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diagrams/drawing7.xml" ContentType="application/vnd.ms-office.drawingml.diagramDrawing+xml"/>
  <Override PartName="/ppt/diagrams/quickStyle8.xml" ContentType="application/vnd.openxmlformats-officedocument.drawingml.diagramStyle+xml"/>
  <Override PartName="/ppt/diagrams/quickStyle9.xml" ContentType="application/vnd.openxmlformats-officedocument.drawingml.diagram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80" r:id="rId3"/>
    <p:sldId id="269" r:id="rId4"/>
    <p:sldId id="271" r:id="rId5"/>
    <p:sldId id="273" r:id="rId6"/>
    <p:sldId id="272" r:id="rId7"/>
    <p:sldId id="274" r:id="rId8"/>
    <p:sldId id="275" r:id="rId9"/>
    <p:sldId id="276" r:id="rId10"/>
    <p:sldId id="277" r:id="rId11"/>
    <p:sldId id="278" r:id="rId12"/>
    <p:sldId id="267" r:id="rId13"/>
    <p:sldId id="281" r:id="rId14"/>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9.xml.rels><?xml version="1.0" encoding="UTF-8" standalone="yes"?>
<Relationships xmlns="http://schemas.openxmlformats.org/package/2006/relationships"><Relationship Id="rId1" Type="http://schemas.openxmlformats.org/officeDocument/2006/relationships/image" Target="../media/image10.png"/></Relationships>
</file>

<file path=ppt/diagrams/_rels/drawing9.xml.rels><?xml version="1.0" encoding="UTF-8" standalone="yes"?>
<Relationships xmlns="http://schemas.openxmlformats.org/package/2006/relationships"><Relationship Id="rId1"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A3C504-835A-4BBC-8E8E-11429D7CD0C9}"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ru-RU"/>
        </a:p>
      </dgm:t>
    </dgm:pt>
    <dgm:pt modelId="{F188258F-CAE1-450B-81B8-E94B023F28E0}">
      <dgm:prSet phldrT="[Текст]" custT="1"/>
      <dgm:spPr/>
      <dgm:t>
        <a:bodyPr/>
        <a:lstStyle/>
        <a:p>
          <a:r>
            <a:rPr lang="uk-UA" sz="3200" b="1" dirty="0" smtClean="0"/>
            <a:t>1 </a:t>
          </a:r>
          <a:r>
            <a:rPr lang="en-US" sz="3200" b="1" dirty="0" smtClean="0"/>
            <a:t>level</a:t>
          </a:r>
          <a:r>
            <a:rPr lang="uk-UA" sz="3200" b="1" dirty="0" smtClean="0"/>
            <a:t>: (</a:t>
          </a:r>
          <a:r>
            <a:rPr lang="en-US" sz="3200" b="1" dirty="0" smtClean="0"/>
            <a:t>German Accreditation Council (GAC)</a:t>
          </a:r>
          <a:r>
            <a:rPr lang="uk-UA" sz="3200" b="1" dirty="0" smtClean="0"/>
            <a:t>)</a:t>
          </a:r>
          <a:endParaRPr lang="ru-RU" sz="3200" b="1" dirty="0"/>
        </a:p>
      </dgm:t>
    </dgm:pt>
    <dgm:pt modelId="{B59A72B7-8E0E-4C52-844D-D55D7BA94111}" type="parTrans" cxnId="{20446B7D-23D7-446B-B8FD-A7700E05BA2A}">
      <dgm:prSet/>
      <dgm:spPr/>
      <dgm:t>
        <a:bodyPr/>
        <a:lstStyle/>
        <a:p>
          <a:endParaRPr lang="ru-RU"/>
        </a:p>
      </dgm:t>
    </dgm:pt>
    <dgm:pt modelId="{F7276B7C-41FD-47BC-9771-A0109CF7E26F}" type="sibTrans" cxnId="{20446B7D-23D7-446B-B8FD-A7700E05BA2A}">
      <dgm:prSet/>
      <dgm:spPr/>
      <dgm:t>
        <a:bodyPr/>
        <a:lstStyle/>
        <a:p>
          <a:endParaRPr lang="ru-RU"/>
        </a:p>
      </dgm:t>
    </dgm:pt>
    <dgm:pt modelId="{A340AC9B-3FAC-4F3B-9DE2-0BA59BAA781A}">
      <dgm:prSet phldrT="[Текст]" custT="1"/>
      <dgm:spPr/>
      <dgm:t>
        <a:bodyPr/>
        <a:lstStyle/>
        <a:p>
          <a:r>
            <a:rPr lang="en-US" sz="1800" dirty="0" smtClean="0"/>
            <a:t>17 members (4 from HEIs + 4 from Ministries + 4prof.practice + 2 students + 2 experts + 1 from the accreditation agency)</a:t>
          </a:r>
          <a:endParaRPr lang="ru-RU" sz="1800" dirty="0"/>
        </a:p>
      </dgm:t>
    </dgm:pt>
    <dgm:pt modelId="{5DD95341-141E-4006-B27B-A10F3030C7CB}" type="parTrans" cxnId="{0403155B-8464-487E-8521-3A8BA777A8DF}">
      <dgm:prSet/>
      <dgm:spPr/>
      <dgm:t>
        <a:bodyPr/>
        <a:lstStyle/>
        <a:p>
          <a:endParaRPr lang="ru-RU"/>
        </a:p>
      </dgm:t>
    </dgm:pt>
    <dgm:pt modelId="{63070460-A3DF-440C-B6EF-242752ADB2FB}" type="sibTrans" cxnId="{0403155B-8464-487E-8521-3A8BA777A8DF}">
      <dgm:prSet/>
      <dgm:spPr/>
      <dgm:t>
        <a:bodyPr/>
        <a:lstStyle/>
        <a:p>
          <a:endParaRPr lang="ru-RU"/>
        </a:p>
      </dgm:t>
    </dgm:pt>
    <dgm:pt modelId="{1CD8462F-8361-4544-8ED5-2406F832A1D9}">
      <dgm:prSet phldrT="[Текст]" custT="1"/>
      <dgm:spPr/>
      <dgm:t>
        <a:bodyPr/>
        <a:lstStyle/>
        <a:p>
          <a:r>
            <a:rPr lang="uk-UA" sz="2800" dirty="0" smtClean="0"/>
            <a:t>4</a:t>
          </a:r>
          <a:r>
            <a:rPr lang="en-US" sz="2800" dirty="0" smtClean="0"/>
            <a:t> years</a:t>
          </a:r>
          <a:endParaRPr lang="ru-RU" sz="2800" dirty="0"/>
        </a:p>
      </dgm:t>
    </dgm:pt>
    <dgm:pt modelId="{539C27E5-7346-4433-96E2-D2BE73F5A416}" type="parTrans" cxnId="{E513938B-349F-4DB7-8545-576DBF723D85}">
      <dgm:prSet/>
      <dgm:spPr/>
      <dgm:t>
        <a:bodyPr/>
        <a:lstStyle/>
        <a:p>
          <a:endParaRPr lang="ru-RU"/>
        </a:p>
      </dgm:t>
    </dgm:pt>
    <dgm:pt modelId="{2B8DE09E-6949-493F-87AD-02C8FBB3BD0F}" type="sibTrans" cxnId="{E513938B-349F-4DB7-8545-576DBF723D85}">
      <dgm:prSet/>
      <dgm:spPr/>
      <dgm:t>
        <a:bodyPr/>
        <a:lstStyle/>
        <a:p>
          <a:endParaRPr lang="ru-RU"/>
        </a:p>
      </dgm:t>
    </dgm:pt>
    <dgm:pt modelId="{FF0EF4AE-D4B6-4E6F-82AB-A455D007B163}">
      <dgm:prSet phldrT="[Текст]"/>
      <dgm:spPr/>
      <dgm:t>
        <a:bodyPr/>
        <a:lstStyle/>
        <a:p>
          <a:r>
            <a:rPr lang="en-US" b="1" dirty="0" smtClean="0"/>
            <a:t>Responsibilities</a:t>
          </a:r>
          <a:endParaRPr lang="ru-RU" b="1" dirty="0"/>
        </a:p>
      </dgm:t>
    </dgm:pt>
    <dgm:pt modelId="{BD031F21-8310-4655-AD74-0DA86E8B2A61}" type="parTrans" cxnId="{F9008724-2177-44C5-85FE-3C432A3D25D0}">
      <dgm:prSet/>
      <dgm:spPr/>
      <dgm:t>
        <a:bodyPr/>
        <a:lstStyle/>
        <a:p>
          <a:endParaRPr lang="ru-RU"/>
        </a:p>
      </dgm:t>
    </dgm:pt>
    <dgm:pt modelId="{B7E57F04-146B-43FD-B24D-96BF334EFDAE}" type="sibTrans" cxnId="{F9008724-2177-44C5-85FE-3C432A3D25D0}">
      <dgm:prSet/>
      <dgm:spPr/>
      <dgm:t>
        <a:bodyPr/>
        <a:lstStyle/>
        <a:p>
          <a:endParaRPr lang="ru-RU"/>
        </a:p>
      </dgm:t>
    </dgm:pt>
    <dgm:pt modelId="{6354BC02-7F9C-40D1-911C-F46097E3437C}">
      <dgm:prSet phldrT="[Текст]"/>
      <dgm:spPr/>
      <dgm:t>
        <a:bodyPr/>
        <a:lstStyle/>
        <a:p>
          <a:r>
            <a:rPr lang="en-US" dirty="0" smtClean="0"/>
            <a:t>Control and management of accreditation institutions</a:t>
          </a:r>
          <a:endParaRPr lang="ru-RU" dirty="0"/>
        </a:p>
      </dgm:t>
    </dgm:pt>
    <dgm:pt modelId="{01CF65F9-6787-461D-A9FF-873C027DA5B9}" type="parTrans" cxnId="{56F18971-85A7-4DA5-A591-245A538AA10B}">
      <dgm:prSet/>
      <dgm:spPr/>
      <dgm:t>
        <a:bodyPr/>
        <a:lstStyle/>
        <a:p>
          <a:endParaRPr lang="ru-RU"/>
        </a:p>
      </dgm:t>
    </dgm:pt>
    <dgm:pt modelId="{4FDC5981-0C64-4EC8-9DDE-E13D80295A03}" type="sibTrans" cxnId="{56F18971-85A7-4DA5-A591-245A538AA10B}">
      <dgm:prSet/>
      <dgm:spPr/>
      <dgm:t>
        <a:bodyPr/>
        <a:lstStyle/>
        <a:p>
          <a:endParaRPr lang="ru-RU"/>
        </a:p>
      </dgm:t>
    </dgm:pt>
    <dgm:pt modelId="{EC798F09-ECF4-40B8-B9D4-54C5F8636756}">
      <dgm:prSet phldrT="[Текст]"/>
      <dgm:spPr/>
      <dgm:t>
        <a:bodyPr/>
        <a:lstStyle/>
        <a:p>
          <a:r>
            <a:rPr lang="en-US" dirty="0" smtClean="0"/>
            <a:t>Support for the further development of the accreditation system</a:t>
          </a:r>
          <a:endParaRPr lang="ru-RU" dirty="0"/>
        </a:p>
      </dgm:t>
    </dgm:pt>
    <dgm:pt modelId="{21B2A2BC-086F-4F62-B8C8-1A022720E993}" type="parTrans" cxnId="{B2365C9C-755C-4D71-BDAE-02C1169BC109}">
      <dgm:prSet/>
      <dgm:spPr/>
      <dgm:t>
        <a:bodyPr/>
        <a:lstStyle/>
        <a:p>
          <a:endParaRPr lang="ru-RU"/>
        </a:p>
      </dgm:t>
    </dgm:pt>
    <dgm:pt modelId="{D232A3E7-78FF-46B1-A882-FA1A8381C83A}" type="sibTrans" cxnId="{B2365C9C-755C-4D71-BDAE-02C1169BC109}">
      <dgm:prSet/>
      <dgm:spPr/>
      <dgm:t>
        <a:bodyPr/>
        <a:lstStyle/>
        <a:p>
          <a:endParaRPr lang="ru-RU"/>
        </a:p>
      </dgm:t>
    </dgm:pt>
    <dgm:pt modelId="{DA9998CE-7AB8-4519-9C31-35ECF45BAC99}">
      <dgm:prSet phldrT="[Текст]"/>
      <dgm:spPr/>
      <dgm:t>
        <a:bodyPr/>
        <a:lstStyle/>
        <a:p>
          <a:r>
            <a:rPr lang="en-US" dirty="0" err="1" smtClean="0"/>
            <a:t>Accredi</a:t>
          </a:r>
          <a:r>
            <a:rPr lang="en-US" dirty="0" smtClean="0"/>
            <a:t> </a:t>
          </a:r>
          <a:r>
            <a:rPr lang="en-US" dirty="0" err="1" smtClean="0"/>
            <a:t>tation</a:t>
          </a:r>
          <a:r>
            <a:rPr lang="en-US" dirty="0" smtClean="0"/>
            <a:t> system representation at the international level</a:t>
          </a:r>
          <a:endParaRPr lang="ru-RU" dirty="0"/>
        </a:p>
      </dgm:t>
    </dgm:pt>
    <dgm:pt modelId="{55BAE7E7-37B9-45A4-A734-2B1C205E2076}" type="parTrans" cxnId="{3209C293-9DE1-4202-8EC1-BF656FBA2092}">
      <dgm:prSet/>
      <dgm:spPr/>
      <dgm:t>
        <a:bodyPr/>
        <a:lstStyle/>
        <a:p>
          <a:endParaRPr lang="ru-RU"/>
        </a:p>
      </dgm:t>
    </dgm:pt>
    <dgm:pt modelId="{9F418165-4608-4DF9-A988-BD6B2EF47CB0}" type="sibTrans" cxnId="{3209C293-9DE1-4202-8EC1-BF656FBA2092}">
      <dgm:prSet/>
      <dgm:spPr/>
      <dgm:t>
        <a:bodyPr/>
        <a:lstStyle/>
        <a:p>
          <a:endParaRPr lang="ru-RU"/>
        </a:p>
      </dgm:t>
    </dgm:pt>
    <dgm:pt modelId="{FF831316-B334-4592-B390-3600BD323D0C}" type="pres">
      <dgm:prSet presAssocID="{8AA3C504-835A-4BBC-8E8E-11429D7CD0C9}" presName="Name0" presStyleCnt="0">
        <dgm:presLayoutVars>
          <dgm:dir/>
          <dgm:animLvl val="lvl"/>
          <dgm:resizeHandles val="exact"/>
        </dgm:presLayoutVars>
      </dgm:prSet>
      <dgm:spPr/>
      <dgm:t>
        <a:bodyPr/>
        <a:lstStyle/>
        <a:p>
          <a:endParaRPr lang="ru-RU"/>
        </a:p>
      </dgm:t>
    </dgm:pt>
    <dgm:pt modelId="{DB328AF9-CB85-4A96-BA03-DEC64CFE5207}" type="pres">
      <dgm:prSet presAssocID="{FF0EF4AE-D4B6-4E6F-82AB-A455D007B163}" presName="boxAndChildren" presStyleCnt="0"/>
      <dgm:spPr/>
    </dgm:pt>
    <dgm:pt modelId="{622DECBC-991C-434A-8641-4B43AD3C5D4A}" type="pres">
      <dgm:prSet presAssocID="{FF0EF4AE-D4B6-4E6F-82AB-A455D007B163}" presName="parentTextBox" presStyleLbl="node1" presStyleIdx="0" presStyleCnt="2"/>
      <dgm:spPr/>
      <dgm:t>
        <a:bodyPr/>
        <a:lstStyle/>
        <a:p>
          <a:endParaRPr lang="ru-RU"/>
        </a:p>
      </dgm:t>
    </dgm:pt>
    <dgm:pt modelId="{DB3B7D4D-8E37-4AAF-9A0C-8B91DB6AEE18}" type="pres">
      <dgm:prSet presAssocID="{FF0EF4AE-D4B6-4E6F-82AB-A455D007B163}" presName="entireBox" presStyleLbl="node1" presStyleIdx="0" presStyleCnt="2"/>
      <dgm:spPr/>
      <dgm:t>
        <a:bodyPr/>
        <a:lstStyle/>
        <a:p>
          <a:endParaRPr lang="ru-RU"/>
        </a:p>
      </dgm:t>
    </dgm:pt>
    <dgm:pt modelId="{6185D09A-276F-4DB7-89A6-7C1007D1F229}" type="pres">
      <dgm:prSet presAssocID="{FF0EF4AE-D4B6-4E6F-82AB-A455D007B163}" presName="descendantBox" presStyleCnt="0"/>
      <dgm:spPr/>
    </dgm:pt>
    <dgm:pt modelId="{13EB356D-C647-4C07-B78A-580FC7DD150A}" type="pres">
      <dgm:prSet presAssocID="{6354BC02-7F9C-40D1-911C-F46097E3437C}" presName="childTextBox" presStyleLbl="fgAccFollowNode1" presStyleIdx="0" presStyleCnt="5">
        <dgm:presLayoutVars>
          <dgm:bulletEnabled val="1"/>
        </dgm:presLayoutVars>
      </dgm:prSet>
      <dgm:spPr/>
      <dgm:t>
        <a:bodyPr/>
        <a:lstStyle/>
        <a:p>
          <a:endParaRPr lang="ru-RU"/>
        </a:p>
      </dgm:t>
    </dgm:pt>
    <dgm:pt modelId="{693618FC-DC32-4127-8454-1ABBF48AA852}" type="pres">
      <dgm:prSet presAssocID="{EC798F09-ECF4-40B8-B9D4-54C5F8636756}" presName="childTextBox" presStyleLbl="fgAccFollowNode1" presStyleIdx="1" presStyleCnt="5">
        <dgm:presLayoutVars>
          <dgm:bulletEnabled val="1"/>
        </dgm:presLayoutVars>
      </dgm:prSet>
      <dgm:spPr/>
      <dgm:t>
        <a:bodyPr/>
        <a:lstStyle/>
        <a:p>
          <a:endParaRPr lang="ru-RU"/>
        </a:p>
      </dgm:t>
    </dgm:pt>
    <dgm:pt modelId="{36F79FF2-13A5-49BC-B143-7B26D85C4DFB}" type="pres">
      <dgm:prSet presAssocID="{DA9998CE-7AB8-4519-9C31-35ECF45BAC99}" presName="childTextBox" presStyleLbl="fgAccFollowNode1" presStyleIdx="2" presStyleCnt="5">
        <dgm:presLayoutVars>
          <dgm:bulletEnabled val="1"/>
        </dgm:presLayoutVars>
      </dgm:prSet>
      <dgm:spPr/>
      <dgm:t>
        <a:bodyPr/>
        <a:lstStyle/>
        <a:p>
          <a:endParaRPr lang="ru-RU"/>
        </a:p>
      </dgm:t>
    </dgm:pt>
    <dgm:pt modelId="{45A2E721-E303-4F44-AB83-63B7D6CAD8A9}" type="pres">
      <dgm:prSet presAssocID="{F7276B7C-41FD-47BC-9771-A0109CF7E26F}" presName="sp" presStyleCnt="0"/>
      <dgm:spPr/>
    </dgm:pt>
    <dgm:pt modelId="{17E293AE-59A2-404E-9D72-50698E1D33CA}" type="pres">
      <dgm:prSet presAssocID="{F188258F-CAE1-450B-81B8-E94B023F28E0}" presName="arrowAndChildren" presStyleCnt="0"/>
      <dgm:spPr/>
    </dgm:pt>
    <dgm:pt modelId="{830B85A2-79BA-4AD4-9853-61484C7C7A5D}" type="pres">
      <dgm:prSet presAssocID="{F188258F-CAE1-450B-81B8-E94B023F28E0}" presName="parentTextArrow" presStyleLbl="node1" presStyleIdx="0" presStyleCnt="2"/>
      <dgm:spPr/>
      <dgm:t>
        <a:bodyPr/>
        <a:lstStyle/>
        <a:p>
          <a:endParaRPr lang="ru-RU"/>
        </a:p>
      </dgm:t>
    </dgm:pt>
    <dgm:pt modelId="{22F205A5-B12F-4E07-81F2-2DAF1B5488E0}" type="pres">
      <dgm:prSet presAssocID="{F188258F-CAE1-450B-81B8-E94B023F28E0}" presName="arrow" presStyleLbl="node1" presStyleIdx="1" presStyleCnt="2"/>
      <dgm:spPr/>
      <dgm:t>
        <a:bodyPr/>
        <a:lstStyle/>
        <a:p>
          <a:endParaRPr lang="ru-RU"/>
        </a:p>
      </dgm:t>
    </dgm:pt>
    <dgm:pt modelId="{CFC4CE65-C236-4808-85B9-7BD5FFBFB44F}" type="pres">
      <dgm:prSet presAssocID="{F188258F-CAE1-450B-81B8-E94B023F28E0}" presName="descendantArrow" presStyleCnt="0"/>
      <dgm:spPr/>
    </dgm:pt>
    <dgm:pt modelId="{DF012876-7878-4F5E-809A-859DE481A7B7}" type="pres">
      <dgm:prSet presAssocID="{A340AC9B-3FAC-4F3B-9DE2-0BA59BAA781A}" presName="childTextArrow" presStyleLbl="fgAccFollowNode1" presStyleIdx="3" presStyleCnt="5" custScaleY="143449">
        <dgm:presLayoutVars>
          <dgm:bulletEnabled val="1"/>
        </dgm:presLayoutVars>
      </dgm:prSet>
      <dgm:spPr/>
      <dgm:t>
        <a:bodyPr/>
        <a:lstStyle/>
        <a:p>
          <a:endParaRPr lang="ru-RU"/>
        </a:p>
      </dgm:t>
    </dgm:pt>
    <dgm:pt modelId="{C74E26F1-A89E-4D8F-A34D-90BB748853B7}" type="pres">
      <dgm:prSet presAssocID="{1CD8462F-8361-4544-8ED5-2406F832A1D9}" presName="childTextArrow" presStyleLbl="fgAccFollowNode1" presStyleIdx="4" presStyleCnt="5" custScaleX="52113" custScaleY="136128">
        <dgm:presLayoutVars>
          <dgm:bulletEnabled val="1"/>
        </dgm:presLayoutVars>
      </dgm:prSet>
      <dgm:spPr/>
      <dgm:t>
        <a:bodyPr/>
        <a:lstStyle/>
        <a:p>
          <a:endParaRPr lang="ru-RU"/>
        </a:p>
      </dgm:t>
    </dgm:pt>
  </dgm:ptLst>
  <dgm:cxnLst>
    <dgm:cxn modelId="{E4F6D88C-EA30-4BA8-BEED-7678CB9F2F31}" type="presOf" srcId="{DA9998CE-7AB8-4519-9C31-35ECF45BAC99}" destId="{36F79FF2-13A5-49BC-B143-7B26D85C4DFB}" srcOrd="0" destOrd="0" presId="urn:microsoft.com/office/officeart/2005/8/layout/process4"/>
    <dgm:cxn modelId="{67E1BF6C-E050-4D8C-B02F-9320CD908619}" type="presOf" srcId="{6354BC02-7F9C-40D1-911C-F46097E3437C}" destId="{13EB356D-C647-4C07-B78A-580FC7DD150A}" srcOrd="0" destOrd="0" presId="urn:microsoft.com/office/officeart/2005/8/layout/process4"/>
    <dgm:cxn modelId="{0403155B-8464-487E-8521-3A8BA777A8DF}" srcId="{F188258F-CAE1-450B-81B8-E94B023F28E0}" destId="{A340AC9B-3FAC-4F3B-9DE2-0BA59BAA781A}" srcOrd="0" destOrd="0" parTransId="{5DD95341-141E-4006-B27B-A10F3030C7CB}" sibTransId="{63070460-A3DF-440C-B6EF-242752ADB2FB}"/>
    <dgm:cxn modelId="{33FE0A39-7443-4CBA-82B4-9B0D83A2A564}" type="presOf" srcId="{8AA3C504-835A-4BBC-8E8E-11429D7CD0C9}" destId="{FF831316-B334-4592-B390-3600BD323D0C}" srcOrd="0" destOrd="0" presId="urn:microsoft.com/office/officeart/2005/8/layout/process4"/>
    <dgm:cxn modelId="{71DF814E-D798-477C-8751-0CA0ADBB00B3}" type="presOf" srcId="{FF0EF4AE-D4B6-4E6F-82AB-A455D007B163}" destId="{622DECBC-991C-434A-8641-4B43AD3C5D4A}" srcOrd="0" destOrd="0" presId="urn:microsoft.com/office/officeart/2005/8/layout/process4"/>
    <dgm:cxn modelId="{3209C293-9DE1-4202-8EC1-BF656FBA2092}" srcId="{FF0EF4AE-D4B6-4E6F-82AB-A455D007B163}" destId="{DA9998CE-7AB8-4519-9C31-35ECF45BAC99}" srcOrd="2" destOrd="0" parTransId="{55BAE7E7-37B9-45A4-A734-2B1C205E2076}" sibTransId="{9F418165-4608-4DF9-A988-BD6B2EF47CB0}"/>
    <dgm:cxn modelId="{413322B1-95AA-4E47-B073-1B165BC14D3D}" type="presOf" srcId="{F188258F-CAE1-450B-81B8-E94B023F28E0}" destId="{830B85A2-79BA-4AD4-9853-61484C7C7A5D}" srcOrd="0" destOrd="0" presId="urn:microsoft.com/office/officeart/2005/8/layout/process4"/>
    <dgm:cxn modelId="{B2365C9C-755C-4D71-BDAE-02C1169BC109}" srcId="{FF0EF4AE-D4B6-4E6F-82AB-A455D007B163}" destId="{EC798F09-ECF4-40B8-B9D4-54C5F8636756}" srcOrd="1" destOrd="0" parTransId="{21B2A2BC-086F-4F62-B8C8-1A022720E993}" sibTransId="{D232A3E7-78FF-46B1-A882-FA1A8381C83A}"/>
    <dgm:cxn modelId="{20446B7D-23D7-446B-B8FD-A7700E05BA2A}" srcId="{8AA3C504-835A-4BBC-8E8E-11429D7CD0C9}" destId="{F188258F-CAE1-450B-81B8-E94B023F28E0}" srcOrd="0" destOrd="0" parTransId="{B59A72B7-8E0E-4C52-844D-D55D7BA94111}" sibTransId="{F7276B7C-41FD-47BC-9771-A0109CF7E26F}"/>
    <dgm:cxn modelId="{56F18971-85A7-4DA5-A591-245A538AA10B}" srcId="{FF0EF4AE-D4B6-4E6F-82AB-A455D007B163}" destId="{6354BC02-7F9C-40D1-911C-F46097E3437C}" srcOrd="0" destOrd="0" parTransId="{01CF65F9-6787-461D-A9FF-873C027DA5B9}" sibTransId="{4FDC5981-0C64-4EC8-9DDE-E13D80295A03}"/>
    <dgm:cxn modelId="{17A78EEC-8E2C-4071-8690-F7C6CC583A9A}" type="presOf" srcId="{1CD8462F-8361-4544-8ED5-2406F832A1D9}" destId="{C74E26F1-A89E-4D8F-A34D-90BB748853B7}" srcOrd="0" destOrd="0" presId="urn:microsoft.com/office/officeart/2005/8/layout/process4"/>
    <dgm:cxn modelId="{664195A6-0DF3-47FE-88E7-75915FFFA62E}" type="presOf" srcId="{F188258F-CAE1-450B-81B8-E94B023F28E0}" destId="{22F205A5-B12F-4E07-81F2-2DAF1B5488E0}" srcOrd="1" destOrd="0" presId="urn:microsoft.com/office/officeart/2005/8/layout/process4"/>
    <dgm:cxn modelId="{EC6CC27E-1089-409B-BCB3-5E317FF2F2E2}" type="presOf" srcId="{A340AC9B-3FAC-4F3B-9DE2-0BA59BAA781A}" destId="{DF012876-7878-4F5E-809A-859DE481A7B7}" srcOrd="0" destOrd="0" presId="urn:microsoft.com/office/officeart/2005/8/layout/process4"/>
    <dgm:cxn modelId="{A3448553-2F6C-45B1-B058-F3B726189488}" type="presOf" srcId="{EC798F09-ECF4-40B8-B9D4-54C5F8636756}" destId="{693618FC-DC32-4127-8454-1ABBF48AA852}" srcOrd="0" destOrd="0" presId="urn:microsoft.com/office/officeart/2005/8/layout/process4"/>
    <dgm:cxn modelId="{E1C397C0-64CA-4FAC-A09A-5A881A001113}" type="presOf" srcId="{FF0EF4AE-D4B6-4E6F-82AB-A455D007B163}" destId="{DB3B7D4D-8E37-4AAF-9A0C-8B91DB6AEE18}" srcOrd="1" destOrd="0" presId="urn:microsoft.com/office/officeart/2005/8/layout/process4"/>
    <dgm:cxn modelId="{E513938B-349F-4DB7-8545-576DBF723D85}" srcId="{F188258F-CAE1-450B-81B8-E94B023F28E0}" destId="{1CD8462F-8361-4544-8ED5-2406F832A1D9}" srcOrd="1" destOrd="0" parTransId="{539C27E5-7346-4433-96E2-D2BE73F5A416}" sibTransId="{2B8DE09E-6949-493F-87AD-02C8FBB3BD0F}"/>
    <dgm:cxn modelId="{F9008724-2177-44C5-85FE-3C432A3D25D0}" srcId="{8AA3C504-835A-4BBC-8E8E-11429D7CD0C9}" destId="{FF0EF4AE-D4B6-4E6F-82AB-A455D007B163}" srcOrd="1" destOrd="0" parTransId="{BD031F21-8310-4655-AD74-0DA86E8B2A61}" sibTransId="{B7E57F04-146B-43FD-B24D-96BF334EFDAE}"/>
    <dgm:cxn modelId="{AB5A9F25-C679-4660-8ABA-546737319EAD}" type="presParOf" srcId="{FF831316-B334-4592-B390-3600BD323D0C}" destId="{DB328AF9-CB85-4A96-BA03-DEC64CFE5207}" srcOrd="0" destOrd="0" presId="urn:microsoft.com/office/officeart/2005/8/layout/process4"/>
    <dgm:cxn modelId="{FCD822DE-D6A6-4A89-8EA5-D399C0BE7A64}" type="presParOf" srcId="{DB328AF9-CB85-4A96-BA03-DEC64CFE5207}" destId="{622DECBC-991C-434A-8641-4B43AD3C5D4A}" srcOrd="0" destOrd="0" presId="urn:microsoft.com/office/officeart/2005/8/layout/process4"/>
    <dgm:cxn modelId="{2201DF8D-A875-4589-8626-6A631B49E2A3}" type="presParOf" srcId="{DB328AF9-CB85-4A96-BA03-DEC64CFE5207}" destId="{DB3B7D4D-8E37-4AAF-9A0C-8B91DB6AEE18}" srcOrd="1" destOrd="0" presId="urn:microsoft.com/office/officeart/2005/8/layout/process4"/>
    <dgm:cxn modelId="{1F3785DA-B438-42D5-A0DA-5B5B3F2E6481}" type="presParOf" srcId="{DB328AF9-CB85-4A96-BA03-DEC64CFE5207}" destId="{6185D09A-276F-4DB7-89A6-7C1007D1F229}" srcOrd="2" destOrd="0" presId="urn:microsoft.com/office/officeart/2005/8/layout/process4"/>
    <dgm:cxn modelId="{B5A65D13-1D8E-41B6-9E2F-5E30989B6649}" type="presParOf" srcId="{6185D09A-276F-4DB7-89A6-7C1007D1F229}" destId="{13EB356D-C647-4C07-B78A-580FC7DD150A}" srcOrd="0" destOrd="0" presId="urn:microsoft.com/office/officeart/2005/8/layout/process4"/>
    <dgm:cxn modelId="{FF0F8CDD-9E54-4801-A692-944551853815}" type="presParOf" srcId="{6185D09A-276F-4DB7-89A6-7C1007D1F229}" destId="{693618FC-DC32-4127-8454-1ABBF48AA852}" srcOrd="1" destOrd="0" presId="urn:microsoft.com/office/officeart/2005/8/layout/process4"/>
    <dgm:cxn modelId="{34FBDDFC-347C-4614-BF40-12343D3038A5}" type="presParOf" srcId="{6185D09A-276F-4DB7-89A6-7C1007D1F229}" destId="{36F79FF2-13A5-49BC-B143-7B26D85C4DFB}" srcOrd="2" destOrd="0" presId="urn:microsoft.com/office/officeart/2005/8/layout/process4"/>
    <dgm:cxn modelId="{5821713C-E5D2-487D-A63E-196149B61FA8}" type="presParOf" srcId="{FF831316-B334-4592-B390-3600BD323D0C}" destId="{45A2E721-E303-4F44-AB83-63B7D6CAD8A9}" srcOrd="1" destOrd="0" presId="urn:microsoft.com/office/officeart/2005/8/layout/process4"/>
    <dgm:cxn modelId="{08CDE24B-E391-434E-8915-E3B0DBA3EA0A}" type="presParOf" srcId="{FF831316-B334-4592-B390-3600BD323D0C}" destId="{17E293AE-59A2-404E-9D72-50698E1D33CA}" srcOrd="2" destOrd="0" presId="urn:microsoft.com/office/officeart/2005/8/layout/process4"/>
    <dgm:cxn modelId="{1DB1429F-1076-487E-A339-EB61CC1211C9}" type="presParOf" srcId="{17E293AE-59A2-404E-9D72-50698E1D33CA}" destId="{830B85A2-79BA-4AD4-9853-61484C7C7A5D}" srcOrd="0" destOrd="0" presId="urn:microsoft.com/office/officeart/2005/8/layout/process4"/>
    <dgm:cxn modelId="{0B20A8F9-D30B-4E15-A323-2C4C0FD30B3B}" type="presParOf" srcId="{17E293AE-59A2-404E-9D72-50698E1D33CA}" destId="{22F205A5-B12F-4E07-81F2-2DAF1B5488E0}" srcOrd="1" destOrd="0" presId="urn:microsoft.com/office/officeart/2005/8/layout/process4"/>
    <dgm:cxn modelId="{A6A96912-A5A2-4BA5-8BDE-863EB16A9F4A}" type="presParOf" srcId="{17E293AE-59A2-404E-9D72-50698E1D33CA}" destId="{CFC4CE65-C236-4808-85B9-7BD5FFBFB44F}" srcOrd="2" destOrd="0" presId="urn:microsoft.com/office/officeart/2005/8/layout/process4"/>
    <dgm:cxn modelId="{C4A6F99C-4F9F-4600-BD0A-6B4FFB8E334C}" type="presParOf" srcId="{CFC4CE65-C236-4808-85B9-7BD5FFBFB44F}" destId="{DF012876-7878-4F5E-809A-859DE481A7B7}" srcOrd="0" destOrd="0" presId="urn:microsoft.com/office/officeart/2005/8/layout/process4"/>
    <dgm:cxn modelId="{B61F3AD5-6D15-4147-A37A-25B955EBDD20}" type="presParOf" srcId="{CFC4CE65-C236-4808-85B9-7BD5FFBFB44F}" destId="{C74E26F1-A89E-4D8F-A34D-90BB748853B7}" srcOrd="1" destOrd="0" presId="urn:microsoft.com/office/officeart/2005/8/layout/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6A41C2-8E1B-43CB-BECA-1C27942E8AA5}"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ru-RU"/>
        </a:p>
      </dgm:t>
    </dgm:pt>
    <dgm:pt modelId="{054180F2-9F7A-447A-8ED8-475F3CCA6A50}">
      <dgm:prSet phldrT="[Текст]" custT="1"/>
      <dgm:spPr/>
      <dgm:t>
        <a:bodyPr/>
        <a:lstStyle/>
        <a:p>
          <a:r>
            <a:rPr lang="uk-UA" sz="3600" dirty="0" smtClean="0"/>
            <a:t>2 </a:t>
          </a:r>
          <a:r>
            <a:rPr lang="en-US" sz="3600" dirty="0" smtClean="0"/>
            <a:t>level</a:t>
          </a:r>
          <a:r>
            <a:rPr lang="uk-UA" sz="3600" dirty="0" smtClean="0"/>
            <a:t>:</a:t>
          </a:r>
          <a:r>
            <a:rPr lang="en-GB" sz="3600" dirty="0" smtClean="0"/>
            <a:t>10 accreditation agencies</a:t>
          </a:r>
          <a:endParaRPr lang="ru-RU" sz="3600" dirty="0"/>
        </a:p>
      </dgm:t>
    </dgm:pt>
    <dgm:pt modelId="{1C8D88CD-6E31-4AEE-B8C5-CEBC52AF1F98}" type="parTrans" cxnId="{FF31B0B5-19F1-42CD-8E66-7748DCA166A1}">
      <dgm:prSet/>
      <dgm:spPr/>
      <dgm:t>
        <a:bodyPr/>
        <a:lstStyle/>
        <a:p>
          <a:endParaRPr lang="ru-RU"/>
        </a:p>
      </dgm:t>
    </dgm:pt>
    <dgm:pt modelId="{E487ED84-F827-4F26-A992-80AEF53C3D5E}" type="sibTrans" cxnId="{FF31B0B5-19F1-42CD-8E66-7748DCA166A1}">
      <dgm:prSet/>
      <dgm:spPr/>
      <dgm:t>
        <a:bodyPr/>
        <a:lstStyle/>
        <a:p>
          <a:endParaRPr lang="ru-RU"/>
        </a:p>
      </dgm:t>
    </dgm:pt>
    <dgm:pt modelId="{AF9BB1A4-32E8-4A77-8487-D05F72366743}">
      <dgm:prSet phldrT="[Текст]" custT="1"/>
      <dgm:spPr/>
      <dgm:t>
        <a:bodyPr/>
        <a:lstStyle/>
        <a:p>
          <a:r>
            <a:rPr lang="en-US" sz="2800" dirty="0" smtClean="0"/>
            <a:t>Only </a:t>
          </a:r>
          <a:r>
            <a:rPr lang="en-US" sz="2800" dirty="0" err="1" smtClean="0"/>
            <a:t>accreditated</a:t>
          </a:r>
          <a:r>
            <a:rPr lang="en-US" sz="2800" dirty="0" smtClean="0"/>
            <a:t> by GAC</a:t>
          </a:r>
          <a:endParaRPr lang="ru-RU" sz="2800" dirty="0"/>
        </a:p>
      </dgm:t>
    </dgm:pt>
    <dgm:pt modelId="{E7DF3A67-F6F6-411A-8014-41BDAFB87376}" type="parTrans" cxnId="{8C36B6D6-98B1-4DCD-B113-6E8560771531}">
      <dgm:prSet/>
      <dgm:spPr/>
      <dgm:t>
        <a:bodyPr/>
        <a:lstStyle/>
        <a:p>
          <a:endParaRPr lang="ru-RU"/>
        </a:p>
      </dgm:t>
    </dgm:pt>
    <dgm:pt modelId="{2E03BDE9-D91D-498C-9E68-7889CB8071E2}" type="sibTrans" cxnId="{8C36B6D6-98B1-4DCD-B113-6E8560771531}">
      <dgm:prSet/>
      <dgm:spPr/>
      <dgm:t>
        <a:bodyPr/>
        <a:lstStyle/>
        <a:p>
          <a:endParaRPr lang="ru-RU"/>
        </a:p>
      </dgm:t>
    </dgm:pt>
    <dgm:pt modelId="{8E340039-FE10-40BB-8077-C64186CB33E3}">
      <dgm:prSet phldrT="[Текст]" custT="1"/>
      <dgm:spPr/>
      <dgm:t>
        <a:bodyPr/>
        <a:lstStyle/>
        <a:p>
          <a:r>
            <a:rPr lang="en-US" sz="3200" dirty="0" smtClean="0"/>
            <a:t>ACQUIN, AHPGS, AKAST, AQA, AQAS, ASIN, </a:t>
          </a:r>
          <a:r>
            <a:rPr lang="en-US" sz="3200" dirty="0" err="1" smtClean="0"/>
            <a:t>Evalag</a:t>
          </a:r>
          <a:r>
            <a:rPr lang="en-US" sz="3200" dirty="0" smtClean="0"/>
            <a:t>, QAQ, </a:t>
          </a:r>
          <a:r>
            <a:rPr lang="en-US" sz="3200" dirty="0" err="1" smtClean="0"/>
            <a:t>ZEvA</a:t>
          </a:r>
          <a:endParaRPr lang="ru-RU" sz="3200" dirty="0"/>
        </a:p>
      </dgm:t>
    </dgm:pt>
    <dgm:pt modelId="{08FAC95A-270E-4292-8F2A-352D8E70D308}" type="parTrans" cxnId="{53BEC3F9-C9A4-45AD-AC01-1B626C817C19}">
      <dgm:prSet/>
      <dgm:spPr/>
      <dgm:t>
        <a:bodyPr/>
        <a:lstStyle/>
        <a:p>
          <a:endParaRPr lang="ru-RU"/>
        </a:p>
      </dgm:t>
    </dgm:pt>
    <dgm:pt modelId="{F3E271A6-5435-4D85-92B4-DEA187068057}" type="sibTrans" cxnId="{53BEC3F9-C9A4-45AD-AC01-1B626C817C19}">
      <dgm:prSet/>
      <dgm:spPr/>
      <dgm:t>
        <a:bodyPr/>
        <a:lstStyle/>
        <a:p>
          <a:endParaRPr lang="ru-RU"/>
        </a:p>
      </dgm:t>
    </dgm:pt>
    <dgm:pt modelId="{562C1B51-72CE-466A-A0B9-D193387BC958}">
      <dgm:prSet phldrT="[Текст]" custT="1"/>
      <dgm:spPr/>
      <dgm:t>
        <a:bodyPr/>
        <a:lstStyle/>
        <a:p>
          <a:r>
            <a:rPr lang="en-GB" sz="2800" dirty="0" smtClean="0"/>
            <a:t>Mostly unprofitable</a:t>
          </a:r>
          <a:endParaRPr lang="ru-RU" sz="2800" dirty="0"/>
        </a:p>
      </dgm:t>
    </dgm:pt>
    <dgm:pt modelId="{5B6D5997-6560-4CB3-B3FF-49F5F5D40058}" type="parTrans" cxnId="{65F016D7-08F1-4DAC-931F-927409023B44}">
      <dgm:prSet/>
      <dgm:spPr/>
      <dgm:t>
        <a:bodyPr/>
        <a:lstStyle/>
        <a:p>
          <a:endParaRPr lang="ru-RU"/>
        </a:p>
      </dgm:t>
    </dgm:pt>
    <dgm:pt modelId="{07407CE3-1D58-4621-9162-0A2776EC9312}" type="sibTrans" cxnId="{65F016D7-08F1-4DAC-931F-927409023B44}">
      <dgm:prSet/>
      <dgm:spPr/>
      <dgm:t>
        <a:bodyPr/>
        <a:lstStyle/>
        <a:p>
          <a:endParaRPr lang="ru-RU"/>
        </a:p>
      </dgm:t>
    </dgm:pt>
    <dgm:pt modelId="{92B2C8F7-6699-4684-8B71-7B089A060D24}" type="pres">
      <dgm:prSet presAssocID="{1F6A41C2-8E1B-43CB-BECA-1C27942E8AA5}" presName="Name0" presStyleCnt="0">
        <dgm:presLayoutVars>
          <dgm:dir/>
          <dgm:animLvl val="lvl"/>
          <dgm:resizeHandles val="exact"/>
        </dgm:presLayoutVars>
      </dgm:prSet>
      <dgm:spPr/>
      <dgm:t>
        <a:bodyPr/>
        <a:lstStyle/>
        <a:p>
          <a:endParaRPr lang="ru-RU"/>
        </a:p>
      </dgm:t>
    </dgm:pt>
    <dgm:pt modelId="{D5771C3B-D339-441E-969E-696185ABE936}" type="pres">
      <dgm:prSet presAssocID="{8E340039-FE10-40BB-8077-C64186CB33E3}" presName="boxAndChildren" presStyleCnt="0"/>
      <dgm:spPr/>
    </dgm:pt>
    <dgm:pt modelId="{A0E2A74D-DE66-4D01-9FD9-F906D514B85D}" type="pres">
      <dgm:prSet presAssocID="{8E340039-FE10-40BB-8077-C64186CB33E3}" presName="parentTextBox" presStyleLbl="node1" presStyleIdx="0" presStyleCnt="2"/>
      <dgm:spPr/>
      <dgm:t>
        <a:bodyPr/>
        <a:lstStyle/>
        <a:p>
          <a:endParaRPr lang="ru-RU"/>
        </a:p>
      </dgm:t>
    </dgm:pt>
    <dgm:pt modelId="{2D356FA2-F49B-4E7C-BE56-547B78100D8B}" type="pres">
      <dgm:prSet presAssocID="{8E340039-FE10-40BB-8077-C64186CB33E3}" presName="entireBox" presStyleLbl="node1" presStyleIdx="0" presStyleCnt="2"/>
      <dgm:spPr/>
      <dgm:t>
        <a:bodyPr/>
        <a:lstStyle/>
        <a:p>
          <a:endParaRPr lang="ru-RU"/>
        </a:p>
      </dgm:t>
    </dgm:pt>
    <dgm:pt modelId="{8F76B7D5-7AFE-4522-878F-750958773EC0}" type="pres">
      <dgm:prSet presAssocID="{8E340039-FE10-40BB-8077-C64186CB33E3}" presName="descendantBox" presStyleCnt="0"/>
      <dgm:spPr/>
    </dgm:pt>
    <dgm:pt modelId="{06A34EF1-FF29-4E10-8D1B-A86F8487433B}" type="pres">
      <dgm:prSet presAssocID="{562C1B51-72CE-466A-A0B9-D193387BC958}" presName="childTextBox" presStyleLbl="fgAccFollowNode1" presStyleIdx="0" presStyleCnt="2">
        <dgm:presLayoutVars>
          <dgm:bulletEnabled val="1"/>
        </dgm:presLayoutVars>
      </dgm:prSet>
      <dgm:spPr/>
      <dgm:t>
        <a:bodyPr/>
        <a:lstStyle/>
        <a:p>
          <a:endParaRPr lang="ru-RU"/>
        </a:p>
      </dgm:t>
    </dgm:pt>
    <dgm:pt modelId="{F40798CA-B897-4D7E-966F-BE776C2D3022}" type="pres">
      <dgm:prSet presAssocID="{E487ED84-F827-4F26-A992-80AEF53C3D5E}" presName="sp" presStyleCnt="0"/>
      <dgm:spPr/>
    </dgm:pt>
    <dgm:pt modelId="{AE901B94-A73E-426C-AD5F-7748B413D013}" type="pres">
      <dgm:prSet presAssocID="{054180F2-9F7A-447A-8ED8-475F3CCA6A50}" presName="arrowAndChildren" presStyleCnt="0"/>
      <dgm:spPr/>
    </dgm:pt>
    <dgm:pt modelId="{71C49F01-54B4-4267-9C80-307AF55348B3}" type="pres">
      <dgm:prSet presAssocID="{054180F2-9F7A-447A-8ED8-475F3CCA6A50}" presName="parentTextArrow" presStyleLbl="node1" presStyleIdx="0" presStyleCnt="2"/>
      <dgm:spPr/>
      <dgm:t>
        <a:bodyPr/>
        <a:lstStyle/>
        <a:p>
          <a:endParaRPr lang="ru-RU"/>
        </a:p>
      </dgm:t>
    </dgm:pt>
    <dgm:pt modelId="{9B694BC3-E7F0-4745-B21D-42A90F86D57B}" type="pres">
      <dgm:prSet presAssocID="{054180F2-9F7A-447A-8ED8-475F3CCA6A50}" presName="arrow" presStyleLbl="node1" presStyleIdx="1" presStyleCnt="2"/>
      <dgm:spPr/>
      <dgm:t>
        <a:bodyPr/>
        <a:lstStyle/>
        <a:p>
          <a:endParaRPr lang="ru-RU"/>
        </a:p>
      </dgm:t>
    </dgm:pt>
    <dgm:pt modelId="{37D61BA2-9256-4A64-8BEC-6E2C086C150D}" type="pres">
      <dgm:prSet presAssocID="{054180F2-9F7A-447A-8ED8-475F3CCA6A50}" presName="descendantArrow" presStyleCnt="0"/>
      <dgm:spPr/>
    </dgm:pt>
    <dgm:pt modelId="{737C7D2A-602E-47D0-8B03-1069ED7F0E41}" type="pres">
      <dgm:prSet presAssocID="{AF9BB1A4-32E8-4A77-8487-D05F72366743}" presName="childTextArrow" presStyleLbl="fgAccFollowNode1" presStyleIdx="1" presStyleCnt="2">
        <dgm:presLayoutVars>
          <dgm:bulletEnabled val="1"/>
        </dgm:presLayoutVars>
      </dgm:prSet>
      <dgm:spPr/>
      <dgm:t>
        <a:bodyPr/>
        <a:lstStyle/>
        <a:p>
          <a:endParaRPr lang="ru-RU"/>
        </a:p>
      </dgm:t>
    </dgm:pt>
  </dgm:ptLst>
  <dgm:cxnLst>
    <dgm:cxn modelId="{53BEC3F9-C9A4-45AD-AC01-1B626C817C19}" srcId="{1F6A41C2-8E1B-43CB-BECA-1C27942E8AA5}" destId="{8E340039-FE10-40BB-8077-C64186CB33E3}" srcOrd="1" destOrd="0" parTransId="{08FAC95A-270E-4292-8F2A-352D8E70D308}" sibTransId="{F3E271A6-5435-4D85-92B4-DEA187068057}"/>
    <dgm:cxn modelId="{8672520C-5938-4507-AA07-E05E83BFF29B}" type="presOf" srcId="{054180F2-9F7A-447A-8ED8-475F3CCA6A50}" destId="{9B694BC3-E7F0-4745-B21D-42A90F86D57B}" srcOrd="1" destOrd="0" presId="urn:microsoft.com/office/officeart/2005/8/layout/process4"/>
    <dgm:cxn modelId="{CB2532B5-2567-496E-A1DF-BF72A637B9C6}" type="presOf" srcId="{054180F2-9F7A-447A-8ED8-475F3CCA6A50}" destId="{71C49F01-54B4-4267-9C80-307AF55348B3}" srcOrd="0" destOrd="0" presId="urn:microsoft.com/office/officeart/2005/8/layout/process4"/>
    <dgm:cxn modelId="{AD25BE9E-A96F-4503-B980-044D67E426A7}" type="presOf" srcId="{8E340039-FE10-40BB-8077-C64186CB33E3}" destId="{A0E2A74D-DE66-4D01-9FD9-F906D514B85D}" srcOrd="0" destOrd="0" presId="urn:microsoft.com/office/officeart/2005/8/layout/process4"/>
    <dgm:cxn modelId="{489242E7-94C4-4CC4-8EF2-53891978F5FC}" type="presOf" srcId="{8E340039-FE10-40BB-8077-C64186CB33E3}" destId="{2D356FA2-F49B-4E7C-BE56-547B78100D8B}" srcOrd="1" destOrd="0" presId="urn:microsoft.com/office/officeart/2005/8/layout/process4"/>
    <dgm:cxn modelId="{FF31B0B5-19F1-42CD-8E66-7748DCA166A1}" srcId="{1F6A41C2-8E1B-43CB-BECA-1C27942E8AA5}" destId="{054180F2-9F7A-447A-8ED8-475F3CCA6A50}" srcOrd="0" destOrd="0" parTransId="{1C8D88CD-6E31-4AEE-B8C5-CEBC52AF1F98}" sibTransId="{E487ED84-F827-4F26-A992-80AEF53C3D5E}"/>
    <dgm:cxn modelId="{7DFD6972-6B9E-4EBE-8104-54B4C5064F96}" type="presOf" srcId="{1F6A41C2-8E1B-43CB-BECA-1C27942E8AA5}" destId="{92B2C8F7-6699-4684-8B71-7B089A060D24}" srcOrd="0" destOrd="0" presId="urn:microsoft.com/office/officeart/2005/8/layout/process4"/>
    <dgm:cxn modelId="{8C36B6D6-98B1-4DCD-B113-6E8560771531}" srcId="{054180F2-9F7A-447A-8ED8-475F3CCA6A50}" destId="{AF9BB1A4-32E8-4A77-8487-D05F72366743}" srcOrd="0" destOrd="0" parTransId="{E7DF3A67-F6F6-411A-8014-41BDAFB87376}" sibTransId="{2E03BDE9-D91D-498C-9E68-7889CB8071E2}"/>
    <dgm:cxn modelId="{E0812A11-2E25-4F47-851B-0BB7F9AC740F}" type="presOf" srcId="{562C1B51-72CE-466A-A0B9-D193387BC958}" destId="{06A34EF1-FF29-4E10-8D1B-A86F8487433B}" srcOrd="0" destOrd="0" presId="urn:microsoft.com/office/officeart/2005/8/layout/process4"/>
    <dgm:cxn modelId="{65F016D7-08F1-4DAC-931F-927409023B44}" srcId="{8E340039-FE10-40BB-8077-C64186CB33E3}" destId="{562C1B51-72CE-466A-A0B9-D193387BC958}" srcOrd="0" destOrd="0" parTransId="{5B6D5997-6560-4CB3-B3FF-49F5F5D40058}" sibTransId="{07407CE3-1D58-4621-9162-0A2776EC9312}"/>
    <dgm:cxn modelId="{B3EA7024-7AC4-4EF3-A330-D66C840F84B8}" type="presOf" srcId="{AF9BB1A4-32E8-4A77-8487-D05F72366743}" destId="{737C7D2A-602E-47D0-8B03-1069ED7F0E41}" srcOrd="0" destOrd="0" presId="urn:microsoft.com/office/officeart/2005/8/layout/process4"/>
    <dgm:cxn modelId="{A9C3F2D6-2A97-497B-B4DC-B22540ACB784}" type="presParOf" srcId="{92B2C8F7-6699-4684-8B71-7B089A060D24}" destId="{D5771C3B-D339-441E-969E-696185ABE936}" srcOrd="0" destOrd="0" presId="urn:microsoft.com/office/officeart/2005/8/layout/process4"/>
    <dgm:cxn modelId="{CD3726E2-057D-4DE4-AA6C-C89B33E1E1AC}" type="presParOf" srcId="{D5771C3B-D339-441E-969E-696185ABE936}" destId="{A0E2A74D-DE66-4D01-9FD9-F906D514B85D}" srcOrd="0" destOrd="0" presId="urn:microsoft.com/office/officeart/2005/8/layout/process4"/>
    <dgm:cxn modelId="{E0590A99-B5DF-4255-BA7A-9D239141FD5D}" type="presParOf" srcId="{D5771C3B-D339-441E-969E-696185ABE936}" destId="{2D356FA2-F49B-4E7C-BE56-547B78100D8B}" srcOrd="1" destOrd="0" presId="urn:microsoft.com/office/officeart/2005/8/layout/process4"/>
    <dgm:cxn modelId="{B616C98F-AA3A-4CE5-961D-3DB31A6A422C}" type="presParOf" srcId="{D5771C3B-D339-441E-969E-696185ABE936}" destId="{8F76B7D5-7AFE-4522-878F-750958773EC0}" srcOrd="2" destOrd="0" presId="urn:microsoft.com/office/officeart/2005/8/layout/process4"/>
    <dgm:cxn modelId="{0E04D9A9-D3CB-4750-BBE5-445A949F78C5}" type="presParOf" srcId="{8F76B7D5-7AFE-4522-878F-750958773EC0}" destId="{06A34EF1-FF29-4E10-8D1B-A86F8487433B}" srcOrd="0" destOrd="0" presId="urn:microsoft.com/office/officeart/2005/8/layout/process4"/>
    <dgm:cxn modelId="{BA2646F6-8A31-44DA-BB7B-B1D0EB75219F}" type="presParOf" srcId="{92B2C8F7-6699-4684-8B71-7B089A060D24}" destId="{F40798CA-B897-4D7E-966F-BE776C2D3022}" srcOrd="1" destOrd="0" presId="urn:microsoft.com/office/officeart/2005/8/layout/process4"/>
    <dgm:cxn modelId="{400F1FC5-E363-4D33-8341-AC361875547D}" type="presParOf" srcId="{92B2C8F7-6699-4684-8B71-7B089A060D24}" destId="{AE901B94-A73E-426C-AD5F-7748B413D013}" srcOrd="2" destOrd="0" presId="urn:microsoft.com/office/officeart/2005/8/layout/process4"/>
    <dgm:cxn modelId="{B1872FB1-22BC-4566-8DBA-4AABE98ECCE4}" type="presParOf" srcId="{AE901B94-A73E-426C-AD5F-7748B413D013}" destId="{71C49F01-54B4-4267-9C80-307AF55348B3}" srcOrd="0" destOrd="0" presId="urn:microsoft.com/office/officeart/2005/8/layout/process4"/>
    <dgm:cxn modelId="{2C4E8B73-EAF2-4F8D-B0A6-2AB37738CE5A}" type="presParOf" srcId="{AE901B94-A73E-426C-AD5F-7748B413D013}" destId="{9B694BC3-E7F0-4745-B21D-42A90F86D57B}" srcOrd="1" destOrd="0" presId="urn:microsoft.com/office/officeart/2005/8/layout/process4"/>
    <dgm:cxn modelId="{E0BBF6A8-C1D2-4C3C-93EB-02A1B7C865ED}" type="presParOf" srcId="{AE901B94-A73E-426C-AD5F-7748B413D013}" destId="{37D61BA2-9256-4A64-8BEC-6E2C086C150D}" srcOrd="2" destOrd="0" presId="urn:microsoft.com/office/officeart/2005/8/layout/process4"/>
    <dgm:cxn modelId="{34E187EB-171B-4C6A-929E-89240350820F}" type="presParOf" srcId="{37D61BA2-9256-4A64-8BEC-6E2C086C150D}" destId="{737C7D2A-602E-47D0-8B03-1069ED7F0E41}" srcOrd="0" destOrd="0" presId="urn:microsoft.com/office/officeart/2005/8/layout/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0615170-AA5A-490F-9B45-31CC9AF79B5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BCA42221-BE18-41E8-8663-01C7F883AF36}">
      <dgm:prSet phldrT="[Текст]" custT="1"/>
      <dgm:spPr/>
      <dgm:t>
        <a:bodyPr/>
        <a:lstStyle/>
        <a:p>
          <a:r>
            <a:rPr lang="en-US" sz="2800" dirty="0" smtClean="0"/>
            <a:t>Sufficient resources for the program</a:t>
          </a:r>
          <a:endParaRPr lang="ru-RU" sz="2800" dirty="0"/>
        </a:p>
      </dgm:t>
    </dgm:pt>
    <dgm:pt modelId="{930177BB-0A33-4278-A7C3-F53FBAC5BAE0}" type="parTrans" cxnId="{FC12BAD2-CFA5-493A-984B-FEF191ACCB08}">
      <dgm:prSet/>
      <dgm:spPr/>
      <dgm:t>
        <a:bodyPr/>
        <a:lstStyle/>
        <a:p>
          <a:endParaRPr lang="ru-RU"/>
        </a:p>
      </dgm:t>
    </dgm:pt>
    <dgm:pt modelId="{E9BAF008-2C00-4FC7-B045-BD93803FE782}" type="sibTrans" cxnId="{FC12BAD2-CFA5-493A-984B-FEF191ACCB08}">
      <dgm:prSet/>
      <dgm:spPr/>
      <dgm:t>
        <a:bodyPr/>
        <a:lstStyle/>
        <a:p>
          <a:endParaRPr lang="ru-RU"/>
        </a:p>
      </dgm:t>
    </dgm:pt>
    <dgm:pt modelId="{C78141AB-E9FC-497D-8E01-109BE4491246}">
      <dgm:prSet phldrT="[Текст]" custT="1"/>
      <dgm:spPr/>
      <dgm:t>
        <a:bodyPr/>
        <a:lstStyle/>
        <a:p>
          <a:r>
            <a:rPr lang="en-US" sz="3200" dirty="0" smtClean="0"/>
            <a:t>Compatibility of a new program with higher education plan by the State</a:t>
          </a:r>
          <a:endParaRPr lang="ru-RU" sz="3200" dirty="0"/>
        </a:p>
      </dgm:t>
    </dgm:pt>
    <dgm:pt modelId="{BC7B8EDA-0303-4AB3-B9D7-DEA36E7B729D}" type="parTrans" cxnId="{D4060B7F-2251-4CDA-86F5-60A398442CB0}">
      <dgm:prSet/>
      <dgm:spPr/>
      <dgm:t>
        <a:bodyPr/>
        <a:lstStyle/>
        <a:p>
          <a:endParaRPr lang="ru-RU"/>
        </a:p>
      </dgm:t>
    </dgm:pt>
    <dgm:pt modelId="{03B703D1-649A-4580-AF5E-64FB88A0FF22}" type="sibTrans" cxnId="{D4060B7F-2251-4CDA-86F5-60A398442CB0}">
      <dgm:prSet/>
      <dgm:spPr/>
      <dgm:t>
        <a:bodyPr/>
        <a:lstStyle/>
        <a:p>
          <a:endParaRPr lang="ru-RU"/>
        </a:p>
      </dgm:t>
    </dgm:pt>
    <dgm:pt modelId="{088D9640-0F96-4AC6-A5C2-D4D0878AB7DF}">
      <dgm:prSet phldrT="[Текст]" custT="1"/>
      <dgm:spPr/>
      <dgm:t>
        <a:bodyPr/>
        <a:lstStyle/>
        <a:p>
          <a:r>
            <a:rPr lang="en-US" sz="3200" dirty="0" smtClean="0"/>
            <a:t>The rules and laws of the State</a:t>
          </a:r>
          <a:endParaRPr lang="ru-RU" sz="3200" dirty="0"/>
        </a:p>
      </dgm:t>
    </dgm:pt>
    <dgm:pt modelId="{CE4B2B01-0E56-4816-8E87-79D37199D0B8}" type="parTrans" cxnId="{1CCEAB75-76E3-4506-84E2-303526441042}">
      <dgm:prSet/>
      <dgm:spPr/>
      <dgm:t>
        <a:bodyPr/>
        <a:lstStyle/>
        <a:p>
          <a:endParaRPr lang="ru-RU"/>
        </a:p>
      </dgm:t>
    </dgm:pt>
    <dgm:pt modelId="{4E32D585-033B-4016-AA24-8173DD4E64E2}" type="sibTrans" cxnId="{1CCEAB75-76E3-4506-84E2-303526441042}">
      <dgm:prSet/>
      <dgm:spPr/>
      <dgm:t>
        <a:bodyPr/>
        <a:lstStyle/>
        <a:p>
          <a:endParaRPr lang="ru-RU"/>
        </a:p>
      </dgm:t>
    </dgm:pt>
    <dgm:pt modelId="{AA4FA643-93AA-432C-852E-11D5B9040FD1}" type="pres">
      <dgm:prSet presAssocID="{B0615170-AA5A-490F-9B45-31CC9AF79B56}" presName="linear" presStyleCnt="0">
        <dgm:presLayoutVars>
          <dgm:dir/>
          <dgm:animLvl val="lvl"/>
          <dgm:resizeHandles val="exact"/>
        </dgm:presLayoutVars>
      </dgm:prSet>
      <dgm:spPr/>
      <dgm:t>
        <a:bodyPr/>
        <a:lstStyle/>
        <a:p>
          <a:endParaRPr lang="ru-RU"/>
        </a:p>
      </dgm:t>
    </dgm:pt>
    <dgm:pt modelId="{A83FFBE6-0E59-4411-80F7-29445280ED1C}" type="pres">
      <dgm:prSet presAssocID="{BCA42221-BE18-41E8-8663-01C7F883AF36}" presName="parentLin" presStyleCnt="0"/>
      <dgm:spPr/>
    </dgm:pt>
    <dgm:pt modelId="{FADA4FC7-3E4A-4A99-94D8-757EFAE38578}" type="pres">
      <dgm:prSet presAssocID="{BCA42221-BE18-41E8-8663-01C7F883AF36}" presName="parentLeftMargin" presStyleLbl="node1" presStyleIdx="0" presStyleCnt="3"/>
      <dgm:spPr/>
      <dgm:t>
        <a:bodyPr/>
        <a:lstStyle/>
        <a:p>
          <a:endParaRPr lang="ru-RU"/>
        </a:p>
      </dgm:t>
    </dgm:pt>
    <dgm:pt modelId="{3CC596F3-96B3-4856-9FDA-EF631541388C}" type="pres">
      <dgm:prSet presAssocID="{BCA42221-BE18-41E8-8663-01C7F883AF36}" presName="parentText" presStyleLbl="node1" presStyleIdx="0" presStyleCnt="3">
        <dgm:presLayoutVars>
          <dgm:chMax val="0"/>
          <dgm:bulletEnabled val="1"/>
        </dgm:presLayoutVars>
      </dgm:prSet>
      <dgm:spPr/>
      <dgm:t>
        <a:bodyPr/>
        <a:lstStyle/>
        <a:p>
          <a:endParaRPr lang="ru-RU"/>
        </a:p>
      </dgm:t>
    </dgm:pt>
    <dgm:pt modelId="{CCC7DB5F-F3A4-4598-BE91-577181A8EE58}" type="pres">
      <dgm:prSet presAssocID="{BCA42221-BE18-41E8-8663-01C7F883AF36}" presName="negativeSpace" presStyleCnt="0"/>
      <dgm:spPr/>
    </dgm:pt>
    <dgm:pt modelId="{396AD72C-3D07-4891-918B-34C99E6C6B7E}" type="pres">
      <dgm:prSet presAssocID="{BCA42221-BE18-41E8-8663-01C7F883AF36}" presName="childText" presStyleLbl="conFgAcc1" presStyleIdx="0" presStyleCnt="3" custLinFactNeighborX="-2143" custLinFactNeighborY="21967">
        <dgm:presLayoutVars>
          <dgm:bulletEnabled val="1"/>
        </dgm:presLayoutVars>
      </dgm:prSet>
      <dgm:spPr/>
    </dgm:pt>
    <dgm:pt modelId="{B9ED682E-8F2A-4AFE-8087-9A69662C725B}" type="pres">
      <dgm:prSet presAssocID="{E9BAF008-2C00-4FC7-B045-BD93803FE782}" presName="spaceBetweenRectangles" presStyleCnt="0"/>
      <dgm:spPr/>
    </dgm:pt>
    <dgm:pt modelId="{5BF005DD-5CD2-43EC-9A31-299D747FC085}" type="pres">
      <dgm:prSet presAssocID="{C78141AB-E9FC-497D-8E01-109BE4491246}" presName="parentLin" presStyleCnt="0"/>
      <dgm:spPr/>
    </dgm:pt>
    <dgm:pt modelId="{A08CCBDE-7A27-4403-A13E-C1F875CF28BE}" type="pres">
      <dgm:prSet presAssocID="{C78141AB-E9FC-497D-8E01-109BE4491246}" presName="parentLeftMargin" presStyleLbl="node1" presStyleIdx="0" presStyleCnt="3"/>
      <dgm:spPr/>
      <dgm:t>
        <a:bodyPr/>
        <a:lstStyle/>
        <a:p>
          <a:endParaRPr lang="ru-RU"/>
        </a:p>
      </dgm:t>
    </dgm:pt>
    <dgm:pt modelId="{ABBD115D-7434-491F-A92A-B96E0F73C99E}" type="pres">
      <dgm:prSet presAssocID="{C78141AB-E9FC-497D-8E01-109BE4491246}" presName="parentText" presStyleLbl="node1" presStyleIdx="1" presStyleCnt="3" custLinFactNeighborX="-220" custLinFactNeighborY="5577">
        <dgm:presLayoutVars>
          <dgm:chMax val="0"/>
          <dgm:bulletEnabled val="1"/>
        </dgm:presLayoutVars>
      </dgm:prSet>
      <dgm:spPr/>
      <dgm:t>
        <a:bodyPr/>
        <a:lstStyle/>
        <a:p>
          <a:endParaRPr lang="ru-RU"/>
        </a:p>
      </dgm:t>
    </dgm:pt>
    <dgm:pt modelId="{120FE2A6-9484-41FC-B962-2E8B731CCD1B}" type="pres">
      <dgm:prSet presAssocID="{C78141AB-E9FC-497D-8E01-109BE4491246}" presName="negativeSpace" presStyleCnt="0"/>
      <dgm:spPr/>
    </dgm:pt>
    <dgm:pt modelId="{61D65F4D-84F8-4EE1-9D13-7E4EA974EEA5}" type="pres">
      <dgm:prSet presAssocID="{C78141AB-E9FC-497D-8E01-109BE4491246}" presName="childText" presStyleLbl="conFgAcc1" presStyleIdx="1" presStyleCnt="3">
        <dgm:presLayoutVars>
          <dgm:bulletEnabled val="1"/>
        </dgm:presLayoutVars>
      </dgm:prSet>
      <dgm:spPr/>
    </dgm:pt>
    <dgm:pt modelId="{E01F0F26-5C2F-40C3-A467-0915D091D4F1}" type="pres">
      <dgm:prSet presAssocID="{03B703D1-649A-4580-AF5E-64FB88A0FF22}" presName="spaceBetweenRectangles" presStyleCnt="0"/>
      <dgm:spPr/>
    </dgm:pt>
    <dgm:pt modelId="{444B97E4-D6A8-4810-BDA0-00729BF15842}" type="pres">
      <dgm:prSet presAssocID="{088D9640-0F96-4AC6-A5C2-D4D0878AB7DF}" presName="parentLin" presStyleCnt="0"/>
      <dgm:spPr/>
    </dgm:pt>
    <dgm:pt modelId="{C9397831-468C-4853-B95D-C6D7C1F8C442}" type="pres">
      <dgm:prSet presAssocID="{088D9640-0F96-4AC6-A5C2-D4D0878AB7DF}" presName="parentLeftMargin" presStyleLbl="node1" presStyleIdx="1" presStyleCnt="3"/>
      <dgm:spPr/>
      <dgm:t>
        <a:bodyPr/>
        <a:lstStyle/>
        <a:p>
          <a:endParaRPr lang="ru-RU"/>
        </a:p>
      </dgm:t>
    </dgm:pt>
    <dgm:pt modelId="{F261A219-9986-40B2-891E-ADA2FC1CDE16}" type="pres">
      <dgm:prSet presAssocID="{088D9640-0F96-4AC6-A5C2-D4D0878AB7DF}" presName="parentText" presStyleLbl="node1" presStyleIdx="2" presStyleCnt="3">
        <dgm:presLayoutVars>
          <dgm:chMax val="0"/>
          <dgm:bulletEnabled val="1"/>
        </dgm:presLayoutVars>
      </dgm:prSet>
      <dgm:spPr/>
      <dgm:t>
        <a:bodyPr/>
        <a:lstStyle/>
        <a:p>
          <a:endParaRPr lang="ru-RU"/>
        </a:p>
      </dgm:t>
    </dgm:pt>
    <dgm:pt modelId="{EDAE3587-FCBF-488E-824A-516B2780072D}" type="pres">
      <dgm:prSet presAssocID="{088D9640-0F96-4AC6-A5C2-D4D0878AB7DF}" presName="negativeSpace" presStyleCnt="0"/>
      <dgm:spPr/>
    </dgm:pt>
    <dgm:pt modelId="{99383D70-AA43-4AB5-9BB1-F6DCA3DC266C}" type="pres">
      <dgm:prSet presAssocID="{088D9640-0F96-4AC6-A5C2-D4D0878AB7DF}" presName="childText" presStyleLbl="conFgAcc1" presStyleIdx="2" presStyleCnt="3">
        <dgm:presLayoutVars>
          <dgm:bulletEnabled val="1"/>
        </dgm:presLayoutVars>
      </dgm:prSet>
      <dgm:spPr/>
    </dgm:pt>
  </dgm:ptLst>
  <dgm:cxnLst>
    <dgm:cxn modelId="{6A477DAC-CBE3-4A04-A814-35CEA0092B68}" type="presOf" srcId="{C78141AB-E9FC-497D-8E01-109BE4491246}" destId="{A08CCBDE-7A27-4403-A13E-C1F875CF28BE}" srcOrd="0" destOrd="0" presId="urn:microsoft.com/office/officeart/2005/8/layout/list1"/>
    <dgm:cxn modelId="{0D359176-D324-417C-9BCB-F5DDB35B7797}" type="presOf" srcId="{C78141AB-E9FC-497D-8E01-109BE4491246}" destId="{ABBD115D-7434-491F-A92A-B96E0F73C99E}" srcOrd="1" destOrd="0" presId="urn:microsoft.com/office/officeart/2005/8/layout/list1"/>
    <dgm:cxn modelId="{06BA2AE2-A464-4BBD-ADF3-A2D52FB8B440}" type="presOf" srcId="{B0615170-AA5A-490F-9B45-31CC9AF79B56}" destId="{AA4FA643-93AA-432C-852E-11D5B9040FD1}" srcOrd="0" destOrd="0" presId="urn:microsoft.com/office/officeart/2005/8/layout/list1"/>
    <dgm:cxn modelId="{D4060B7F-2251-4CDA-86F5-60A398442CB0}" srcId="{B0615170-AA5A-490F-9B45-31CC9AF79B56}" destId="{C78141AB-E9FC-497D-8E01-109BE4491246}" srcOrd="1" destOrd="0" parTransId="{BC7B8EDA-0303-4AB3-B9D7-DEA36E7B729D}" sibTransId="{03B703D1-649A-4580-AF5E-64FB88A0FF22}"/>
    <dgm:cxn modelId="{FC12BAD2-CFA5-493A-984B-FEF191ACCB08}" srcId="{B0615170-AA5A-490F-9B45-31CC9AF79B56}" destId="{BCA42221-BE18-41E8-8663-01C7F883AF36}" srcOrd="0" destOrd="0" parTransId="{930177BB-0A33-4278-A7C3-F53FBAC5BAE0}" sibTransId="{E9BAF008-2C00-4FC7-B045-BD93803FE782}"/>
    <dgm:cxn modelId="{6E609B4E-5BEC-45B5-89D5-DF4B791BC939}" type="presOf" srcId="{088D9640-0F96-4AC6-A5C2-D4D0878AB7DF}" destId="{F261A219-9986-40B2-891E-ADA2FC1CDE16}" srcOrd="1" destOrd="0" presId="urn:microsoft.com/office/officeart/2005/8/layout/list1"/>
    <dgm:cxn modelId="{B804EC04-00BC-4E66-A72C-3C8DD8C97009}" type="presOf" srcId="{BCA42221-BE18-41E8-8663-01C7F883AF36}" destId="{3CC596F3-96B3-4856-9FDA-EF631541388C}" srcOrd="1" destOrd="0" presId="urn:microsoft.com/office/officeart/2005/8/layout/list1"/>
    <dgm:cxn modelId="{1C5DC5DE-20AD-4AB8-9AC5-D8A88BD3FDF0}" type="presOf" srcId="{BCA42221-BE18-41E8-8663-01C7F883AF36}" destId="{FADA4FC7-3E4A-4A99-94D8-757EFAE38578}" srcOrd="0" destOrd="0" presId="urn:microsoft.com/office/officeart/2005/8/layout/list1"/>
    <dgm:cxn modelId="{FEFE41C8-3785-4C68-946B-924C267E5647}" type="presOf" srcId="{088D9640-0F96-4AC6-A5C2-D4D0878AB7DF}" destId="{C9397831-468C-4853-B95D-C6D7C1F8C442}" srcOrd="0" destOrd="0" presId="urn:microsoft.com/office/officeart/2005/8/layout/list1"/>
    <dgm:cxn modelId="{1CCEAB75-76E3-4506-84E2-303526441042}" srcId="{B0615170-AA5A-490F-9B45-31CC9AF79B56}" destId="{088D9640-0F96-4AC6-A5C2-D4D0878AB7DF}" srcOrd="2" destOrd="0" parTransId="{CE4B2B01-0E56-4816-8E87-79D37199D0B8}" sibTransId="{4E32D585-033B-4016-AA24-8173DD4E64E2}"/>
    <dgm:cxn modelId="{D1E493CE-3EF4-4A41-A8B0-DC160B93CD67}" type="presParOf" srcId="{AA4FA643-93AA-432C-852E-11D5B9040FD1}" destId="{A83FFBE6-0E59-4411-80F7-29445280ED1C}" srcOrd="0" destOrd="0" presId="urn:microsoft.com/office/officeart/2005/8/layout/list1"/>
    <dgm:cxn modelId="{EF79BBD6-D5A4-43EF-9A7C-BD122CCC8D10}" type="presParOf" srcId="{A83FFBE6-0E59-4411-80F7-29445280ED1C}" destId="{FADA4FC7-3E4A-4A99-94D8-757EFAE38578}" srcOrd="0" destOrd="0" presId="urn:microsoft.com/office/officeart/2005/8/layout/list1"/>
    <dgm:cxn modelId="{FA4A0E73-EB81-481B-89F7-0D11EDF037A2}" type="presParOf" srcId="{A83FFBE6-0E59-4411-80F7-29445280ED1C}" destId="{3CC596F3-96B3-4856-9FDA-EF631541388C}" srcOrd="1" destOrd="0" presId="urn:microsoft.com/office/officeart/2005/8/layout/list1"/>
    <dgm:cxn modelId="{88BC4E20-9F1A-44CC-A264-620AA90C65C7}" type="presParOf" srcId="{AA4FA643-93AA-432C-852E-11D5B9040FD1}" destId="{CCC7DB5F-F3A4-4598-BE91-577181A8EE58}" srcOrd="1" destOrd="0" presId="urn:microsoft.com/office/officeart/2005/8/layout/list1"/>
    <dgm:cxn modelId="{BEB9FDE4-50C3-4A8A-A70F-33ED97D7250E}" type="presParOf" srcId="{AA4FA643-93AA-432C-852E-11D5B9040FD1}" destId="{396AD72C-3D07-4891-918B-34C99E6C6B7E}" srcOrd="2" destOrd="0" presId="urn:microsoft.com/office/officeart/2005/8/layout/list1"/>
    <dgm:cxn modelId="{6E9E0CE9-9FE1-46BA-9410-EECC73A64046}" type="presParOf" srcId="{AA4FA643-93AA-432C-852E-11D5B9040FD1}" destId="{B9ED682E-8F2A-4AFE-8087-9A69662C725B}" srcOrd="3" destOrd="0" presId="urn:microsoft.com/office/officeart/2005/8/layout/list1"/>
    <dgm:cxn modelId="{CE50B3BA-4817-4904-9F1B-D3C5A75F2472}" type="presParOf" srcId="{AA4FA643-93AA-432C-852E-11D5B9040FD1}" destId="{5BF005DD-5CD2-43EC-9A31-299D747FC085}" srcOrd="4" destOrd="0" presId="urn:microsoft.com/office/officeart/2005/8/layout/list1"/>
    <dgm:cxn modelId="{A834C3BD-A2C6-4C73-B782-E37C6E7602E1}" type="presParOf" srcId="{5BF005DD-5CD2-43EC-9A31-299D747FC085}" destId="{A08CCBDE-7A27-4403-A13E-C1F875CF28BE}" srcOrd="0" destOrd="0" presId="urn:microsoft.com/office/officeart/2005/8/layout/list1"/>
    <dgm:cxn modelId="{64F4B5CE-C0DD-45F2-9E34-F2FE4461A6A3}" type="presParOf" srcId="{5BF005DD-5CD2-43EC-9A31-299D747FC085}" destId="{ABBD115D-7434-491F-A92A-B96E0F73C99E}" srcOrd="1" destOrd="0" presId="urn:microsoft.com/office/officeart/2005/8/layout/list1"/>
    <dgm:cxn modelId="{3BD9F563-C7F7-4212-9B57-CE35CC9DB68D}" type="presParOf" srcId="{AA4FA643-93AA-432C-852E-11D5B9040FD1}" destId="{120FE2A6-9484-41FC-B962-2E8B731CCD1B}" srcOrd="5" destOrd="0" presId="urn:microsoft.com/office/officeart/2005/8/layout/list1"/>
    <dgm:cxn modelId="{22F9E647-9334-4DC9-B7EB-3FC5049109EE}" type="presParOf" srcId="{AA4FA643-93AA-432C-852E-11D5B9040FD1}" destId="{61D65F4D-84F8-4EE1-9D13-7E4EA974EEA5}" srcOrd="6" destOrd="0" presId="urn:microsoft.com/office/officeart/2005/8/layout/list1"/>
    <dgm:cxn modelId="{E7809F43-FDD9-4776-B000-149259B14881}" type="presParOf" srcId="{AA4FA643-93AA-432C-852E-11D5B9040FD1}" destId="{E01F0F26-5C2F-40C3-A467-0915D091D4F1}" srcOrd="7" destOrd="0" presId="urn:microsoft.com/office/officeart/2005/8/layout/list1"/>
    <dgm:cxn modelId="{B66EA76A-5CF2-4E82-AF81-1856395A6FD8}" type="presParOf" srcId="{AA4FA643-93AA-432C-852E-11D5B9040FD1}" destId="{444B97E4-D6A8-4810-BDA0-00729BF15842}" srcOrd="8" destOrd="0" presId="urn:microsoft.com/office/officeart/2005/8/layout/list1"/>
    <dgm:cxn modelId="{E3E7DC0B-027F-40CB-865B-ED434CDB85CB}" type="presParOf" srcId="{444B97E4-D6A8-4810-BDA0-00729BF15842}" destId="{C9397831-468C-4853-B95D-C6D7C1F8C442}" srcOrd="0" destOrd="0" presId="urn:microsoft.com/office/officeart/2005/8/layout/list1"/>
    <dgm:cxn modelId="{58723F98-B0C9-4534-B8F0-36AD9FF74F3D}" type="presParOf" srcId="{444B97E4-D6A8-4810-BDA0-00729BF15842}" destId="{F261A219-9986-40B2-891E-ADA2FC1CDE16}" srcOrd="1" destOrd="0" presId="urn:microsoft.com/office/officeart/2005/8/layout/list1"/>
    <dgm:cxn modelId="{4E4CC948-9B54-4243-B281-663CEA073737}" type="presParOf" srcId="{AA4FA643-93AA-432C-852E-11D5B9040FD1}" destId="{EDAE3587-FCBF-488E-824A-516B2780072D}" srcOrd="9" destOrd="0" presId="urn:microsoft.com/office/officeart/2005/8/layout/list1"/>
    <dgm:cxn modelId="{562EF20C-F08F-4C46-A520-A19F6667D30D}" type="presParOf" srcId="{AA4FA643-93AA-432C-852E-11D5B9040FD1}" destId="{99383D70-AA43-4AB5-9BB1-F6DCA3DC266C}" srcOrd="10"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7F1110B-EE2F-4A2B-8C35-DAE13D14713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383B4A42-A1A6-4F4D-AD66-B6CFF5CAF1D4}">
      <dgm:prSet phldrT="[Текст]"/>
      <dgm:spPr/>
      <dgm:t>
        <a:bodyPr/>
        <a:lstStyle/>
        <a:p>
          <a:r>
            <a:rPr lang="uk-UA" b="1" dirty="0" smtClean="0"/>
            <a:t>1 </a:t>
          </a:r>
          <a:r>
            <a:rPr lang="en-US" b="1" dirty="0" smtClean="0"/>
            <a:t>level</a:t>
          </a:r>
          <a:endParaRPr lang="ru-RU" b="1" dirty="0"/>
        </a:p>
      </dgm:t>
    </dgm:pt>
    <dgm:pt modelId="{C381B0DC-9E13-4430-85A9-1DE719545231}" type="parTrans" cxnId="{FB8A0451-5B2C-4BC4-A7EC-21E476C01AEF}">
      <dgm:prSet/>
      <dgm:spPr/>
      <dgm:t>
        <a:bodyPr/>
        <a:lstStyle/>
        <a:p>
          <a:endParaRPr lang="ru-RU"/>
        </a:p>
      </dgm:t>
    </dgm:pt>
    <dgm:pt modelId="{3AEAF271-AE99-44E7-8891-55A737BE788A}" type="sibTrans" cxnId="{FB8A0451-5B2C-4BC4-A7EC-21E476C01AEF}">
      <dgm:prSet/>
      <dgm:spPr/>
      <dgm:t>
        <a:bodyPr/>
        <a:lstStyle/>
        <a:p>
          <a:endParaRPr lang="ru-RU"/>
        </a:p>
      </dgm:t>
    </dgm:pt>
    <dgm:pt modelId="{0A3C0506-F3FF-4AC5-BF2B-BBF6ABA68699}">
      <dgm:prSet phldrT="[Текст]"/>
      <dgm:spPr/>
      <dgm:t>
        <a:bodyPr/>
        <a:lstStyle/>
        <a:p>
          <a:r>
            <a:rPr lang="en-US" b="1" noProof="0" dirty="0" smtClean="0"/>
            <a:t>2</a:t>
          </a:r>
          <a:r>
            <a:rPr lang="en-US" b="1" baseline="0" noProof="0" dirty="0" smtClean="0"/>
            <a:t> level</a:t>
          </a:r>
          <a:endParaRPr lang="en-US" b="1" noProof="0" dirty="0"/>
        </a:p>
      </dgm:t>
    </dgm:pt>
    <dgm:pt modelId="{36287402-53FF-42F9-8A69-F00052879ED4}" type="parTrans" cxnId="{7CFE5228-E3DE-42A3-82C6-EBF7491364CC}">
      <dgm:prSet/>
      <dgm:spPr/>
      <dgm:t>
        <a:bodyPr/>
        <a:lstStyle/>
        <a:p>
          <a:endParaRPr lang="ru-RU"/>
        </a:p>
      </dgm:t>
    </dgm:pt>
    <dgm:pt modelId="{3B8727F0-0E51-4307-986E-8CDE58DE90DC}" type="sibTrans" cxnId="{7CFE5228-E3DE-42A3-82C6-EBF7491364CC}">
      <dgm:prSet/>
      <dgm:spPr/>
      <dgm:t>
        <a:bodyPr/>
        <a:lstStyle/>
        <a:p>
          <a:endParaRPr lang="ru-RU"/>
        </a:p>
      </dgm:t>
    </dgm:pt>
    <dgm:pt modelId="{8D7285FA-9EC6-4B93-97C5-D6CED76997E4}">
      <dgm:prSet phldrT="[Текст]"/>
      <dgm:spPr/>
      <dgm:t>
        <a:bodyPr/>
        <a:lstStyle/>
        <a:p>
          <a:r>
            <a:rPr lang="uk-UA" b="1" dirty="0" smtClean="0"/>
            <a:t>3 </a:t>
          </a:r>
          <a:r>
            <a:rPr lang="en-US" b="1" dirty="0" smtClean="0"/>
            <a:t>level</a:t>
          </a:r>
          <a:endParaRPr lang="ru-RU" b="1" dirty="0"/>
        </a:p>
      </dgm:t>
    </dgm:pt>
    <dgm:pt modelId="{D729E468-A770-47D8-89C5-5AB42AAFC0C2}" type="parTrans" cxnId="{BB80970E-EECF-4287-8261-081AF1286178}">
      <dgm:prSet/>
      <dgm:spPr/>
      <dgm:t>
        <a:bodyPr/>
        <a:lstStyle/>
        <a:p>
          <a:endParaRPr lang="ru-RU"/>
        </a:p>
      </dgm:t>
    </dgm:pt>
    <dgm:pt modelId="{EC7DADDD-D383-415F-AEBB-5E4DAE9B85E7}" type="sibTrans" cxnId="{BB80970E-EECF-4287-8261-081AF1286178}">
      <dgm:prSet/>
      <dgm:spPr/>
      <dgm:t>
        <a:bodyPr/>
        <a:lstStyle/>
        <a:p>
          <a:endParaRPr lang="ru-RU"/>
        </a:p>
      </dgm:t>
    </dgm:pt>
    <dgm:pt modelId="{F88F2398-7D4A-4D9B-B279-A71559E3254E}">
      <dgm:prSet/>
      <dgm:spPr/>
      <dgm:t>
        <a:bodyPr/>
        <a:lstStyle/>
        <a:p>
          <a:r>
            <a:rPr lang="en-US" b="1" noProof="0" dirty="0" smtClean="0"/>
            <a:t>Apply for accreditation to the agency</a:t>
          </a:r>
          <a:endParaRPr lang="en-US" b="1" noProof="0" dirty="0"/>
        </a:p>
      </dgm:t>
    </dgm:pt>
    <dgm:pt modelId="{F5E8F558-56A5-4FC5-ABFE-B43BE8DDBD92}" type="parTrans" cxnId="{56BDE25F-AD12-492B-9EA1-0BD29DDE945A}">
      <dgm:prSet/>
      <dgm:spPr/>
      <dgm:t>
        <a:bodyPr/>
        <a:lstStyle/>
        <a:p>
          <a:endParaRPr lang="ru-RU"/>
        </a:p>
      </dgm:t>
    </dgm:pt>
    <dgm:pt modelId="{CD86B933-2CE0-4C12-80A1-3FBC4CEAEA0C}" type="sibTrans" cxnId="{56BDE25F-AD12-492B-9EA1-0BD29DDE945A}">
      <dgm:prSet/>
      <dgm:spPr/>
      <dgm:t>
        <a:bodyPr/>
        <a:lstStyle/>
        <a:p>
          <a:endParaRPr lang="ru-RU"/>
        </a:p>
      </dgm:t>
    </dgm:pt>
    <dgm:pt modelId="{8AE60CAC-D8B8-46F3-8D4D-3113090C864E}">
      <dgm:prSet/>
      <dgm:spPr/>
      <dgm:t>
        <a:bodyPr/>
        <a:lstStyle/>
        <a:p>
          <a:endParaRPr lang="ru-RU" dirty="0"/>
        </a:p>
      </dgm:t>
    </dgm:pt>
    <dgm:pt modelId="{36196F3D-1F9E-44E2-9480-EE5BA3422D7D}" type="parTrans" cxnId="{376109E9-098A-45F2-854A-E0AF5B336816}">
      <dgm:prSet/>
      <dgm:spPr/>
      <dgm:t>
        <a:bodyPr/>
        <a:lstStyle/>
        <a:p>
          <a:endParaRPr lang="ru-RU"/>
        </a:p>
      </dgm:t>
    </dgm:pt>
    <dgm:pt modelId="{624BE084-11FA-4212-A772-FB02B84F5FCA}" type="sibTrans" cxnId="{376109E9-098A-45F2-854A-E0AF5B336816}">
      <dgm:prSet/>
      <dgm:spPr/>
      <dgm:t>
        <a:bodyPr/>
        <a:lstStyle/>
        <a:p>
          <a:endParaRPr lang="ru-RU"/>
        </a:p>
      </dgm:t>
    </dgm:pt>
    <dgm:pt modelId="{6EA74958-C598-4B93-BD3A-C01F8E08F071}">
      <dgm:prSet/>
      <dgm:spPr/>
      <dgm:t>
        <a:bodyPr/>
        <a:lstStyle/>
        <a:p>
          <a:r>
            <a:rPr lang="en-US" b="1" dirty="0" smtClean="0"/>
            <a:t>Detailed consideration of the application</a:t>
          </a:r>
          <a:endParaRPr lang="ru-RU" b="1" dirty="0"/>
        </a:p>
      </dgm:t>
    </dgm:pt>
    <dgm:pt modelId="{ABAECE15-840E-498B-ABDB-CDB3ADCF1B86}" type="parTrans" cxnId="{D72A58F1-5B38-4C71-ACBA-894E161F1FFD}">
      <dgm:prSet/>
      <dgm:spPr/>
      <dgm:t>
        <a:bodyPr/>
        <a:lstStyle/>
        <a:p>
          <a:endParaRPr lang="ru-RU"/>
        </a:p>
      </dgm:t>
    </dgm:pt>
    <dgm:pt modelId="{A1205A2E-6C13-4118-A5D8-570C257258BC}" type="sibTrans" cxnId="{D72A58F1-5B38-4C71-ACBA-894E161F1FFD}">
      <dgm:prSet/>
      <dgm:spPr/>
      <dgm:t>
        <a:bodyPr/>
        <a:lstStyle/>
        <a:p>
          <a:endParaRPr lang="ru-RU"/>
        </a:p>
      </dgm:t>
    </dgm:pt>
    <dgm:pt modelId="{809C3189-1E97-4098-B391-703DABD4D158}">
      <dgm:prSet/>
      <dgm:spPr/>
      <dgm:t>
        <a:bodyPr/>
        <a:lstStyle/>
        <a:p>
          <a:r>
            <a:rPr lang="en-US" b="1" dirty="0" smtClean="0"/>
            <a:t>Preparation of the report and recommendations</a:t>
          </a:r>
          <a:endParaRPr lang="ru-RU" b="1" dirty="0"/>
        </a:p>
      </dgm:t>
    </dgm:pt>
    <dgm:pt modelId="{2539E30F-8E04-4BA1-9D17-05A4C78796EF}" type="parTrans" cxnId="{9F3550AA-24EC-46E5-A3FF-1A75B25B8F5A}">
      <dgm:prSet/>
      <dgm:spPr/>
      <dgm:t>
        <a:bodyPr/>
        <a:lstStyle/>
        <a:p>
          <a:endParaRPr lang="ru-RU"/>
        </a:p>
      </dgm:t>
    </dgm:pt>
    <dgm:pt modelId="{207CA635-C6DA-4675-A666-20D8EC76599E}" type="sibTrans" cxnId="{9F3550AA-24EC-46E5-A3FF-1A75B25B8F5A}">
      <dgm:prSet/>
      <dgm:spPr/>
      <dgm:t>
        <a:bodyPr/>
        <a:lstStyle/>
        <a:p>
          <a:endParaRPr lang="ru-RU"/>
        </a:p>
      </dgm:t>
    </dgm:pt>
    <dgm:pt modelId="{E6F60ACA-3378-4EFB-A5C0-91EC35D4034C}">
      <dgm:prSet/>
      <dgm:spPr/>
      <dgm:t>
        <a:bodyPr/>
        <a:lstStyle/>
        <a:p>
          <a:r>
            <a:rPr lang="en-US" b="1" dirty="0" smtClean="0"/>
            <a:t>Final decision</a:t>
          </a:r>
          <a:endParaRPr lang="ru-RU" b="1" dirty="0"/>
        </a:p>
      </dgm:t>
    </dgm:pt>
    <dgm:pt modelId="{D2DF2A5C-0780-4828-BBB8-BD63E9DD55D8}" type="parTrans" cxnId="{0BAE8CEF-8750-4175-A774-20E2A310B272}">
      <dgm:prSet/>
      <dgm:spPr/>
      <dgm:t>
        <a:bodyPr/>
        <a:lstStyle/>
        <a:p>
          <a:endParaRPr lang="ru-RU"/>
        </a:p>
      </dgm:t>
    </dgm:pt>
    <dgm:pt modelId="{A7C80421-64F6-4C6E-8E46-3348EFA28D09}" type="sibTrans" cxnId="{0BAE8CEF-8750-4175-A774-20E2A310B272}">
      <dgm:prSet/>
      <dgm:spPr/>
      <dgm:t>
        <a:bodyPr/>
        <a:lstStyle/>
        <a:p>
          <a:endParaRPr lang="ru-RU"/>
        </a:p>
      </dgm:t>
    </dgm:pt>
    <dgm:pt modelId="{840DE0AB-FFFE-4856-A344-8566A9F3105A}">
      <dgm:prSet/>
      <dgm:spPr/>
      <dgm:t>
        <a:bodyPr/>
        <a:lstStyle/>
        <a:p>
          <a:r>
            <a:rPr lang="en-US" b="1" dirty="0" smtClean="0"/>
            <a:t>Direction of the review group in the university</a:t>
          </a:r>
          <a:endParaRPr lang="ru-RU" b="1" dirty="0"/>
        </a:p>
      </dgm:t>
    </dgm:pt>
    <dgm:pt modelId="{8BCC75BE-BDA7-4A87-90E6-2058D57B3651}" type="sibTrans" cxnId="{B2F58A36-FF4C-4724-B84A-3C21FE96EE8B}">
      <dgm:prSet/>
      <dgm:spPr/>
      <dgm:t>
        <a:bodyPr/>
        <a:lstStyle/>
        <a:p>
          <a:endParaRPr lang="ru-RU"/>
        </a:p>
      </dgm:t>
    </dgm:pt>
    <dgm:pt modelId="{450C680A-3119-4E16-B2B1-521F40AB5319}" type="parTrans" cxnId="{B2F58A36-FF4C-4724-B84A-3C21FE96EE8B}">
      <dgm:prSet/>
      <dgm:spPr/>
      <dgm:t>
        <a:bodyPr/>
        <a:lstStyle/>
        <a:p>
          <a:endParaRPr lang="ru-RU"/>
        </a:p>
      </dgm:t>
    </dgm:pt>
    <dgm:pt modelId="{5437A294-2404-4D81-A626-26469A42E4BA}" type="pres">
      <dgm:prSet presAssocID="{17F1110B-EE2F-4A2B-8C35-DAE13D147131}" presName="linear" presStyleCnt="0">
        <dgm:presLayoutVars>
          <dgm:dir/>
          <dgm:animLvl val="lvl"/>
          <dgm:resizeHandles val="exact"/>
        </dgm:presLayoutVars>
      </dgm:prSet>
      <dgm:spPr/>
      <dgm:t>
        <a:bodyPr/>
        <a:lstStyle/>
        <a:p>
          <a:endParaRPr lang="ru-RU"/>
        </a:p>
      </dgm:t>
    </dgm:pt>
    <dgm:pt modelId="{544DAEED-5336-4AF8-AF09-07BCBAAA2CD0}" type="pres">
      <dgm:prSet presAssocID="{383B4A42-A1A6-4F4D-AD66-B6CFF5CAF1D4}" presName="parentLin" presStyleCnt="0"/>
      <dgm:spPr/>
    </dgm:pt>
    <dgm:pt modelId="{462C5D51-DA8D-423F-A013-DB1534CF7095}" type="pres">
      <dgm:prSet presAssocID="{383B4A42-A1A6-4F4D-AD66-B6CFF5CAF1D4}" presName="parentLeftMargin" presStyleLbl="node1" presStyleIdx="0" presStyleCnt="3"/>
      <dgm:spPr/>
      <dgm:t>
        <a:bodyPr/>
        <a:lstStyle/>
        <a:p>
          <a:endParaRPr lang="ru-RU"/>
        </a:p>
      </dgm:t>
    </dgm:pt>
    <dgm:pt modelId="{350DE77E-9BFB-4C15-BAD2-81292D4A4716}" type="pres">
      <dgm:prSet presAssocID="{383B4A42-A1A6-4F4D-AD66-B6CFF5CAF1D4}" presName="parentText" presStyleLbl="node1" presStyleIdx="0" presStyleCnt="3" custLinFactNeighborX="-2784" custLinFactNeighborY="-5558">
        <dgm:presLayoutVars>
          <dgm:chMax val="0"/>
          <dgm:bulletEnabled val="1"/>
        </dgm:presLayoutVars>
      </dgm:prSet>
      <dgm:spPr/>
      <dgm:t>
        <a:bodyPr/>
        <a:lstStyle/>
        <a:p>
          <a:endParaRPr lang="ru-RU"/>
        </a:p>
      </dgm:t>
    </dgm:pt>
    <dgm:pt modelId="{C16C349C-C9E8-4AFF-AFA8-FFE9F5053F08}" type="pres">
      <dgm:prSet presAssocID="{383B4A42-A1A6-4F4D-AD66-B6CFF5CAF1D4}" presName="negativeSpace" presStyleCnt="0"/>
      <dgm:spPr/>
    </dgm:pt>
    <dgm:pt modelId="{25B94C9C-EC0D-4056-833C-0B19C10BF248}" type="pres">
      <dgm:prSet presAssocID="{383B4A42-A1A6-4F4D-AD66-B6CFF5CAF1D4}" presName="childText" presStyleLbl="conFgAcc1" presStyleIdx="0" presStyleCnt="3">
        <dgm:presLayoutVars>
          <dgm:bulletEnabled val="1"/>
        </dgm:presLayoutVars>
      </dgm:prSet>
      <dgm:spPr/>
      <dgm:t>
        <a:bodyPr/>
        <a:lstStyle/>
        <a:p>
          <a:endParaRPr lang="ru-RU"/>
        </a:p>
      </dgm:t>
    </dgm:pt>
    <dgm:pt modelId="{0C826DE2-9E57-4E40-8C35-9940ED85C221}" type="pres">
      <dgm:prSet presAssocID="{3AEAF271-AE99-44E7-8891-55A737BE788A}" presName="spaceBetweenRectangles" presStyleCnt="0"/>
      <dgm:spPr/>
    </dgm:pt>
    <dgm:pt modelId="{A8FCF58D-A66F-4724-963E-054D606E348F}" type="pres">
      <dgm:prSet presAssocID="{0A3C0506-F3FF-4AC5-BF2B-BBF6ABA68699}" presName="parentLin" presStyleCnt="0"/>
      <dgm:spPr/>
    </dgm:pt>
    <dgm:pt modelId="{712BB82D-9FBB-4E67-9130-4BDB5BD0C0B6}" type="pres">
      <dgm:prSet presAssocID="{0A3C0506-F3FF-4AC5-BF2B-BBF6ABA68699}" presName="parentLeftMargin" presStyleLbl="node1" presStyleIdx="0" presStyleCnt="3"/>
      <dgm:spPr/>
      <dgm:t>
        <a:bodyPr/>
        <a:lstStyle/>
        <a:p>
          <a:endParaRPr lang="ru-RU"/>
        </a:p>
      </dgm:t>
    </dgm:pt>
    <dgm:pt modelId="{387EDA2D-7C90-42B8-850F-5159ECE4A0F6}" type="pres">
      <dgm:prSet presAssocID="{0A3C0506-F3FF-4AC5-BF2B-BBF6ABA68699}" presName="parentText" presStyleLbl="node1" presStyleIdx="1" presStyleCnt="3" custLinFactNeighborX="-2784" custLinFactNeighborY="-2372">
        <dgm:presLayoutVars>
          <dgm:chMax val="0"/>
          <dgm:bulletEnabled val="1"/>
        </dgm:presLayoutVars>
      </dgm:prSet>
      <dgm:spPr/>
      <dgm:t>
        <a:bodyPr/>
        <a:lstStyle/>
        <a:p>
          <a:endParaRPr lang="ru-RU"/>
        </a:p>
      </dgm:t>
    </dgm:pt>
    <dgm:pt modelId="{D3F2F00C-8F97-4972-B51C-8F96F4EC2C94}" type="pres">
      <dgm:prSet presAssocID="{0A3C0506-F3FF-4AC5-BF2B-BBF6ABA68699}" presName="negativeSpace" presStyleCnt="0"/>
      <dgm:spPr/>
    </dgm:pt>
    <dgm:pt modelId="{780C260A-7B23-405E-BB3A-4589C1078714}" type="pres">
      <dgm:prSet presAssocID="{0A3C0506-F3FF-4AC5-BF2B-BBF6ABA68699}" presName="childText" presStyleLbl="conFgAcc1" presStyleIdx="1" presStyleCnt="3">
        <dgm:presLayoutVars>
          <dgm:bulletEnabled val="1"/>
        </dgm:presLayoutVars>
      </dgm:prSet>
      <dgm:spPr/>
      <dgm:t>
        <a:bodyPr/>
        <a:lstStyle/>
        <a:p>
          <a:endParaRPr lang="ru-RU"/>
        </a:p>
      </dgm:t>
    </dgm:pt>
    <dgm:pt modelId="{85F34984-3565-4AAC-80ED-751DDBEC8F4A}" type="pres">
      <dgm:prSet presAssocID="{3B8727F0-0E51-4307-986E-8CDE58DE90DC}" presName="spaceBetweenRectangles" presStyleCnt="0"/>
      <dgm:spPr/>
    </dgm:pt>
    <dgm:pt modelId="{7C2145EF-70CC-4354-BFF4-A26F3C7C1E81}" type="pres">
      <dgm:prSet presAssocID="{8D7285FA-9EC6-4B93-97C5-D6CED76997E4}" presName="parentLin" presStyleCnt="0"/>
      <dgm:spPr/>
    </dgm:pt>
    <dgm:pt modelId="{E8B683B1-D2F1-470F-A679-EDF044B96587}" type="pres">
      <dgm:prSet presAssocID="{8D7285FA-9EC6-4B93-97C5-D6CED76997E4}" presName="parentLeftMargin" presStyleLbl="node1" presStyleIdx="1" presStyleCnt="3"/>
      <dgm:spPr/>
      <dgm:t>
        <a:bodyPr/>
        <a:lstStyle/>
        <a:p>
          <a:endParaRPr lang="ru-RU"/>
        </a:p>
      </dgm:t>
    </dgm:pt>
    <dgm:pt modelId="{20CCA914-11A8-4474-B43E-D45BDA4061DE}" type="pres">
      <dgm:prSet presAssocID="{8D7285FA-9EC6-4B93-97C5-D6CED76997E4}" presName="parentText" presStyleLbl="node1" presStyleIdx="2" presStyleCnt="3">
        <dgm:presLayoutVars>
          <dgm:chMax val="0"/>
          <dgm:bulletEnabled val="1"/>
        </dgm:presLayoutVars>
      </dgm:prSet>
      <dgm:spPr/>
      <dgm:t>
        <a:bodyPr/>
        <a:lstStyle/>
        <a:p>
          <a:endParaRPr lang="ru-RU"/>
        </a:p>
      </dgm:t>
    </dgm:pt>
    <dgm:pt modelId="{66762CF1-AE36-43EF-870D-9492A31A21F5}" type="pres">
      <dgm:prSet presAssocID="{8D7285FA-9EC6-4B93-97C5-D6CED76997E4}" presName="negativeSpace" presStyleCnt="0"/>
      <dgm:spPr/>
    </dgm:pt>
    <dgm:pt modelId="{40935018-4E5D-462D-9868-F6DDFD5C4636}" type="pres">
      <dgm:prSet presAssocID="{8D7285FA-9EC6-4B93-97C5-D6CED76997E4}" presName="childText" presStyleLbl="conFgAcc1" presStyleIdx="2" presStyleCnt="3">
        <dgm:presLayoutVars>
          <dgm:bulletEnabled val="1"/>
        </dgm:presLayoutVars>
      </dgm:prSet>
      <dgm:spPr/>
      <dgm:t>
        <a:bodyPr/>
        <a:lstStyle/>
        <a:p>
          <a:endParaRPr lang="ru-RU"/>
        </a:p>
      </dgm:t>
    </dgm:pt>
  </dgm:ptLst>
  <dgm:cxnLst>
    <dgm:cxn modelId="{B2F58A36-FF4C-4724-B84A-3C21FE96EE8B}" srcId="{0A3C0506-F3FF-4AC5-BF2B-BBF6ABA68699}" destId="{840DE0AB-FFFE-4856-A344-8566A9F3105A}" srcOrd="1" destOrd="0" parTransId="{450C680A-3119-4E16-B2B1-521F40AB5319}" sibTransId="{8BCC75BE-BDA7-4A87-90E6-2058D57B3651}"/>
    <dgm:cxn modelId="{C761A8C8-695C-40EB-BD5B-AD016DBEB3FD}" type="presOf" srcId="{0A3C0506-F3FF-4AC5-BF2B-BBF6ABA68699}" destId="{712BB82D-9FBB-4E67-9130-4BDB5BD0C0B6}" srcOrd="0" destOrd="0" presId="urn:microsoft.com/office/officeart/2005/8/layout/list1"/>
    <dgm:cxn modelId="{50470E11-1DCD-4DAE-A5C3-D359C9E8D186}" type="presOf" srcId="{383B4A42-A1A6-4F4D-AD66-B6CFF5CAF1D4}" destId="{462C5D51-DA8D-423F-A013-DB1534CF7095}" srcOrd="0" destOrd="0" presId="urn:microsoft.com/office/officeart/2005/8/layout/list1"/>
    <dgm:cxn modelId="{A8322B86-650B-4926-863B-2BA609A82BF8}" type="presOf" srcId="{383B4A42-A1A6-4F4D-AD66-B6CFF5CAF1D4}" destId="{350DE77E-9BFB-4C15-BAD2-81292D4A4716}" srcOrd="1" destOrd="0" presId="urn:microsoft.com/office/officeart/2005/8/layout/list1"/>
    <dgm:cxn modelId="{D336F89B-73FD-4B80-8DCE-4D843C3D27A3}" type="presOf" srcId="{E6F60ACA-3378-4EFB-A5C0-91EC35D4034C}" destId="{40935018-4E5D-462D-9868-F6DDFD5C4636}" srcOrd="0" destOrd="1" presId="urn:microsoft.com/office/officeart/2005/8/layout/list1"/>
    <dgm:cxn modelId="{BB80970E-EECF-4287-8261-081AF1286178}" srcId="{17F1110B-EE2F-4A2B-8C35-DAE13D147131}" destId="{8D7285FA-9EC6-4B93-97C5-D6CED76997E4}" srcOrd="2" destOrd="0" parTransId="{D729E468-A770-47D8-89C5-5AB42AAFC0C2}" sibTransId="{EC7DADDD-D383-415F-AEBB-5E4DAE9B85E7}"/>
    <dgm:cxn modelId="{F64262BC-7F3A-4694-9F31-D5D1CEC9256C}" type="presOf" srcId="{17F1110B-EE2F-4A2B-8C35-DAE13D147131}" destId="{5437A294-2404-4D81-A626-26469A42E4BA}" srcOrd="0" destOrd="0" presId="urn:microsoft.com/office/officeart/2005/8/layout/list1"/>
    <dgm:cxn modelId="{FB8A0451-5B2C-4BC4-A7EC-21E476C01AEF}" srcId="{17F1110B-EE2F-4A2B-8C35-DAE13D147131}" destId="{383B4A42-A1A6-4F4D-AD66-B6CFF5CAF1D4}" srcOrd="0" destOrd="0" parTransId="{C381B0DC-9E13-4430-85A9-1DE719545231}" sibTransId="{3AEAF271-AE99-44E7-8891-55A737BE788A}"/>
    <dgm:cxn modelId="{D2C71AC9-0FF0-4C8A-9B98-EB60ABA375A1}" type="presOf" srcId="{0A3C0506-F3FF-4AC5-BF2B-BBF6ABA68699}" destId="{387EDA2D-7C90-42B8-850F-5159ECE4A0F6}" srcOrd="1" destOrd="0" presId="urn:microsoft.com/office/officeart/2005/8/layout/list1"/>
    <dgm:cxn modelId="{0BAE8CEF-8750-4175-A774-20E2A310B272}" srcId="{8D7285FA-9EC6-4B93-97C5-D6CED76997E4}" destId="{E6F60ACA-3378-4EFB-A5C0-91EC35D4034C}" srcOrd="1" destOrd="0" parTransId="{D2DF2A5C-0780-4828-BBB8-BD63E9DD55D8}" sibTransId="{A7C80421-64F6-4C6E-8E46-3348EFA28D09}"/>
    <dgm:cxn modelId="{51C35332-2884-4FD0-A0EF-285B6AF0A30C}" type="presOf" srcId="{8D7285FA-9EC6-4B93-97C5-D6CED76997E4}" destId="{20CCA914-11A8-4474-B43E-D45BDA4061DE}" srcOrd="1" destOrd="0" presId="urn:microsoft.com/office/officeart/2005/8/layout/list1"/>
    <dgm:cxn modelId="{D72A58F1-5B38-4C71-ACBA-894E161F1FFD}" srcId="{0A3C0506-F3FF-4AC5-BF2B-BBF6ABA68699}" destId="{6EA74958-C598-4B93-BD3A-C01F8E08F071}" srcOrd="0" destOrd="0" parTransId="{ABAECE15-840E-498B-ABDB-CDB3ADCF1B86}" sibTransId="{A1205A2E-6C13-4118-A5D8-570C257258BC}"/>
    <dgm:cxn modelId="{90DB44ED-BDC4-47BF-A1C0-61A1B1D685F9}" type="presOf" srcId="{8D7285FA-9EC6-4B93-97C5-D6CED76997E4}" destId="{E8B683B1-D2F1-470F-A679-EDF044B96587}" srcOrd="0" destOrd="0" presId="urn:microsoft.com/office/officeart/2005/8/layout/list1"/>
    <dgm:cxn modelId="{718759C0-4E00-4286-ACA7-1C44B6761B46}" type="presOf" srcId="{6EA74958-C598-4B93-BD3A-C01F8E08F071}" destId="{780C260A-7B23-405E-BB3A-4589C1078714}" srcOrd="0" destOrd="0" presId="urn:microsoft.com/office/officeart/2005/8/layout/list1"/>
    <dgm:cxn modelId="{372F6768-AF6C-47F5-8E9E-C32278F99B05}" type="presOf" srcId="{809C3189-1E97-4098-B391-703DABD4D158}" destId="{40935018-4E5D-462D-9868-F6DDFD5C4636}" srcOrd="0" destOrd="0" presId="urn:microsoft.com/office/officeart/2005/8/layout/list1"/>
    <dgm:cxn modelId="{E365EA73-516F-48CD-81B5-B6589DA279B3}" type="presOf" srcId="{840DE0AB-FFFE-4856-A344-8566A9F3105A}" destId="{780C260A-7B23-405E-BB3A-4589C1078714}" srcOrd="0" destOrd="1" presId="urn:microsoft.com/office/officeart/2005/8/layout/list1"/>
    <dgm:cxn modelId="{7CFE5228-E3DE-42A3-82C6-EBF7491364CC}" srcId="{17F1110B-EE2F-4A2B-8C35-DAE13D147131}" destId="{0A3C0506-F3FF-4AC5-BF2B-BBF6ABA68699}" srcOrd="1" destOrd="0" parTransId="{36287402-53FF-42F9-8A69-F00052879ED4}" sibTransId="{3B8727F0-0E51-4307-986E-8CDE58DE90DC}"/>
    <dgm:cxn modelId="{C5624A7A-1D9B-4924-8C69-7C022B663622}" type="presOf" srcId="{F88F2398-7D4A-4D9B-B279-A71559E3254E}" destId="{25B94C9C-EC0D-4056-833C-0B19C10BF248}" srcOrd="0" destOrd="0" presId="urn:microsoft.com/office/officeart/2005/8/layout/list1"/>
    <dgm:cxn modelId="{376109E9-098A-45F2-854A-E0AF5B336816}" srcId="{383B4A42-A1A6-4F4D-AD66-B6CFF5CAF1D4}" destId="{8AE60CAC-D8B8-46F3-8D4D-3113090C864E}" srcOrd="1" destOrd="0" parTransId="{36196F3D-1F9E-44E2-9480-EE5BA3422D7D}" sibTransId="{624BE084-11FA-4212-A772-FB02B84F5FCA}"/>
    <dgm:cxn modelId="{D44431B4-608A-440A-AD2A-F7916B13825B}" type="presOf" srcId="{8AE60CAC-D8B8-46F3-8D4D-3113090C864E}" destId="{25B94C9C-EC0D-4056-833C-0B19C10BF248}" srcOrd="0" destOrd="1" presId="urn:microsoft.com/office/officeart/2005/8/layout/list1"/>
    <dgm:cxn modelId="{9F3550AA-24EC-46E5-A3FF-1A75B25B8F5A}" srcId="{8D7285FA-9EC6-4B93-97C5-D6CED76997E4}" destId="{809C3189-1E97-4098-B391-703DABD4D158}" srcOrd="0" destOrd="0" parTransId="{2539E30F-8E04-4BA1-9D17-05A4C78796EF}" sibTransId="{207CA635-C6DA-4675-A666-20D8EC76599E}"/>
    <dgm:cxn modelId="{56BDE25F-AD12-492B-9EA1-0BD29DDE945A}" srcId="{383B4A42-A1A6-4F4D-AD66-B6CFF5CAF1D4}" destId="{F88F2398-7D4A-4D9B-B279-A71559E3254E}" srcOrd="0" destOrd="0" parTransId="{F5E8F558-56A5-4FC5-ABFE-B43BE8DDBD92}" sibTransId="{CD86B933-2CE0-4C12-80A1-3FBC4CEAEA0C}"/>
    <dgm:cxn modelId="{CD1EB598-F3E6-4B88-8D59-87656587E4B9}" type="presParOf" srcId="{5437A294-2404-4D81-A626-26469A42E4BA}" destId="{544DAEED-5336-4AF8-AF09-07BCBAAA2CD0}" srcOrd="0" destOrd="0" presId="urn:microsoft.com/office/officeart/2005/8/layout/list1"/>
    <dgm:cxn modelId="{20D5642D-DC08-46AF-8767-EC1A41002477}" type="presParOf" srcId="{544DAEED-5336-4AF8-AF09-07BCBAAA2CD0}" destId="{462C5D51-DA8D-423F-A013-DB1534CF7095}" srcOrd="0" destOrd="0" presId="urn:microsoft.com/office/officeart/2005/8/layout/list1"/>
    <dgm:cxn modelId="{8FA415A3-D205-45B5-A1F3-381FF677BDE7}" type="presParOf" srcId="{544DAEED-5336-4AF8-AF09-07BCBAAA2CD0}" destId="{350DE77E-9BFB-4C15-BAD2-81292D4A4716}" srcOrd="1" destOrd="0" presId="urn:microsoft.com/office/officeart/2005/8/layout/list1"/>
    <dgm:cxn modelId="{9EB2CF0E-E493-4EF8-AEB8-DE4AB8DEF46B}" type="presParOf" srcId="{5437A294-2404-4D81-A626-26469A42E4BA}" destId="{C16C349C-C9E8-4AFF-AFA8-FFE9F5053F08}" srcOrd="1" destOrd="0" presId="urn:microsoft.com/office/officeart/2005/8/layout/list1"/>
    <dgm:cxn modelId="{CB65FF7A-9044-4F03-91F9-172B74B67038}" type="presParOf" srcId="{5437A294-2404-4D81-A626-26469A42E4BA}" destId="{25B94C9C-EC0D-4056-833C-0B19C10BF248}" srcOrd="2" destOrd="0" presId="urn:microsoft.com/office/officeart/2005/8/layout/list1"/>
    <dgm:cxn modelId="{483DB81D-D94F-480A-9517-38591A85BCF8}" type="presParOf" srcId="{5437A294-2404-4D81-A626-26469A42E4BA}" destId="{0C826DE2-9E57-4E40-8C35-9940ED85C221}" srcOrd="3" destOrd="0" presId="urn:microsoft.com/office/officeart/2005/8/layout/list1"/>
    <dgm:cxn modelId="{6D59FED0-9A6C-4CD1-AE92-FB5F099421E2}" type="presParOf" srcId="{5437A294-2404-4D81-A626-26469A42E4BA}" destId="{A8FCF58D-A66F-4724-963E-054D606E348F}" srcOrd="4" destOrd="0" presId="urn:microsoft.com/office/officeart/2005/8/layout/list1"/>
    <dgm:cxn modelId="{423AAA10-0310-46AF-B85B-E92E9AB7EB77}" type="presParOf" srcId="{A8FCF58D-A66F-4724-963E-054D606E348F}" destId="{712BB82D-9FBB-4E67-9130-4BDB5BD0C0B6}" srcOrd="0" destOrd="0" presId="urn:microsoft.com/office/officeart/2005/8/layout/list1"/>
    <dgm:cxn modelId="{C2C16E54-D070-49AB-9DA7-C6F88504047C}" type="presParOf" srcId="{A8FCF58D-A66F-4724-963E-054D606E348F}" destId="{387EDA2D-7C90-42B8-850F-5159ECE4A0F6}" srcOrd="1" destOrd="0" presId="urn:microsoft.com/office/officeart/2005/8/layout/list1"/>
    <dgm:cxn modelId="{27ECC981-07EA-42F5-AAD6-72052C5842C7}" type="presParOf" srcId="{5437A294-2404-4D81-A626-26469A42E4BA}" destId="{D3F2F00C-8F97-4972-B51C-8F96F4EC2C94}" srcOrd="5" destOrd="0" presId="urn:microsoft.com/office/officeart/2005/8/layout/list1"/>
    <dgm:cxn modelId="{B8FF5663-44E9-4B46-852A-2F7E15C73076}" type="presParOf" srcId="{5437A294-2404-4D81-A626-26469A42E4BA}" destId="{780C260A-7B23-405E-BB3A-4589C1078714}" srcOrd="6" destOrd="0" presId="urn:microsoft.com/office/officeart/2005/8/layout/list1"/>
    <dgm:cxn modelId="{F99FE088-9D7F-456F-BA24-314A49C87673}" type="presParOf" srcId="{5437A294-2404-4D81-A626-26469A42E4BA}" destId="{85F34984-3565-4AAC-80ED-751DDBEC8F4A}" srcOrd="7" destOrd="0" presId="urn:microsoft.com/office/officeart/2005/8/layout/list1"/>
    <dgm:cxn modelId="{CEBE4009-2724-4FB7-B56A-B835CCA96F3F}" type="presParOf" srcId="{5437A294-2404-4D81-A626-26469A42E4BA}" destId="{7C2145EF-70CC-4354-BFF4-A26F3C7C1E81}" srcOrd="8" destOrd="0" presId="urn:microsoft.com/office/officeart/2005/8/layout/list1"/>
    <dgm:cxn modelId="{13A5BF5C-57F6-4F2E-8881-2A0ABBEEA6DB}" type="presParOf" srcId="{7C2145EF-70CC-4354-BFF4-A26F3C7C1E81}" destId="{E8B683B1-D2F1-470F-A679-EDF044B96587}" srcOrd="0" destOrd="0" presId="urn:microsoft.com/office/officeart/2005/8/layout/list1"/>
    <dgm:cxn modelId="{D9900118-C69C-423F-824B-D5731210AED5}" type="presParOf" srcId="{7C2145EF-70CC-4354-BFF4-A26F3C7C1E81}" destId="{20CCA914-11A8-4474-B43E-D45BDA4061DE}" srcOrd="1" destOrd="0" presId="urn:microsoft.com/office/officeart/2005/8/layout/list1"/>
    <dgm:cxn modelId="{1138D97B-C596-48E5-A81A-F19025EE7266}" type="presParOf" srcId="{5437A294-2404-4D81-A626-26469A42E4BA}" destId="{66762CF1-AE36-43EF-870D-9492A31A21F5}" srcOrd="9" destOrd="0" presId="urn:microsoft.com/office/officeart/2005/8/layout/list1"/>
    <dgm:cxn modelId="{B773A936-9DFB-43A8-84E2-5ED8F34CBBFA}" type="presParOf" srcId="{5437A294-2404-4D81-A626-26469A42E4BA}" destId="{40935018-4E5D-462D-9868-F6DDFD5C4636}" srcOrd="10"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0615170-AA5A-490F-9B45-31CC9AF79B5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BCA42221-BE18-41E8-8663-01C7F883AF36}">
      <dgm:prSet phldrT="[Текст]" custT="1"/>
      <dgm:spPr/>
      <dgm:t>
        <a:bodyPr/>
        <a:lstStyle/>
        <a:p>
          <a:r>
            <a:rPr lang="en-GB" sz="2800" dirty="0" smtClean="0"/>
            <a:t>Anonymous student surveys</a:t>
          </a:r>
          <a:endParaRPr lang="ru-RU" sz="2800" dirty="0"/>
        </a:p>
      </dgm:t>
    </dgm:pt>
    <dgm:pt modelId="{930177BB-0A33-4278-A7C3-F53FBAC5BAE0}" type="parTrans" cxnId="{FC12BAD2-CFA5-493A-984B-FEF191ACCB08}">
      <dgm:prSet/>
      <dgm:spPr/>
      <dgm:t>
        <a:bodyPr/>
        <a:lstStyle/>
        <a:p>
          <a:endParaRPr lang="ru-RU"/>
        </a:p>
      </dgm:t>
    </dgm:pt>
    <dgm:pt modelId="{E9BAF008-2C00-4FC7-B045-BD93803FE782}" type="sibTrans" cxnId="{FC12BAD2-CFA5-493A-984B-FEF191ACCB08}">
      <dgm:prSet/>
      <dgm:spPr/>
      <dgm:t>
        <a:bodyPr/>
        <a:lstStyle/>
        <a:p>
          <a:endParaRPr lang="ru-RU"/>
        </a:p>
      </dgm:t>
    </dgm:pt>
    <dgm:pt modelId="{C78141AB-E9FC-497D-8E01-109BE4491246}">
      <dgm:prSet phldrT="[Текст]" custT="1"/>
      <dgm:spPr/>
      <dgm:t>
        <a:bodyPr/>
        <a:lstStyle/>
        <a:p>
          <a:r>
            <a:rPr lang="en-US" sz="3200" dirty="0" smtClean="0"/>
            <a:t>Internal units for improving  quality assurance</a:t>
          </a:r>
          <a:endParaRPr lang="ru-RU" sz="3200" dirty="0"/>
        </a:p>
      </dgm:t>
    </dgm:pt>
    <dgm:pt modelId="{BC7B8EDA-0303-4AB3-B9D7-DEA36E7B729D}" type="parTrans" cxnId="{D4060B7F-2251-4CDA-86F5-60A398442CB0}">
      <dgm:prSet/>
      <dgm:spPr/>
      <dgm:t>
        <a:bodyPr/>
        <a:lstStyle/>
        <a:p>
          <a:endParaRPr lang="ru-RU"/>
        </a:p>
      </dgm:t>
    </dgm:pt>
    <dgm:pt modelId="{03B703D1-649A-4580-AF5E-64FB88A0FF22}" type="sibTrans" cxnId="{D4060B7F-2251-4CDA-86F5-60A398442CB0}">
      <dgm:prSet/>
      <dgm:spPr/>
      <dgm:t>
        <a:bodyPr/>
        <a:lstStyle/>
        <a:p>
          <a:endParaRPr lang="ru-RU"/>
        </a:p>
      </dgm:t>
    </dgm:pt>
    <dgm:pt modelId="{088D9640-0F96-4AC6-A5C2-D4D0878AB7DF}">
      <dgm:prSet phldrT="[Текст]" custT="1"/>
      <dgm:spPr/>
      <dgm:t>
        <a:bodyPr/>
        <a:lstStyle/>
        <a:p>
          <a:r>
            <a:rPr lang="en-US" sz="3200" dirty="0" smtClean="0"/>
            <a:t>Awards for teachers to improve their teaching practice</a:t>
          </a:r>
          <a:endParaRPr lang="ru-RU" sz="3200" dirty="0"/>
        </a:p>
      </dgm:t>
    </dgm:pt>
    <dgm:pt modelId="{CE4B2B01-0E56-4816-8E87-79D37199D0B8}" type="parTrans" cxnId="{1CCEAB75-76E3-4506-84E2-303526441042}">
      <dgm:prSet/>
      <dgm:spPr/>
      <dgm:t>
        <a:bodyPr/>
        <a:lstStyle/>
        <a:p>
          <a:endParaRPr lang="ru-RU"/>
        </a:p>
      </dgm:t>
    </dgm:pt>
    <dgm:pt modelId="{4E32D585-033B-4016-AA24-8173DD4E64E2}" type="sibTrans" cxnId="{1CCEAB75-76E3-4506-84E2-303526441042}">
      <dgm:prSet/>
      <dgm:spPr/>
      <dgm:t>
        <a:bodyPr/>
        <a:lstStyle/>
        <a:p>
          <a:endParaRPr lang="ru-RU"/>
        </a:p>
      </dgm:t>
    </dgm:pt>
    <dgm:pt modelId="{AA4FA643-93AA-432C-852E-11D5B9040FD1}" type="pres">
      <dgm:prSet presAssocID="{B0615170-AA5A-490F-9B45-31CC9AF79B56}" presName="linear" presStyleCnt="0">
        <dgm:presLayoutVars>
          <dgm:dir/>
          <dgm:animLvl val="lvl"/>
          <dgm:resizeHandles val="exact"/>
        </dgm:presLayoutVars>
      </dgm:prSet>
      <dgm:spPr/>
      <dgm:t>
        <a:bodyPr/>
        <a:lstStyle/>
        <a:p>
          <a:endParaRPr lang="ru-RU"/>
        </a:p>
      </dgm:t>
    </dgm:pt>
    <dgm:pt modelId="{A83FFBE6-0E59-4411-80F7-29445280ED1C}" type="pres">
      <dgm:prSet presAssocID="{BCA42221-BE18-41E8-8663-01C7F883AF36}" presName="parentLin" presStyleCnt="0"/>
      <dgm:spPr/>
    </dgm:pt>
    <dgm:pt modelId="{FADA4FC7-3E4A-4A99-94D8-757EFAE38578}" type="pres">
      <dgm:prSet presAssocID="{BCA42221-BE18-41E8-8663-01C7F883AF36}" presName="parentLeftMargin" presStyleLbl="node1" presStyleIdx="0" presStyleCnt="3"/>
      <dgm:spPr/>
      <dgm:t>
        <a:bodyPr/>
        <a:lstStyle/>
        <a:p>
          <a:endParaRPr lang="ru-RU"/>
        </a:p>
      </dgm:t>
    </dgm:pt>
    <dgm:pt modelId="{3CC596F3-96B3-4856-9FDA-EF631541388C}" type="pres">
      <dgm:prSet presAssocID="{BCA42221-BE18-41E8-8663-01C7F883AF36}" presName="parentText" presStyleLbl="node1" presStyleIdx="0" presStyleCnt="3">
        <dgm:presLayoutVars>
          <dgm:chMax val="0"/>
          <dgm:bulletEnabled val="1"/>
        </dgm:presLayoutVars>
      </dgm:prSet>
      <dgm:spPr/>
      <dgm:t>
        <a:bodyPr/>
        <a:lstStyle/>
        <a:p>
          <a:endParaRPr lang="ru-RU"/>
        </a:p>
      </dgm:t>
    </dgm:pt>
    <dgm:pt modelId="{CCC7DB5F-F3A4-4598-BE91-577181A8EE58}" type="pres">
      <dgm:prSet presAssocID="{BCA42221-BE18-41E8-8663-01C7F883AF36}" presName="negativeSpace" presStyleCnt="0"/>
      <dgm:spPr/>
    </dgm:pt>
    <dgm:pt modelId="{396AD72C-3D07-4891-918B-34C99E6C6B7E}" type="pres">
      <dgm:prSet presAssocID="{BCA42221-BE18-41E8-8663-01C7F883AF36}" presName="childText" presStyleLbl="conFgAcc1" presStyleIdx="0" presStyleCnt="3" custLinFactNeighborX="-2143" custLinFactNeighborY="21967">
        <dgm:presLayoutVars>
          <dgm:bulletEnabled val="1"/>
        </dgm:presLayoutVars>
      </dgm:prSet>
      <dgm:spPr/>
    </dgm:pt>
    <dgm:pt modelId="{B9ED682E-8F2A-4AFE-8087-9A69662C725B}" type="pres">
      <dgm:prSet presAssocID="{E9BAF008-2C00-4FC7-B045-BD93803FE782}" presName="spaceBetweenRectangles" presStyleCnt="0"/>
      <dgm:spPr/>
    </dgm:pt>
    <dgm:pt modelId="{5BF005DD-5CD2-43EC-9A31-299D747FC085}" type="pres">
      <dgm:prSet presAssocID="{C78141AB-E9FC-497D-8E01-109BE4491246}" presName="parentLin" presStyleCnt="0"/>
      <dgm:spPr/>
    </dgm:pt>
    <dgm:pt modelId="{A08CCBDE-7A27-4403-A13E-C1F875CF28BE}" type="pres">
      <dgm:prSet presAssocID="{C78141AB-E9FC-497D-8E01-109BE4491246}" presName="parentLeftMargin" presStyleLbl="node1" presStyleIdx="0" presStyleCnt="3"/>
      <dgm:spPr/>
      <dgm:t>
        <a:bodyPr/>
        <a:lstStyle/>
        <a:p>
          <a:endParaRPr lang="ru-RU"/>
        </a:p>
      </dgm:t>
    </dgm:pt>
    <dgm:pt modelId="{ABBD115D-7434-491F-A92A-B96E0F73C99E}" type="pres">
      <dgm:prSet presAssocID="{C78141AB-E9FC-497D-8E01-109BE4491246}" presName="parentText" presStyleLbl="node1" presStyleIdx="1" presStyleCnt="3" custLinFactNeighborX="-220" custLinFactNeighborY="5577">
        <dgm:presLayoutVars>
          <dgm:chMax val="0"/>
          <dgm:bulletEnabled val="1"/>
        </dgm:presLayoutVars>
      </dgm:prSet>
      <dgm:spPr/>
      <dgm:t>
        <a:bodyPr/>
        <a:lstStyle/>
        <a:p>
          <a:endParaRPr lang="ru-RU"/>
        </a:p>
      </dgm:t>
    </dgm:pt>
    <dgm:pt modelId="{120FE2A6-9484-41FC-B962-2E8B731CCD1B}" type="pres">
      <dgm:prSet presAssocID="{C78141AB-E9FC-497D-8E01-109BE4491246}" presName="negativeSpace" presStyleCnt="0"/>
      <dgm:spPr/>
    </dgm:pt>
    <dgm:pt modelId="{61D65F4D-84F8-4EE1-9D13-7E4EA974EEA5}" type="pres">
      <dgm:prSet presAssocID="{C78141AB-E9FC-497D-8E01-109BE4491246}" presName="childText" presStyleLbl="conFgAcc1" presStyleIdx="1" presStyleCnt="3">
        <dgm:presLayoutVars>
          <dgm:bulletEnabled val="1"/>
        </dgm:presLayoutVars>
      </dgm:prSet>
      <dgm:spPr/>
    </dgm:pt>
    <dgm:pt modelId="{E01F0F26-5C2F-40C3-A467-0915D091D4F1}" type="pres">
      <dgm:prSet presAssocID="{03B703D1-649A-4580-AF5E-64FB88A0FF22}" presName="spaceBetweenRectangles" presStyleCnt="0"/>
      <dgm:spPr/>
    </dgm:pt>
    <dgm:pt modelId="{444B97E4-D6A8-4810-BDA0-00729BF15842}" type="pres">
      <dgm:prSet presAssocID="{088D9640-0F96-4AC6-A5C2-D4D0878AB7DF}" presName="parentLin" presStyleCnt="0"/>
      <dgm:spPr/>
    </dgm:pt>
    <dgm:pt modelId="{C9397831-468C-4853-B95D-C6D7C1F8C442}" type="pres">
      <dgm:prSet presAssocID="{088D9640-0F96-4AC6-A5C2-D4D0878AB7DF}" presName="parentLeftMargin" presStyleLbl="node1" presStyleIdx="1" presStyleCnt="3"/>
      <dgm:spPr/>
      <dgm:t>
        <a:bodyPr/>
        <a:lstStyle/>
        <a:p>
          <a:endParaRPr lang="ru-RU"/>
        </a:p>
      </dgm:t>
    </dgm:pt>
    <dgm:pt modelId="{F261A219-9986-40B2-891E-ADA2FC1CDE16}" type="pres">
      <dgm:prSet presAssocID="{088D9640-0F96-4AC6-A5C2-D4D0878AB7DF}" presName="parentText" presStyleLbl="node1" presStyleIdx="2" presStyleCnt="3">
        <dgm:presLayoutVars>
          <dgm:chMax val="0"/>
          <dgm:bulletEnabled val="1"/>
        </dgm:presLayoutVars>
      </dgm:prSet>
      <dgm:spPr/>
      <dgm:t>
        <a:bodyPr/>
        <a:lstStyle/>
        <a:p>
          <a:endParaRPr lang="ru-RU"/>
        </a:p>
      </dgm:t>
    </dgm:pt>
    <dgm:pt modelId="{EDAE3587-FCBF-488E-824A-516B2780072D}" type="pres">
      <dgm:prSet presAssocID="{088D9640-0F96-4AC6-A5C2-D4D0878AB7DF}" presName="negativeSpace" presStyleCnt="0"/>
      <dgm:spPr/>
    </dgm:pt>
    <dgm:pt modelId="{99383D70-AA43-4AB5-9BB1-F6DCA3DC266C}" type="pres">
      <dgm:prSet presAssocID="{088D9640-0F96-4AC6-A5C2-D4D0878AB7DF}" presName="childText" presStyleLbl="conFgAcc1" presStyleIdx="2" presStyleCnt="3">
        <dgm:presLayoutVars>
          <dgm:bulletEnabled val="1"/>
        </dgm:presLayoutVars>
      </dgm:prSet>
      <dgm:spPr/>
    </dgm:pt>
  </dgm:ptLst>
  <dgm:cxnLst>
    <dgm:cxn modelId="{09BD8CEE-6D71-4739-8075-5AA967D5928A}" type="presOf" srcId="{BCA42221-BE18-41E8-8663-01C7F883AF36}" destId="{3CC596F3-96B3-4856-9FDA-EF631541388C}" srcOrd="1" destOrd="0" presId="urn:microsoft.com/office/officeart/2005/8/layout/list1"/>
    <dgm:cxn modelId="{D4060B7F-2251-4CDA-86F5-60A398442CB0}" srcId="{B0615170-AA5A-490F-9B45-31CC9AF79B56}" destId="{C78141AB-E9FC-497D-8E01-109BE4491246}" srcOrd="1" destOrd="0" parTransId="{BC7B8EDA-0303-4AB3-B9D7-DEA36E7B729D}" sibTransId="{03B703D1-649A-4580-AF5E-64FB88A0FF22}"/>
    <dgm:cxn modelId="{FC12BAD2-CFA5-493A-984B-FEF191ACCB08}" srcId="{B0615170-AA5A-490F-9B45-31CC9AF79B56}" destId="{BCA42221-BE18-41E8-8663-01C7F883AF36}" srcOrd="0" destOrd="0" parTransId="{930177BB-0A33-4278-A7C3-F53FBAC5BAE0}" sibTransId="{E9BAF008-2C00-4FC7-B045-BD93803FE782}"/>
    <dgm:cxn modelId="{1443BD5E-2411-451F-8AFA-E420825B95FF}" type="presOf" srcId="{C78141AB-E9FC-497D-8E01-109BE4491246}" destId="{A08CCBDE-7A27-4403-A13E-C1F875CF28BE}" srcOrd="0" destOrd="0" presId="urn:microsoft.com/office/officeart/2005/8/layout/list1"/>
    <dgm:cxn modelId="{7F2FD7E6-F41D-4AD1-9029-39029AD15303}" type="presOf" srcId="{C78141AB-E9FC-497D-8E01-109BE4491246}" destId="{ABBD115D-7434-491F-A92A-B96E0F73C99E}" srcOrd="1" destOrd="0" presId="urn:microsoft.com/office/officeart/2005/8/layout/list1"/>
    <dgm:cxn modelId="{42B8039A-0984-40FF-B4C4-8EE7059AB41A}" type="presOf" srcId="{BCA42221-BE18-41E8-8663-01C7F883AF36}" destId="{FADA4FC7-3E4A-4A99-94D8-757EFAE38578}" srcOrd="0" destOrd="0" presId="urn:microsoft.com/office/officeart/2005/8/layout/list1"/>
    <dgm:cxn modelId="{750A53AD-4F72-4498-ABED-36B987ADEF03}" type="presOf" srcId="{088D9640-0F96-4AC6-A5C2-D4D0878AB7DF}" destId="{F261A219-9986-40B2-891E-ADA2FC1CDE16}" srcOrd="1" destOrd="0" presId="urn:microsoft.com/office/officeart/2005/8/layout/list1"/>
    <dgm:cxn modelId="{84EBD4A3-43DF-4801-8728-212FA4D445C9}" type="presOf" srcId="{088D9640-0F96-4AC6-A5C2-D4D0878AB7DF}" destId="{C9397831-468C-4853-B95D-C6D7C1F8C442}" srcOrd="0" destOrd="0" presId="urn:microsoft.com/office/officeart/2005/8/layout/list1"/>
    <dgm:cxn modelId="{95692964-7EF2-44DB-9505-0F10F65ACFF5}" type="presOf" srcId="{B0615170-AA5A-490F-9B45-31CC9AF79B56}" destId="{AA4FA643-93AA-432C-852E-11D5B9040FD1}" srcOrd="0" destOrd="0" presId="urn:microsoft.com/office/officeart/2005/8/layout/list1"/>
    <dgm:cxn modelId="{1CCEAB75-76E3-4506-84E2-303526441042}" srcId="{B0615170-AA5A-490F-9B45-31CC9AF79B56}" destId="{088D9640-0F96-4AC6-A5C2-D4D0878AB7DF}" srcOrd="2" destOrd="0" parTransId="{CE4B2B01-0E56-4816-8E87-79D37199D0B8}" sibTransId="{4E32D585-033B-4016-AA24-8173DD4E64E2}"/>
    <dgm:cxn modelId="{BEE4EDEB-BBA9-4169-965B-03D9EFE9F5D1}" type="presParOf" srcId="{AA4FA643-93AA-432C-852E-11D5B9040FD1}" destId="{A83FFBE6-0E59-4411-80F7-29445280ED1C}" srcOrd="0" destOrd="0" presId="urn:microsoft.com/office/officeart/2005/8/layout/list1"/>
    <dgm:cxn modelId="{5253FD6B-3B57-4C83-9CCF-C0BDEA449435}" type="presParOf" srcId="{A83FFBE6-0E59-4411-80F7-29445280ED1C}" destId="{FADA4FC7-3E4A-4A99-94D8-757EFAE38578}" srcOrd="0" destOrd="0" presId="urn:microsoft.com/office/officeart/2005/8/layout/list1"/>
    <dgm:cxn modelId="{1D6ACA1D-398F-4D7C-86CC-A43D488E9D37}" type="presParOf" srcId="{A83FFBE6-0E59-4411-80F7-29445280ED1C}" destId="{3CC596F3-96B3-4856-9FDA-EF631541388C}" srcOrd="1" destOrd="0" presId="urn:microsoft.com/office/officeart/2005/8/layout/list1"/>
    <dgm:cxn modelId="{08EC738C-855C-46F6-87D0-D78B85A2C167}" type="presParOf" srcId="{AA4FA643-93AA-432C-852E-11D5B9040FD1}" destId="{CCC7DB5F-F3A4-4598-BE91-577181A8EE58}" srcOrd="1" destOrd="0" presId="urn:microsoft.com/office/officeart/2005/8/layout/list1"/>
    <dgm:cxn modelId="{A23CBDCC-BDA8-45DF-A570-A3C122229C6D}" type="presParOf" srcId="{AA4FA643-93AA-432C-852E-11D5B9040FD1}" destId="{396AD72C-3D07-4891-918B-34C99E6C6B7E}" srcOrd="2" destOrd="0" presId="urn:microsoft.com/office/officeart/2005/8/layout/list1"/>
    <dgm:cxn modelId="{6035603A-0984-4EC3-B4D6-1B7E6DAF9770}" type="presParOf" srcId="{AA4FA643-93AA-432C-852E-11D5B9040FD1}" destId="{B9ED682E-8F2A-4AFE-8087-9A69662C725B}" srcOrd="3" destOrd="0" presId="urn:microsoft.com/office/officeart/2005/8/layout/list1"/>
    <dgm:cxn modelId="{8A423422-163F-4AC8-8974-849DFDBA9925}" type="presParOf" srcId="{AA4FA643-93AA-432C-852E-11D5B9040FD1}" destId="{5BF005DD-5CD2-43EC-9A31-299D747FC085}" srcOrd="4" destOrd="0" presId="urn:microsoft.com/office/officeart/2005/8/layout/list1"/>
    <dgm:cxn modelId="{DBD78D59-F4C4-41D4-AC65-36435A859A6F}" type="presParOf" srcId="{5BF005DD-5CD2-43EC-9A31-299D747FC085}" destId="{A08CCBDE-7A27-4403-A13E-C1F875CF28BE}" srcOrd="0" destOrd="0" presId="urn:microsoft.com/office/officeart/2005/8/layout/list1"/>
    <dgm:cxn modelId="{86159869-025E-4659-8BB5-B6B06F9BFD2B}" type="presParOf" srcId="{5BF005DD-5CD2-43EC-9A31-299D747FC085}" destId="{ABBD115D-7434-491F-A92A-B96E0F73C99E}" srcOrd="1" destOrd="0" presId="urn:microsoft.com/office/officeart/2005/8/layout/list1"/>
    <dgm:cxn modelId="{151C6819-18B2-4E77-B743-F28FD99DDE45}" type="presParOf" srcId="{AA4FA643-93AA-432C-852E-11D5B9040FD1}" destId="{120FE2A6-9484-41FC-B962-2E8B731CCD1B}" srcOrd="5" destOrd="0" presId="urn:microsoft.com/office/officeart/2005/8/layout/list1"/>
    <dgm:cxn modelId="{846AA5F6-165A-41F2-A016-6D655F75DC3C}" type="presParOf" srcId="{AA4FA643-93AA-432C-852E-11D5B9040FD1}" destId="{61D65F4D-84F8-4EE1-9D13-7E4EA974EEA5}" srcOrd="6" destOrd="0" presId="urn:microsoft.com/office/officeart/2005/8/layout/list1"/>
    <dgm:cxn modelId="{172C65BF-3494-4057-9875-C539653A530B}" type="presParOf" srcId="{AA4FA643-93AA-432C-852E-11D5B9040FD1}" destId="{E01F0F26-5C2F-40C3-A467-0915D091D4F1}" srcOrd="7" destOrd="0" presId="urn:microsoft.com/office/officeart/2005/8/layout/list1"/>
    <dgm:cxn modelId="{5695903E-BEAB-4E61-843C-717D5965BF94}" type="presParOf" srcId="{AA4FA643-93AA-432C-852E-11D5B9040FD1}" destId="{444B97E4-D6A8-4810-BDA0-00729BF15842}" srcOrd="8" destOrd="0" presId="urn:microsoft.com/office/officeart/2005/8/layout/list1"/>
    <dgm:cxn modelId="{8BE37540-6429-4D5C-957B-4507EC31F9D4}" type="presParOf" srcId="{444B97E4-D6A8-4810-BDA0-00729BF15842}" destId="{C9397831-468C-4853-B95D-C6D7C1F8C442}" srcOrd="0" destOrd="0" presId="urn:microsoft.com/office/officeart/2005/8/layout/list1"/>
    <dgm:cxn modelId="{86EFC499-39F8-4D31-946B-9FB8354C6E78}" type="presParOf" srcId="{444B97E4-D6A8-4810-BDA0-00729BF15842}" destId="{F261A219-9986-40B2-891E-ADA2FC1CDE16}" srcOrd="1" destOrd="0" presId="urn:microsoft.com/office/officeart/2005/8/layout/list1"/>
    <dgm:cxn modelId="{1CD5A29B-698A-405B-990D-955F14E1C94E}" type="presParOf" srcId="{AA4FA643-93AA-432C-852E-11D5B9040FD1}" destId="{EDAE3587-FCBF-488E-824A-516B2780072D}" srcOrd="9" destOrd="0" presId="urn:microsoft.com/office/officeart/2005/8/layout/list1"/>
    <dgm:cxn modelId="{EDE51547-C4FC-47DE-8FE1-7A4C7D9001FF}" type="presParOf" srcId="{AA4FA643-93AA-432C-852E-11D5B9040FD1}" destId="{99383D70-AA43-4AB5-9BB1-F6DCA3DC266C}" srcOrd="10"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7B64565-B8F7-4B20-BEEE-E64BD72CD6F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1B85C645-EFAC-4286-B9C4-22D7D4541D9B}">
      <dgm:prSet phldrT="[Текст]"/>
      <dgm:spPr/>
      <dgm:t>
        <a:bodyPr/>
        <a:lstStyle/>
        <a:p>
          <a:r>
            <a:rPr lang="en-GB" dirty="0" smtClean="0"/>
            <a:t>Research and analytical activity</a:t>
          </a:r>
          <a:endParaRPr lang="ru-RU" dirty="0"/>
        </a:p>
      </dgm:t>
    </dgm:pt>
    <dgm:pt modelId="{85AF37CB-2A6E-4C46-96F4-4E44E3DE8F2C}" type="parTrans" cxnId="{042C1ED0-FB77-4D84-9F2A-E4998B6C9C52}">
      <dgm:prSet/>
      <dgm:spPr/>
      <dgm:t>
        <a:bodyPr/>
        <a:lstStyle/>
        <a:p>
          <a:endParaRPr lang="ru-RU"/>
        </a:p>
      </dgm:t>
    </dgm:pt>
    <dgm:pt modelId="{9526D474-4478-424C-B890-0AEBCE45DB02}" type="sibTrans" cxnId="{042C1ED0-FB77-4D84-9F2A-E4998B6C9C52}">
      <dgm:prSet/>
      <dgm:spPr/>
      <dgm:t>
        <a:bodyPr/>
        <a:lstStyle/>
        <a:p>
          <a:endParaRPr lang="ru-RU"/>
        </a:p>
      </dgm:t>
    </dgm:pt>
    <dgm:pt modelId="{97197CBD-06A0-4B71-B45D-0ADE28A977CA}">
      <dgm:prSet phldrT="[Текст]" phldr="1"/>
      <dgm:spPr/>
      <dgm:t>
        <a:bodyPr/>
        <a:lstStyle/>
        <a:p>
          <a:endParaRPr lang="ru-RU" dirty="0"/>
        </a:p>
      </dgm:t>
    </dgm:pt>
    <dgm:pt modelId="{BBCBB3C2-B288-4BFA-AF31-4A016454D899}" type="parTrans" cxnId="{9FF7C2D2-2ADD-49E1-8CF3-45F54FA68721}">
      <dgm:prSet/>
      <dgm:spPr/>
      <dgm:t>
        <a:bodyPr/>
        <a:lstStyle/>
        <a:p>
          <a:endParaRPr lang="ru-RU"/>
        </a:p>
      </dgm:t>
    </dgm:pt>
    <dgm:pt modelId="{0D0DC7C8-2379-4545-8904-59CFE9E411FE}" type="sibTrans" cxnId="{9FF7C2D2-2ADD-49E1-8CF3-45F54FA68721}">
      <dgm:prSet/>
      <dgm:spPr/>
      <dgm:t>
        <a:bodyPr/>
        <a:lstStyle/>
        <a:p>
          <a:endParaRPr lang="ru-RU"/>
        </a:p>
      </dgm:t>
    </dgm:pt>
    <dgm:pt modelId="{FCB1B30E-3F48-4028-8D1F-AB96A6EA2430}">
      <dgm:prSet phldrT="[Текст]"/>
      <dgm:spPr/>
      <dgm:t>
        <a:bodyPr/>
        <a:lstStyle/>
        <a:p>
          <a:r>
            <a:rPr lang="en-GB" dirty="0" smtClean="0"/>
            <a:t>Designing activities</a:t>
          </a:r>
          <a:endParaRPr lang="ru-RU" dirty="0"/>
        </a:p>
      </dgm:t>
    </dgm:pt>
    <dgm:pt modelId="{D7164D84-FC74-4F2F-A793-B18AC9C254C0}" type="parTrans" cxnId="{FAA166F3-150D-4BBC-9AFA-BDD41F9100E9}">
      <dgm:prSet/>
      <dgm:spPr/>
      <dgm:t>
        <a:bodyPr/>
        <a:lstStyle/>
        <a:p>
          <a:endParaRPr lang="ru-RU"/>
        </a:p>
      </dgm:t>
    </dgm:pt>
    <dgm:pt modelId="{AA41EA9D-4A2A-4B2E-B8B9-967330B67E3A}" type="sibTrans" cxnId="{FAA166F3-150D-4BBC-9AFA-BDD41F9100E9}">
      <dgm:prSet/>
      <dgm:spPr/>
      <dgm:t>
        <a:bodyPr/>
        <a:lstStyle/>
        <a:p>
          <a:endParaRPr lang="ru-RU"/>
        </a:p>
      </dgm:t>
    </dgm:pt>
    <dgm:pt modelId="{89CE1ECC-61FD-4A71-A67F-970D8D007E93}">
      <dgm:prSet phldrT="[Текст]" phldr="1"/>
      <dgm:spPr/>
      <dgm:t>
        <a:bodyPr/>
        <a:lstStyle/>
        <a:p>
          <a:endParaRPr lang="ru-RU" dirty="0"/>
        </a:p>
      </dgm:t>
    </dgm:pt>
    <dgm:pt modelId="{3DE3E797-E74C-4FAB-BFB7-A52BF8E5195A}" type="parTrans" cxnId="{1A4FCDE6-7C55-4155-A884-EA8501D22B41}">
      <dgm:prSet/>
      <dgm:spPr/>
      <dgm:t>
        <a:bodyPr/>
        <a:lstStyle/>
        <a:p>
          <a:endParaRPr lang="ru-RU"/>
        </a:p>
      </dgm:t>
    </dgm:pt>
    <dgm:pt modelId="{FAB93798-60A4-4346-9344-D1DC540CE403}" type="sibTrans" cxnId="{1A4FCDE6-7C55-4155-A884-EA8501D22B41}">
      <dgm:prSet/>
      <dgm:spPr/>
      <dgm:t>
        <a:bodyPr/>
        <a:lstStyle/>
        <a:p>
          <a:endParaRPr lang="ru-RU"/>
        </a:p>
      </dgm:t>
    </dgm:pt>
    <dgm:pt modelId="{EC2CAA3D-DB8C-448B-931E-30F32A4CE68E}" type="pres">
      <dgm:prSet presAssocID="{57B64565-B8F7-4B20-BEEE-E64BD72CD6F8}" presName="linear" presStyleCnt="0">
        <dgm:presLayoutVars>
          <dgm:animLvl val="lvl"/>
          <dgm:resizeHandles val="exact"/>
        </dgm:presLayoutVars>
      </dgm:prSet>
      <dgm:spPr/>
      <dgm:t>
        <a:bodyPr/>
        <a:lstStyle/>
        <a:p>
          <a:endParaRPr lang="ru-RU"/>
        </a:p>
      </dgm:t>
    </dgm:pt>
    <dgm:pt modelId="{3506D22E-647B-4172-A98B-A7790BB0D229}" type="pres">
      <dgm:prSet presAssocID="{1B85C645-EFAC-4286-B9C4-22D7D4541D9B}" presName="parentText" presStyleLbl="node1" presStyleIdx="0" presStyleCnt="2">
        <dgm:presLayoutVars>
          <dgm:chMax val="0"/>
          <dgm:bulletEnabled val="1"/>
        </dgm:presLayoutVars>
      </dgm:prSet>
      <dgm:spPr/>
      <dgm:t>
        <a:bodyPr/>
        <a:lstStyle/>
        <a:p>
          <a:endParaRPr lang="ru-RU"/>
        </a:p>
      </dgm:t>
    </dgm:pt>
    <dgm:pt modelId="{D3CF787D-D8AB-4D53-AC9C-4FAB78B2E2E2}" type="pres">
      <dgm:prSet presAssocID="{1B85C645-EFAC-4286-B9C4-22D7D4541D9B}" presName="childText" presStyleLbl="revTx" presStyleIdx="0" presStyleCnt="2">
        <dgm:presLayoutVars>
          <dgm:bulletEnabled val="1"/>
        </dgm:presLayoutVars>
      </dgm:prSet>
      <dgm:spPr/>
      <dgm:t>
        <a:bodyPr/>
        <a:lstStyle/>
        <a:p>
          <a:endParaRPr lang="ru-RU"/>
        </a:p>
      </dgm:t>
    </dgm:pt>
    <dgm:pt modelId="{7AD6496C-A9DC-4333-883C-14EFC09098FD}" type="pres">
      <dgm:prSet presAssocID="{FCB1B30E-3F48-4028-8D1F-AB96A6EA2430}" presName="parentText" presStyleLbl="node1" presStyleIdx="1" presStyleCnt="2">
        <dgm:presLayoutVars>
          <dgm:chMax val="0"/>
          <dgm:bulletEnabled val="1"/>
        </dgm:presLayoutVars>
      </dgm:prSet>
      <dgm:spPr/>
      <dgm:t>
        <a:bodyPr/>
        <a:lstStyle/>
        <a:p>
          <a:endParaRPr lang="ru-RU"/>
        </a:p>
      </dgm:t>
    </dgm:pt>
    <dgm:pt modelId="{7A670F8F-A279-4E27-A5B1-A12A3A8EEB29}" type="pres">
      <dgm:prSet presAssocID="{FCB1B30E-3F48-4028-8D1F-AB96A6EA2430}" presName="childText" presStyleLbl="revTx" presStyleIdx="1" presStyleCnt="2">
        <dgm:presLayoutVars>
          <dgm:bulletEnabled val="1"/>
        </dgm:presLayoutVars>
      </dgm:prSet>
      <dgm:spPr/>
      <dgm:t>
        <a:bodyPr/>
        <a:lstStyle/>
        <a:p>
          <a:endParaRPr lang="ru-RU"/>
        </a:p>
      </dgm:t>
    </dgm:pt>
  </dgm:ptLst>
  <dgm:cxnLst>
    <dgm:cxn modelId="{BC7A4668-3B20-4CB3-BFF2-1B303369C088}" type="presOf" srcId="{97197CBD-06A0-4B71-B45D-0ADE28A977CA}" destId="{D3CF787D-D8AB-4D53-AC9C-4FAB78B2E2E2}" srcOrd="0" destOrd="0" presId="urn:microsoft.com/office/officeart/2005/8/layout/vList2"/>
    <dgm:cxn modelId="{1A4FCDE6-7C55-4155-A884-EA8501D22B41}" srcId="{FCB1B30E-3F48-4028-8D1F-AB96A6EA2430}" destId="{89CE1ECC-61FD-4A71-A67F-970D8D007E93}" srcOrd="0" destOrd="0" parTransId="{3DE3E797-E74C-4FAB-BFB7-A52BF8E5195A}" sibTransId="{FAB93798-60A4-4346-9344-D1DC540CE403}"/>
    <dgm:cxn modelId="{FAA166F3-150D-4BBC-9AFA-BDD41F9100E9}" srcId="{57B64565-B8F7-4B20-BEEE-E64BD72CD6F8}" destId="{FCB1B30E-3F48-4028-8D1F-AB96A6EA2430}" srcOrd="1" destOrd="0" parTransId="{D7164D84-FC74-4F2F-A793-B18AC9C254C0}" sibTransId="{AA41EA9D-4A2A-4B2E-B8B9-967330B67E3A}"/>
    <dgm:cxn modelId="{E54557ED-3D0A-4F9B-8A8F-47BCDA5C2884}" type="presOf" srcId="{89CE1ECC-61FD-4A71-A67F-970D8D007E93}" destId="{7A670F8F-A279-4E27-A5B1-A12A3A8EEB29}" srcOrd="0" destOrd="0" presId="urn:microsoft.com/office/officeart/2005/8/layout/vList2"/>
    <dgm:cxn modelId="{1F009D27-05D7-45DD-BA5C-3FCBDAB3675D}" type="presOf" srcId="{57B64565-B8F7-4B20-BEEE-E64BD72CD6F8}" destId="{EC2CAA3D-DB8C-448B-931E-30F32A4CE68E}" srcOrd="0" destOrd="0" presId="urn:microsoft.com/office/officeart/2005/8/layout/vList2"/>
    <dgm:cxn modelId="{A1BC3321-2031-416B-B01A-AA4E392C79ED}" type="presOf" srcId="{1B85C645-EFAC-4286-B9C4-22D7D4541D9B}" destId="{3506D22E-647B-4172-A98B-A7790BB0D229}" srcOrd="0" destOrd="0" presId="urn:microsoft.com/office/officeart/2005/8/layout/vList2"/>
    <dgm:cxn modelId="{9FF7C2D2-2ADD-49E1-8CF3-45F54FA68721}" srcId="{1B85C645-EFAC-4286-B9C4-22D7D4541D9B}" destId="{97197CBD-06A0-4B71-B45D-0ADE28A977CA}" srcOrd="0" destOrd="0" parTransId="{BBCBB3C2-B288-4BFA-AF31-4A016454D899}" sibTransId="{0D0DC7C8-2379-4545-8904-59CFE9E411FE}"/>
    <dgm:cxn modelId="{0D88BB71-7AD0-4996-8090-96238AE289E1}" type="presOf" srcId="{FCB1B30E-3F48-4028-8D1F-AB96A6EA2430}" destId="{7AD6496C-A9DC-4333-883C-14EFC09098FD}" srcOrd="0" destOrd="0" presId="urn:microsoft.com/office/officeart/2005/8/layout/vList2"/>
    <dgm:cxn modelId="{042C1ED0-FB77-4D84-9F2A-E4998B6C9C52}" srcId="{57B64565-B8F7-4B20-BEEE-E64BD72CD6F8}" destId="{1B85C645-EFAC-4286-B9C4-22D7D4541D9B}" srcOrd="0" destOrd="0" parTransId="{85AF37CB-2A6E-4C46-96F4-4E44E3DE8F2C}" sibTransId="{9526D474-4478-424C-B890-0AEBCE45DB02}"/>
    <dgm:cxn modelId="{44D23565-3E8D-4636-AC43-310DDA5DED2E}" type="presParOf" srcId="{EC2CAA3D-DB8C-448B-931E-30F32A4CE68E}" destId="{3506D22E-647B-4172-A98B-A7790BB0D229}" srcOrd="0" destOrd="0" presId="urn:microsoft.com/office/officeart/2005/8/layout/vList2"/>
    <dgm:cxn modelId="{D363B3E6-9066-4330-9454-935A71886DC8}" type="presParOf" srcId="{EC2CAA3D-DB8C-448B-931E-30F32A4CE68E}" destId="{D3CF787D-D8AB-4D53-AC9C-4FAB78B2E2E2}" srcOrd="1" destOrd="0" presId="urn:microsoft.com/office/officeart/2005/8/layout/vList2"/>
    <dgm:cxn modelId="{8B18D97E-AEF7-42C3-AED7-6783C038BF56}" type="presParOf" srcId="{EC2CAA3D-DB8C-448B-931E-30F32A4CE68E}" destId="{7AD6496C-A9DC-4333-883C-14EFC09098FD}" srcOrd="2" destOrd="0" presId="urn:microsoft.com/office/officeart/2005/8/layout/vList2"/>
    <dgm:cxn modelId="{A0B1C8A5-48C0-43BF-A9E1-9BAD0CB48157}" type="presParOf" srcId="{EC2CAA3D-DB8C-448B-931E-30F32A4CE68E}" destId="{7A670F8F-A279-4E27-A5B1-A12A3A8EEB29}" srcOrd="3"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CC6719C-6354-45E2-B82D-F90D61E4346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BCC8E83A-73FF-476C-875B-9E8432094686}">
      <dgm:prSet phldrT="[Текст]" custT="1"/>
      <dgm:spPr/>
      <dgm:t>
        <a:bodyPr/>
        <a:lstStyle/>
        <a:p>
          <a:r>
            <a:rPr lang="en-US" sz="2000" dirty="0" smtClean="0"/>
            <a:t>Identification and meaningful definition of directions of innovative development of each university</a:t>
          </a:r>
          <a:endParaRPr lang="ru-RU" sz="2000" dirty="0"/>
        </a:p>
      </dgm:t>
    </dgm:pt>
    <dgm:pt modelId="{5673A00D-122E-47EA-B287-BBACEF9F1645}" type="parTrans" cxnId="{1FAE9EEE-E90B-4F9A-B239-AA7EC3D42CF0}">
      <dgm:prSet/>
      <dgm:spPr/>
      <dgm:t>
        <a:bodyPr/>
        <a:lstStyle/>
        <a:p>
          <a:endParaRPr lang="ru-RU"/>
        </a:p>
      </dgm:t>
    </dgm:pt>
    <dgm:pt modelId="{DB46F9F0-A926-4C49-A107-E9F104063A62}" type="sibTrans" cxnId="{1FAE9EEE-E90B-4F9A-B239-AA7EC3D42CF0}">
      <dgm:prSet/>
      <dgm:spPr/>
      <dgm:t>
        <a:bodyPr/>
        <a:lstStyle/>
        <a:p>
          <a:endParaRPr lang="ru-RU"/>
        </a:p>
      </dgm:t>
    </dgm:pt>
    <dgm:pt modelId="{D2BEEB5E-EF20-416B-8740-DB28D4CE608F}">
      <dgm:prSet phldrT="[Текст]" custT="1"/>
      <dgm:spPr/>
      <dgm:t>
        <a:bodyPr/>
        <a:lstStyle/>
        <a:p>
          <a:r>
            <a:rPr lang="en-GB" sz="2400" dirty="0" smtClean="0"/>
            <a:t>Providing a competent help</a:t>
          </a:r>
          <a:endParaRPr lang="ru-RU" sz="2400" dirty="0"/>
        </a:p>
      </dgm:t>
    </dgm:pt>
    <dgm:pt modelId="{253A67CC-E2AC-4D36-BD37-0AC9E6E85C84}" type="parTrans" cxnId="{2390C592-3E2C-488E-B914-FD876B807A7B}">
      <dgm:prSet/>
      <dgm:spPr/>
      <dgm:t>
        <a:bodyPr/>
        <a:lstStyle/>
        <a:p>
          <a:endParaRPr lang="ru-RU"/>
        </a:p>
      </dgm:t>
    </dgm:pt>
    <dgm:pt modelId="{3BD66029-8E13-46FB-9799-4B4875245C45}" type="sibTrans" cxnId="{2390C592-3E2C-488E-B914-FD876B807A7B}">
      <dgm:prSet/>
      <dgm:spPr/>
      <dgm:t>
        <a:bodyPr/>
        <a:lstStyle/>
        <a:p>
          <a:endParaRPr lang="ru-RU"/>
        </a:p>
      </dgm:t>
    </dgm:pt>
    <dgm:pt modelId="{407F6FCA-B7E1-4AE7-9EF4-399206FF8E70}">
      <dgm:prSet phldrT="[Текст]" custT="1"/>
      <dgm:spPr/>
      <dgm:t>
        <a:bodyPr/>
        <a:lstStyle/>
        <a:p>
          <a:r>
            <a:rPr lang="en-US" sz="2000" dirty="0" smtClean="0"/>
            <a:t>Creation of a strategic project for the actual HEIs development</a:t>
          </a:r>
          <a:endParaRPr lang="ru-RU" sz="2000" dirty="0"/>
        </a:p>
      </dgm:t>
    </dgm:pt>
    <dgm:pt modelId="{CFF67108-C822-458A-A25A-171452E09290}" type="parTrans" cxnId="{FD50B5D2-6B1D-4140-A50B-326FBEBB95C4}">
      <dgm:prSet/>
      <dgm:spPr/>
      <dgm:t>
        <a:bodyPr/>
        <a:lstStyle/>
        <a:p>
          <a:endParaRPr lang="ru-RU"/>
        </a:p>
      </dgm:t>
    </dgm:pt>
    <dgm:pt modelId="{A393DA03-3AFF-4CA8-918F-8AA37C5D6DC9}" type="sibTrans" cxnId="{FD50B5D2-6B1D-4140-A50B-326FBEBB95C4}">
      <dgm:prSet/>
      <dgm:spPr/>
      <dgm:t>
        <a:bodyPr/>
        <a:lstStyle/>
        <a:p>
          <a:endParaRPr lang="ru-RU"/>
        </a:p>
      </dgm:t>
    </dgm:pt>
    <dgm:pt modelId="{006ABD3D-A8A0-48D2-8792-8D61D13252F8}" type="pres">
      <dgm:prSet presAssocID="{ECC6719C-6354-45E2-B82D-F90D61E43462}" presName="linear" presStyleCnt="0">
        <dgm:presLayoutVars>
          <dgm:dir/>
          <dgm:animLvl val="lvl"/>
          <dgm:resizeHandles val="exact"/>
        </dgm:presLayoutVars>
      </dgm:prSet>
      <dgm:spPr/>
      <dgm:t>
        <a:bodyPr/>
        <a:lstStyle/>
        <a:p>
          <a:endParaRPr lang="ru-RU"/>
        </a:p>
      </dgm:t>
    </dgm:pt>
    <dgm:pt modelId="{A3E3BF45-3743-4A9B-AD6B-032251A7FFB0}" type="pres">
      <dgm:prSet presAssocID="{BCC8E83A-73FF-476C-875B-9E8432094686}" presName="parentLin" presStyleCnt="0"/>
      <dgm:spPr/>
    </dgm:pt>
    <dgm:pt modelId="{92F3D7AC-340C-4727-8C66-065D1CF33496}" type="pres">
      <dgm:prSet presAssocID="{BCC8E83A-73FF-476C-875B-9E8432094686}" presName="parentLeftMargin" presStyleLbl="node1" presStyleIdx="0" presStyleCnt="3"/>
      <dgm:spPr/>
      <dgm:t>
        <a:bodyPr/>
        <a:lstStyle/>
        <a:p>
          <a:endParaRPr lang="ru-RU"/>
        </a:p>
      </dgm:t>
    </dgm:pt>
    <dgm:pt modelId="{6CE2B1CF-6399-435A-BC9A-893F6E6095A4}" type="pres">
      <dgm:prSet presAssocID="{BCC8E83A-73FF-476C-875B-9E8432094686}" presName="parentText" presStyleLbl="node1" presStyleIdx="0" presStyleCnt="3" custScaleY="292979">
        <dgm:presLayoutVars>
          <dgm:chMax val="0"/>
          <dgm:bulletEnabled val="1"/>
        </dgm:presLayoutVars>
      </dgm:prSet>
      <dgm:spPr/>
      <dgm:t>
        <a:bodyPr/>
        <a:lstStyle/>
        <a:p>
          <a:endParaRPr lang="ru-RU"/>
        </a:p>
      </dgm:t>
    </dgm:pt>
    <dgm:pt modelId="{5A55DA55-C492-4B93-92CC-DA2478B3E79D}" type="pres">
      <dgm:prSet presAssocID="{BCC8E83A-73FF-476C-875B-9E8432094686}" presName="negativeSpace" presStyleCnt="0"/>
      <dgm:spPr/>
    </dgm:pt>
    <dgm:pt modelId="{09E9DAFA-E09B-4DE6-AA2C-1AB6970C1A70}" type="pres">
      <dgm:prSet presAssocID="{BCC8E83A-73FF-476C-875B-9E8432094686}" presName="childText" presStyleLbl="conFgAcc1" presStyleIdx="0" presStyleCnt="3">
        <dgm:presLayoutVars>
          <dgm:bulletEnabled val="1"/>
        </dgm:presLayoutVars>
      </dgm:prSet>
      <dgm:spPr/>
    </dgm:pt>
    <dgm:pt modelId="{B54F08C9-200E-4324-A009-B08F62A9E714}" type="pres">
      <dgm:prSet presAssocID="{DB46F9F0-A926-4C49-A107-E9F104063A62}" presName="spaceBetweenRectangles" presStyleCnt="0"/>
      <dgm:spPr/>
    </dgm:pt>
    <dgm:pt modelId="{5EA994A3-DEC6-4E77-83C1-559E43474581}" type="pres">
      <dgm:prSet presAssocID="{D2BEEB5E-EF20-416B-8740-DB28D4CE608F}" presName="parentLin" presStyleCnt="0"/>
      <dgm:spPr/>
    </dgm:pt>
    <dgm:pt modelId="{82BAAADC-DE4B-4CF7-85B3-F9CFF050FDA5}" type="pres">
      <dgm:prSet presAssocID="{D2BEEB5E-EF20-416B-8740-DB28D4CE608F}" presName="parentLeftMargin" presStyleLbl="node1" presStyleIdx="0" presStyleCnt="3"/>
      <dgm:spPr/>
      <dgm:t>
        <a:bodyPr/>
        <a:lstStyle/>
        <a:p>
          <a:endParaRPr lang="ru-RU"/>
        </a:p>
      </dgm:t>
    </dgm:pt>
    <dgm:pt modelId="{8837737E-76D6-4554-822A-226F5169512C}" type="pres">
      <dgm:prSet presAssocID="{D2BEEB5E-EF20-416B-8740-DB28D4CE608F}" presName="parentText" presStyleLbl="node1" presStyleIdx="1" presStyleCnt="3" custScaleY="280015">
        <dgm:presLayoutVars>
          <dgm:chMax val="0"/>
          <dgm:bulletEnabled val="1"/>
        </dgm:presLayoutVars>
      </dgm:prSet>
      <dgm:spPr/>
      <dgm:t>
        <a:bodyPr/>
        <a:lstStyle/>
        <a:p>
          <a:endParaRPr lang="ru-RU"/>
        </a:p>
      </dgm:t>
    </dgm:pt>
    <dgm:pt modelId="{C39C80E9-AE4F-46C5-9E7D-9589EDA81075}" type="pres">
      <dgm:prSet presAssocID="{D2BEEB5E-EF20-416B-8740-DB28D4CE608F}" presName="negativeSpace" presStyleCnt="0"/>
      <dgm:spPr/>
    </dgm:pt>
    <dgm:pt modelId="{D8B8FFD1-1343-4A38-9223-1B6996B36956}" type="pres">
      <dgm:prSet presAssocID="{D2BEEB5E-EF20-416B-8740-DB28D4CE608F}" presName="childText" presStyleLbl="conFgAcc1" presStyleIdx="1" presStyleCnt="3">
        <dgm:presLayoutVars>
          <dgm:bulletEnabled val="1"/>
        </dgm:presLayoutVars>
      </dgm:prSet>
      <dgm:spPr/>
    </dgm:pt>
    <dgm:pt modelId="{9E3A743A-5BE5-4B14-8CF1-19A564B81151}" type="pres">
      <dgm:prSet presAssocID="{3BD66029-8E13-46FB-9799-4B4875245C45}" presName="spaceBetweenRectangles" presStyleCnt="0"/>
      <dgm:spPr/>
    </dgm:pt>
    <dgm:pt modelId="{31C54CD7-56F1-4910-AAFC-3676B4516517}" type="pres">
      <dgm:prSet presAssocID="{407F6FCA-B7E1-4AE7-9EF4-399206FF8E70}" presName="parentLin" presStyleCnt="0"/>
      <dgm:spPr/>
    </dgm:pt>
    <dgm:pt modelId="{EDEBBD39-DEAE-4A36-95A5-0CC4DCB930A4}" type="pres">
      <dgm:prSet presAssocID="{407F6FCA-B7E1-4AE7-9EF4-399206FF8E70}" presName="parentLeftMargin" presStyleLbl="node1" presStyleIdx="1" presStyleCnt="3"/>
      <dgm:spPr/>
      <dgm:t>
        <a:bodyPr/>
        <a:lstStyle/>
        <a:p>
          <a:endParaRPr lang="ru-RU"/>
        </a:p>
      </dgm:t>
    </dgm:pt>
    <dgm:pt modelId="{C4D33EA5-1FD8-479C-80B1-E5EA2D39D10A}" type="pres">
      <dgm:prSet presAssocID="{407F6FCA-B7E1-4AE7-9EF4-399206FF8E70}" presName="parentText" presStyleLbl="node1" presStyleIdx="2" presStyleCnt="3" custScaleY="329328">
        <dgm:presLayoutVars>
          <dgm:chMax val="0"/>
          <dgm:bulletEnabled val="1"/>
        </dgm:presLayoutVars>
      </dgm:prSet>
      <dgm:spPr/>
      <dgm:t>
        <a:bodyPr/>
        <a:lstStyle/>
        <a:p>
          <a:endParaRPr lang="ru-RU"/>
        </a:p>
      </dgm:t>
    </dgm:pt>
    <dgm:pt modelId="{CCBBBE92-7DC6-4CD4-AE54-A8661C64443C}" type="pres">
      <dgm:prSet presAssocID="{407F6FCA-B7E1-4AE7-9EF4-399206FF8E70}" presName="negativeSpace" presStyleCnt="0"/>
      <dgm:spPr/>
    </dgm:pt>
    <dgm:pt modelId="{9118A665-CD62-457D-AB8B-3099E885E984}" type="pres">
      <dgm:prSet presAssocID="{407F6FCA-B7E1-4AE7-9EF4-399206FF8E70}" presName="childText" presStyleLbl="conFgAcc1" presStyleIdx="2" presStyleCnt="3">
        <dgm:presLayoutVars>
          <dgm:bulletEnabled val="1"/>
        </dgm:presLayoutVars>
      </dgm:prSet>
      <dgm:spPr/>
    </dgm:pt>
  </dgm:ptLst>
  <dgm:cxnLst>
    <dgm:cxn modelId="{FD50B5D2-6B1D-4140-A50B-326FBEBB95C4}" srcId="{ECC6719C-6354-45E2-B82D-F90D61E43462}" destId="{407F6FCA-B7E1-4AE7-9EF4-399206FF8E70}" srcOrd="2" destOrd="0" parTransId="{CFF67108-C822-458A-A25A-171452E09290}" sibTransId="{A393DA03-3AFF-4CA8-918F-8AA37C5D6DC9}"/>
    <dgm:cxn modelId="{F00FB454-C469-4F5C-B95A-3B7F9A946AF2}" type="presOf" srcId="{407F6FCA-B7E1-4AE7-9EF4-399206FF8E70}" destId="{C4D33EA5-1FD8-479C-80B1-E5EA2D39D10A}" srcOrd="1" destOrd="0" presId="urn:microsoft.com/office/officeart/2005/8/layout/list1"/>
    <dgm:cxn modelId="{05B3AF53-3FBA-4C59-8342-4671387B40F6}" type="presOf" srcId="{D2BEEB5E-EF20-416B-8740-DB28D4CE608F}" destId="{8837737E-76D6-4554-822A-226F5169512C}" srcOrd="1" destOrd="0" presId="urn:microsoft.com/office/officeart/2005/8/layout/list1"/>
    <dgm:cxn modelId="{D08C1C4C-5651-4E7C-81E0-F8A0BE5A2C23}" type="presOf" srcId="{BCC8E83A-73FF-476C-875B-9E8432094686}" destId="{6CE2B1CF-6399-435A-BC9A-893F6E6095A4}" srcOrd="1" destOrd="0" presId="urn:microsoft.com/office/officeart/2005/8/layout/list1"/>
    <dgm:cxn modelId="{156CA8C6-D3D3-44CD-8CB5-18460022C2D6}" type="presOf" srcId="{407F6FCA-B7E1-4AE7-9EF4-399206FF8E70}" destId="{EDEBBD39-DEAE-4A36-95A5-0CC4DCB930A4}" srcOrd="0" destOrd="0" presId="urn:microsoft.com/office/officeart/2005/8/layout/list1"/>
    <dgm:cxn modelId="{2390C592-3E2C-488E-B914-FD876B807A7B}" srcId="{ECC6719C-6354-45E2-B82D-F90D61E43462}" destId="{D2BEEB5E-EF20-416B-8740-DB28D4CE608F}" srcOrd="1" destOrd="0" parTransId="{253A67CC-E2AC-4D36-BD37-0AC9E6E85C84}" sibTransId="{3BD66029-8E13-46FB-9799-4B4875245C45}"/>
    <dgm:cxn modelId="{276B20E4-BAFC-4FF1-9611-3D4BF230617E}" type="presOf" srcId="{BCC8E83A-73FF-476C-875B-9E8432094686}" destId="{92F3D7AC-340C-4727-8C66-065D1CF33496}" srcOrd="0" destOrd="0" presId="urn:microsoft.com/office/officeart/2005/8/layout/list1"/>
    <dgm:cxn modelId="{A846D281-1012-467C-B6C5-56DBE451E084}" type="presOf" srcId="{D2BEEB5E-EF20-416B-8740-DB28D4CE608F}" destId="{82BAAADC-DE4B-4CF7-85B3-F9CFF050FDA5}" srcOrd="0" destOrd="0" presId="urn:microsoft.com/office/officeart/2005/8/layout/list1"/>
    <dgm:cxn modelId="{565DC2A7-1C29-45BE-B0E6-E4CD8FE704A6}" type="presOf" srcId="{ECC6719C-6354-45E2-B82D-F90D61E43462}" destId="{006ABD3D-A8A0-48D2-8792-8D61D13252F8}" srcOrd="0" destOrd="0" presId="urn:microsoft.com/office/officeart/2005/8/layout/list1"/>
    <dgm:cxn modelId="{1FAE9EEE-E90B-4F9A-B239-AA7EC3D42CF0}" srcId="{ECC6719C-6354-45E2-B82D-F90D61E43462}" destId="{BCC8E83A-73FF-476C-875B-9E8432094686}" srcOrd="0" destOrd="0" parTransId="{5673A00D-122E-47EA-B287-BBACEF9F1645}" sibTransId="{DB46F9F0-A926-4C49-A107-E9F104063A62}"/>
    <dgm:cxn modelId="{63231098-9362-4F72-8AD5-87113977BF09}" type="presParOf" srcId="{006ABD3D-A8A0-48D2-8792-8D61D13252F8}" destId="{A3E3BF45-3743-4A9B-AD6B-032251A7FFB0}" srcOrd="0" destOrd="0" presId="urn:microsoft.com/office/officeart/2005/8/layout/list1"/>
    <dgm:cxn modelId="{B15C3D2C-8C22-4F66-82BB-0A8047AD8E61}" type="presParOf" srcId="{A3E3BF45-3743-4A9B-AD6B-032251A7FFB0}" destId="{92F3D7AC-340C-4727-8C66-065D1CF33496}" srcOrd="0" destOrd="0" presId="urn:microsoft.com/office/officeart/2005/8/layout/list1"/>
    <dgm:cxn modelId="{E6C22D00-4591-44BE-BC96-5216344D7C90}" type="presParOf" srcId="{A3E3BF45-3743-4A9B-AD6B-032251A7FFB0}" destId="{6CE2B1CF-6399-435A-BC9A-893F6E6095A4}" srcOrd="1" destOrd="0" presId="urn:microsoft.com/office/officeart/2005/8/layout/list1"/>
    <dgm:cxn modelId="{8493505E-2E07-4C90-B731-2E1A22534F98}" type="presParOf" srcId="{006ABD3D-A8A0-48D2-8792-8D61D13252F8}" destId="{5A55DA55-C492-4B93-92CC-DA2478B3E79D}" srcOrd="1" destOrd="0" presId="urn:microsoft.com/office/officeart/2005/8/layout/list1"/>
    <dgm:cxn modelId="{387E9ECC-5930-4877-B0E3-F8B96EF2903B}" type="presParOf" srcId="{006ABD3D-A8A0-48D2-8792-8D61D13252F8}" destId="{09E9DAFA-E09B-4DE6-AA2C-1AB6970C1A70}" srcOrd="2" destOrd="0" presId="urn:microsoft.com/office/officeart/2005/8/layout/list1"/>
    <dgm:cxn modelId="{60DD98ED-EA67-44AA-A63C-F19B39C36BDF}" type="presParOf" srcId="{006ABD3D-A8A0-48D2-8792-8D61D13252F8}" destId="{B54F08C9-200E-4324-A009-B08F62A9E714}" srcOrd="3" destOrd="0" presId="urn:microsoft.com/office/officeart/2005/8/layout/list1"/>
    <dgm:cxn modelId="{037DC01C-3AB5-42AB-BE6B-B47388E9C945}" type="presParOf" srcId="{006ABD3D-A8A0-48D2-8792-8D61D13252F8}" destId="{5EA994A3-DEC6-4E77-83C1-559E43474581}" srcOrd="4" destOrd="0" presId="urn:microsoft.com/office/officeart/2005/8/layout/list1"/>
    <dgm:cxn modelId="{DB2D4046-379E-42CF-91B0-38AD1CCE09B9}" type="presParOf" srcId="{5EA994A3-DEC6-4E77-83C1-559E43474581}" destId="{82BAAADC-DE4B-4CF7-85B3-F9CFF050FDA5}" srcOrd="0" destOrd="0" presId="urn:microsoft.com/office/officeart/2005/8/layout/list1"/>
    <dgm:cxn modelId="{32AA6176-8089-4781-9AA3-3CDCB7B4F666}" type="presParOf" srcId="{5EA994A3-DEC6-4E77-83C1-559E43474581}" destId="{8837737E-76D6-4554-822A-226F5169512C}" srcOrd="1" destOrd="0" presId="urn:microsoft.com/office/officeart/2005/8/layout/list1"/>
    <dgm:cxn modelId="{B00EF514-39F8-4EB1-94C4-5BB9D094638E}" type="presParOf" srcId="{006ABD3D-A8A0-48D2-8792-8D61D13252F8}" destId="{C39C80E9-AE4F-46C5-9E7D-9589EDA81075}" srcOrd="5" destOrd="0" presId="urn:microsoft.com/office/officeart/2005/8/layout/list1"/>
    <dgm:cxn modelId="{C4509B55-5614-4FD3-97CB-44E7B749F839}" type="presParOf" srcId="{006ABD3D-A8A0-48D2-8792-8D61D13252F8}" destId="{D8B8FFD1-1343-4A38-9223-1B6996B36956}" srcOrd="6" destOrd="0" presId="urn:microsoft.com/office/officeart/2005/8/layout/list1"/>
    <dgm:cxn modelId="{A9AB155E-418F-480E-BD3C-7BBF4A91E50F}" type="presParOf" srcId="{006ABD3D-A8A0-48D2-8792-8D61D13252F8}" destId="{9E3A743A-5BE5-4B14-8CF1-19A564B81151}" srcOrd="7" destOrd="0" presId="urn:microsoft.com/office/officeart/2005/8/layout/list1"/>
    <dgm:cxn modelId="{A980920E-2B4A-4554-862D-AD49FE4B8A96}" type="presParOf" srcId="{006ABD3D-A8A0-48D2-8792-8D61D13252F8}" destId="{31C54CD7-56F1-4910-AAFC-3676B4516517}" srcOrd="8" destOrd="0" presId="urn:microsoft.com/office/officeart/2005/8/layout/list1"/>
    <dgm:cxn modelId="{B763CFFD-A477-4E7C-B229-729CF06A7C03}" type="presParOf" srcId="{31C54CD7-56F1-4910-AAFC-3676B4516517}" destId="{EDEBBD39-DEAE-4A36-95A5-0CC4DCB930A4}" srcOrd="0" destOrd="0" presId="urn:microsoft.com/office/officeart/2005/8/layout/list1"/>
    <dgm:cxn modelId="{D305BE59-5F29-4D18-8668-835E80DBA7AD}" type="presParOf" srcId="{31C54CD7-56F1-4910-AAFC-3676B4516517}" destId="{C4D33EA5-1FD8-479C-80B1-E5EA2D39D10A}" srcOrd="1" destOrd="0" presId="urn:microsoft.com/office/officeart/2005/8/layout/list1"/>
    <dgm:cxn modelId="{BDCF82E1-9193-4518-AEAB-89E2EE18B89C}" type="presParOf" srcId="{006ABD3D-A8A0-48D2-8792-8D61D13252F8}" destId="{CCBBBE92-7DC6-4CD4-AE54-A8661C64443C}" srcOrd="9" destOrd="0" presId="urn:microsoft.com/office/officeart/2005/8/layout/list1"/>
    <dgm:cxn modelId="{250A10D0-5B54-4544-A3CE-BF52ED183E98}" type="presParOf" srcId="{006ABD3D-A8A0-48D2-8792-8D61D13252F8}" destId="{9118A665-CD62-457D-AB8B-3099E885E984}" srcOrd="10"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CC6719C-6354-45E2-B82D-F90D61E4346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BCC8E83A-73FF-476C-875B-9E8432094686}">
      <dgm:prSet phldrT="[Текст]" custT="1"/>
      <dgm:spPr/>
      <dgm:t>
        <a:bodyPr/>
        <a:lstStyle/>
        <a:p>
          <a:r>
            <a:rPr lang="en-GB" sz="2000" dirty="0" smtClean="0"/>
            <a:t>Discourse</a:t>
          </a:r>
          <a:endParaRPr lang="ru-RU" sz="2000" dirty="0"/>
        </a:p>
      </dgm:t>
    </dgm:pt>
    <dgm:pt modelId="{5673A00D-122E-47EA-B287-BBACEF9F1645}" type="parTrans" cxnId="{1FAE9EEE-E90B-4F9A-B239-AA7EC3D42CF0}">
      <dgm:prSet/>
      <dgm:spPr/>
      <dgm:t>
        <a:bodyPr/>
        <a:lstStyle/>
        <a:p>
          <a:endParaRPr lang="ru-RU"/>
        </a:p>
      </dgm:t>
    </dgm:pt>
    <dgm:pt modelId="{DB46F9F0-A926-4C49-A107-E9F104063A62}" type="sibTrans" cxnId="{1FAE9EEE-E90B-4F9A-B239-AA7EC3D42CF0}">
      <dgm:prSet/>
      <dgm:spPr/>
      <dgm:t>
        <a:bodyPr/>
        <a:lstStyle/>
        <a:p>
          <a:endParaRPr lang="ru-RU"/>
        </a:p>
      </dgm:t>
    </dgm:pt>
    <dgm:pt modelId="{D2BEEB5E-EF20-416B-8740-DB28D4CE608F}">
      <dgm:prSet phldrT="[Текст]" custT="1"/>
      <dgm:spPr/>
      <dgm:t>
        <a:bodyPr/>
        <a:lstStyle/>
        <a:p>
          <a:r>
            <a:rPr lang="en-GB" sz="2400" dirty="0" smtClean="0"/>
            <a:t>Prospects</a:t>
          </a:r>
          <a:r>
            <a:rPr lang="en-US" sz="2400" dirty="0" smtClean="0"/>
            <a:t> </a:t>
          </a:r>
          <a:r>
            <a:rPr lang="en-GB" sz="2400" dirty="0" smtClean="0"/>
            <a:t>diversity</a:t>
          </a:r>
          <a:endParaRPr lang="ru-RU" sz="2400" dirty="0"/>
        </a:p>
      </dgm:t>
    </dgm:pt>
    <dgm:pt modelId="{253A67CC-E2AC-4D36-BD37-0AC9E6E85C84}" type="parTrans" cxnId="{2390C592-3E2C-488E-B914-FD876B807A7B}">
      <dgm:prSet/>
      <dgm:spPr/>
      <dgm:t>
        <a:bodyPr/>
        <a:lstStyle/>
        <a:p>
          <a:endParaRPr lang="ru-RU"/>
        </a:p>
      </dgm:t>
    </dgm:pt>
    <dgm:pt modelId="{3BD66029-8E13-46FB-9799-4B4875245C45}" type="sibTrans" cxnId="{2390C592-3E2C-488E-B914-FD876B807A7B}">
      <dgm:prSet/>
      <dgm:spPr/>
      <dgm:t>
        <a:bodyPr/>
        <a:lstStyle/>
        <a:p>
          <a:endParaRPr lang="ru-RU"/>
        </a:p>
      </dgm:t>
    </dgm:pt>
    <dgm:pt modelId="{407F6FCA-B7E1-4AE7-9EF4-399206FF8E70}">
      <dgm:prSet phldrT="[Текст]" custT="1"/>
      <dgm:spPr/>
      <dgm:t>
        <a:bodyPr/>
        <a:lstStyle/>
        <a:p>
          <a:r>
            <a:rPr lang="en-GB" sz="2000" dirty="0" smtClean="0"/>
            <a:t>Process orientation</a:t>
          </a:r>
          <a:endParaRPr lang="ru-RU" sz="2000" dirty="0"/>
        </a:p>
      </dgm:t>
    </dgm:pt>
    <dgm:pt modelId="{CFF67108-C822-458A-A25A-171452E09290}" type="parTrans" cxnId="{FD50B5D2-6B1D-4140-A50B-326FBEBB95C4}">
      <dgm:prSet/>
      <dgm:spPr/>
      <dgm:t>
        <a:bodyPr/>
        <a:lstStyle/>
        <a:p>
          <a:endParaRPr lang="ru-RU"/>
        </a:p>
      </dgm:t>
    </dgm:pt>
    <dgm:pt modelId="{A393DA03-3AFF-4CA8-918F-8AA37C5D6DC9}" type="sibTrans" cxnId="{FD50B5D2-6B1D-4140-A50B-326FBEBB95C4}">
      <dgm:prSet/>
      <dgm:spPr/>
      <dgm:t>
        <a:bodyPr/>
        <a:lstStyle/>
        <a:p>
          <a:endParaRPr lang="ru-RU"/>
        </a:p>
      </dgm:t>
    </dgm:pt>
    <dgm:pt modelId="{006ABD3D-A8A0-48D2-8792-8D61D13252F8}" type="pres">
      <dgm:prSet presAssocID="{ECC6719C-6354-45E2-B82D-F90D61E43462}" presName="linear" presStyleCnt="0">
        <dgm:presLayoutVars>
          <dgm:dir/>
          <dgm:animLvl val="lvl"/>
          <dgm:resizeHandles val="exact"/>
        </dgm:presLayoutVars>
      </dgm:prSet>
      <dgm:spPr/>
      <dgm:t>
        <a:bodyPr/>
        <a:lstStyle/>
        <a:p>
          <a:endParaRPr lang="ru-RU"/>
        </a:p>
      </dgm:t>
    </dgm:pt>
    <dgm:pt modelId="{A3E3BF45-3743-4A9B-AD6B-032251A7FFB0}" type="pres">
      <dgm:prSet presAssocID="{BCC8E83A-73FF-476C-875B-9E8432094686}" presName="parentLin" presStyleCnt="0"/>
      <dgm:spPr/>
    </dgm:pt>
    <dgm:pt modelId="{92F3D7AC-340C-4727-8C66-065D1CF33496}" type="pres">
      <dgm:prSet presAssocID="{BCC8E83A-73FF-476C-875B-9E8432094686}" presName="parentLeftMargin" presStyleLbl="node1" presStyleIdx="0" presStyleCnt="3"/>
      <dgm:spPr/>
      <dgm:t>
        <a:bodyPr/>
        <a:lstStyle/>
        <a:p>
          <a:endParaRPr lang="ru-RU"/>
        </a:p>
      </dgm:t>
    </dgm:pt>
    <dgm:pt modelId="{6CE2B1CF-6399-435A-BC9A-893F6E6095A4}" type="pres">
      <dgm:prSet presAssocID="{BCC8E83A-73FF-476C-875B-9E8432094686}" presName="parentText" presStyleLbl="node1" presStyleIdx="0" presStyleCnt="3" custScaleY="292979">
        <dgm:presLayoutVars>
          <dgm:chMax val="0"/>
          <dgm:bulletEnabled val="1"/>
        </dgm:presLayoutVars>
      </dgm:prSet>
      <dgm:spPr/>
      <dgm:t>
        <a:bodyPr/>
        <a:lstStyle/>
        <a:p>
          <a:endParaRPr lang="ru-RU"/>
        </a:p>
      </dgm:t>
    </dgm:pt>
    <dgm:pt modelId="{5A55DA55-C492-4B93-92CC-DA2478B3E79D}" type="pres">
      <dgm:prSet presAssocID="{BCC8E83A-73FF-476C-875B-9E8432094686}" presName="negativeSpace" presStyleCnt="0"/>
      <dgm:spPr/>
    </dgm:pt>
    <dgm:pt modelId="{09E9DAFA-E09B-4DE6-AA2C-1AB6970C1A70}" type="pres">
      <dgm:prSet presAssocID="{BCC8E83A-73FF-476C-875B-9E8432094686}" presName="childText" presStyleLbl="conFgAcc1" presStyleIdx="0" presStyleCnt="3">
        <dgm:presLayoutVars>
          <dgm:bulletEnabled val="1"/>
        </dgm:presLayoutVars>
      </dgm:prSet>
      <dgm:spPr/>
    </dgm:pt>
    <dgm:pt modelId="{B54F08C9-200E-4324-A009-B08F62A9E714}" type="pres">
      <dgm:prSet presAssocID="{DB46F9F0-A926-4C49-A107-E9F104063A62}" presName="spaceBetweenRectangles" presStyleCnt="0"/>
      <dgm:spPr/>
    </dgm:pt>
    <dgm:pt modelId="{5EA994A3-DEC6-4E77-83C1-559E43474581}" type="pres">
      <dgm:prSet presAssocID="{D2BEEB5E-EF20-416B-8740-DB28D4CE608F}" presName="parentLin" presStyleCnt="0"/>
      <dgm:spPr/>
    </dgm:pt>
    <dgm:pt modelId="{82BAAADC-DE4B-4CF7-85B3-F9CFF050FDA5}" type="pres">
      <dgm:prSet presAssocID="{D2BEEB5E-EF20-416B-8740-DB28D4CE608F}" presName="parentLeftMargin" presStyleLbl="node1" presStyleIdx="0" presStyleCnt="3"/>
      <dgm:spPr/>
      <dgm:t>
        <a:bodyPr/>
        <a:lstStyle/>
        <a:p>
          <a:endParaRPr lang="ru-RU"/>
        </a:p>
      </dgm:t>
    </dgm:pt>
    <dgm:pt modelId="{8837737E-76D6-4554-822A-226F5169512C}" type="pres">
      <dgm:prSet presAssocID="{D2BEEB5E-EF20-416B-8740-DB28D4CE608F}" presName="parentText" presStyleLbl="node1" presStyleIdx="1" presStyleCnt="3" custScaleX="104965" custScaleY="280015" custLinFactNeighborX="49446" custLinFactNeighborY="-15620">
        <dgm:presLayoutVars>
          <dgm:chMax val="0"/>
          <dgm:bulletEnabled val="1"/>
        </dgm:presLayoutVars>
      </dgm:prSet>
      <dgm:spPr/>
      <dgm:t>
        <a:bodyPr/>
        <a:lstStyle/>
        <a:p>
          <a:endParaRPr lang="ru-RU"/>
        </a:p>
      </dgm:t>
    </dgm:pt>
    <dgm:pt modelId="{C39C80E9-AE4F-46C5-9E7D-9589EDA81075}" type="pres">
      <dgm:prSet presAssocID="{D2BEEB5E-EF20-416B-8740-DB28D4CE608F}" presName="negativeSpace" presStyleCnt="0"/>
      <dgm:spPr/>
    </dgm:pt>
    <dgm:pt modelId="{D8B8FFD1-1343-4A38-9223-1B6996B36956}" type="pres">
      <dgm:prSet presAssocID="{D2BEEB5E-EF20-416B-8740-DB28D4CE608F}" presName="childText" presStyleLbl="conFgAcc1" presStyleIdx="1" presStyleCnt="3">
        <dgm:presLayoutVars>
          <dgm:bulletEnabled val="1"/>
        </dgm:presLayoutVars>
      </dgm:prSet>
      <dgm:spPr/>
    </dgm:pt>
    <dgm:pt modelId="{9E3A743A-5BE5-4B14-8CF1-19A564B81151}" type="pres">
      <dgm:prSet presAssocID="{3BD66029-8E13-46FB-9799-4B4875245C45}" presName="spaceBetweenRectangles" presStyleCnt="0"/>
      <dgm:spPr/>
    </dgm:pt>
    <dgm:pt modelId="{31C54CD7-56F1-4910-AAFC-3676B4516517}" type="pres">
      <dgm:prSet presAssocID="{407F6FCA-B7E1-4AE7-9EF4-399206FF8E70}" presName="parentLin" presStyleCnt="0"/>
      <dgm:spPr/>
    </dgm:pt>
    <dgm:pt modelId="{EDEBBD39-DEAE-4A36-95A5-0CC4DCB930A4}" type="pres">
      <dgm:prSet presAssocID="{407F6FCA-B7E1-4AE7-9EF4-399206FF8E70}" presName="parentLeftMargin" presStyleLbl="node1" presStyleIdx="1" presStyleCnt="3"/>
      <dgm:spPr/>
      <dgm:t>
        <a:bodyPr/>
        <a:lstStyle/>
        <a:p>
          <a:endParaRPr lang="ru-RU"/>
        </a:p>
      </dgm:t>
    </dgm:pt>
    <dgm:pt modelId="{C4D33EA5-1FD8-479C-80B1-E5EA2D39D10A}" type="pres">
      <dgm:prSet presAssocID="{407F6FCA-B7E1-4AE7-9EF4-399206FF8E70}" presName="parentText" presStyleLbl="node1" presStyleIdx="2" presStyleCnt="3" custScaleY="329328">
        <dgm:presLayoutVars>
          <dgm:chMax val="0"/>
          <dgm:bulletEnabled val="1"/>
        </dgm:presLayoutVars>
      </dgm:prSet>
      <dgm:spPr/>
      <dgm:t>
        <a:bodyPr/>
        <a:lstStyle/>
        <a:p>
          <a:endParaRPr lang="ru-RU"/>
        </a:p>
      </dgm:t>
    </dgm:pt>
    <dgm:pt modelId="{CCBBBE92-7DC6-4CD4-AE54-A8661C64443C}" type="pres">
      <dgm:prSet presAssocID="{407F6FCA-B7E1-4AE7-9EF4-399206FF8E70}" presName="negativeSpace" presStyleCnt="0"/>
      <dgm:spPr/>
    </dgm:pt>
    <dgm:pt modelId="{9118A665-CD62-457D-AB8B-3099E885E984}" type="pres">
      <dgm:prSet presAssocID="{407F6FCA-B7E1-4AE7-9EF4-399206FF8E70}" presName="childText" presStyleLbl="conFgAcc1" presStyleIdx="2" presStyleCnt="3">
        <dgm:presLayoutVars>
          <dgm:bulletEnabled val="1"/>
        </dgm:presLayoutVars>
      </dgm:prSet>
      <dgm:spPr/>
    </dgm:pt>
  </dgm:ptLst>
  <dgm:cxnLst>
    <dgm:cxn modelId="{FD50B5D2-6B1D-4140-A50B-326FBEBB95C4}" srcId="{ECC6719C-6354-45E2-B82D-F90D61E43462}" destId="{407F6FCA-B7E1-4AE7-9EF4-399206FF8E70}" srcOrd="2" destOrd="0" parTransId="{CFF67108-C822-458A-A25A-171452E09290}" sibTransId="{A393DA03-3AFF-4CA8-918F-8AA37C5D6DC9}"/>
    <dgm:cxn modelId="{C2D6B10D-BFAD-42CA-8456-64F1A62ADB64}" type="presOf" srcId="{407F6FCA-B7E1-4AE7-9EF4-399206FF8E70}" destId="{C4D33EA5-1FD8-479C-80B1-E5EA2D39D10A}" srcOrd="1" destOrd="0" presId="urn:microsoft.com/office/officeart/2005/8/layout/list1"/>
    <dgm:cxn modelId="{3EB9BD45-77DE-465C-91A6-76E85A98C4D2}" type="presOf" srcId="{BCC8E83A-73FF-476C-875B-9E8432094686}" destId="{6CE2B1CF-6399-435A-BC9A-893F6E6095A4}" srcOrd="1" destOrd="0" presId="urn:microsoft.com/office/officeart/2005/8/layout/list1"/>
    <dgm:cxn modelId="{E9CA1475-5BD8-4121-9113-6A97EE951FBD}" type="presOf" srcId="{BCC8E83A-73FF-476C-875B-9E8432094686}" destId="{92F3D7AC-340C-4727-8C66-065D1CF33496}" srcOrd="0" destOrd="0" presId="urn:microsoft.com/office/officeart/2005/8/layout/list1"/>
    <dgm:cxn modelId="{FB94AE7D-EBCE-4EE2-911B-5ED713A5A551}" type="presOf" srcId="{D2BEEB5E-EF20-416B-8740-DB28D4CE608F}" destId="{82BAAADC-DE4B-4CF7-85B3-F9CFF050FDA5}" srcOrd="0" destOrd="0" presId="urn:microsoft.com/office/officeart/2005/8/layout/list1"/>
    <dgm:cxn modelId="{07810BB3-913F-428C-A46C-B8D327859966}" type="presOf" srcId="{407F6FCA-B7E1-4AE7-9EF4-399206FF8E70}" destId="{EDEBBD39-DEAE-4A36-95A5-0CC4DCB930A4}" srcOrd="0" destOrd="0" presId="urn:microsoft.com/office/officeart/2005/8/layout/list1"/>
    <dgm:cxn modelId="{2390C592-3E2C-488E-B914-FD876B807A7B}" srcId="{ECC6719C-6354-45E2-B82D-F90D61E43462}" destId="{D2BEEB5E-EF20-416B-8740-DB28D4CE608F}" srcOrd="1" destOrd="0" parTransId="{253A67CC-E2AC-4D36-BD37-0AC9E6E85C84}" sibTransId="{3BD66029-8E13-46FB-9799-4B4875245C45}"/>
    <dgm:cxn modelId="{E3DDF908-1BD5-4CB5-88D8-825DD0344C7F}" type="presOf" srcId="{D2BEEB5E-EF20-416B-8740-DB28D4CE608F}" destId="{8837737E-76D6-4554-822A-226F5169512C}" srcOrd="1" destOrd="0" presId="urn:microsoft.com/office/officeart/2005/8/layout/list1"/>
    <dgm:cxn modelId="{53DC30FB-EE71-41AB-B040-FC01473D7896}" type="presOf" srcId="{ECC6719C-6354-45E2-B82D-F90D61E43462}" destId="{006ABD3D-A8A0-48D2-8792-8D61D13252F8}" srcOrd="0" destOrd="0" presId="urn:microsoft.com/office/officeart/2005/8/layout/list1"/>
    <dgm:cxn modelId="{1FAE9EEE-E90B-4F9A-B239-AA7EC3D42CF0}" srcId="{ECC6719C-6354-45E2-B82D-F90D61E43462}" destId="{BCC8E83A-73FF-476C-875B-9E8432094686}" srcOrd="0" destOrd="0" parTransId="{5673A00D-122E-47EA-B287-BBACEF9F1645}" sibTransId="{DB46F9F0-A926-4C49-A107-E9F104063A62}"/>
    <dgm:cxn modelId="{C59D3720-A859-4546-BBC4-9FE548512E95}" type="presParOf" srcId="{006ABD3D-A8A0-48D2-8792-8D61D13252F8}" destId="{A3E3BF45-3743-4A9B-AD6B-032251A7FFB0}" srcOrd="0" destOrd="0" presId="urn:microsoft.com/office/officeart/2005/8/layout/list1"/>
    <dgm:cxn modelId="{BDFCD497-6590-4E70-921E-E891E375E9D1}" type="presParOf" srcId="{A3E3BF45-3743-4A9B-AD6B-032251A7FFB0}" destId="{92F3D7AC-340C-4727-8C66-065D1CF33496}" srcOrd="0" destOrd="0" presId="urn:microsoft.com/office/officeart/2005/8/layout/list1"/>
    <dgm:cxn modelId="{AA87868B-F961-49F9-ADFE-5D495D3A7996}" type="presParOf" srcId="{A3E3BF45-3743-4A9B-AD6B-032251A7FFB0}" destId="{6CE2B1CF-6399-435A-BC9A-893F6E6095A4}" srcOrd="1" destOrd="0" presId="urn:microsoft.com/office/officeart/2005/8/layout/list1"/>
    <dgm:cxn modelId="{B288A467-900D-404A-8113-0D9EA3435543}" type="presParOf" srcId="{006ABD3D-A8A0-48D2-8792-8D61D13252F8}" destId="{5A55DA55-C492-4B93-92CC-DA2478B3E79D}" srcOrd="1" destOrd="0" presId="urn:microsoft.com/office/officeart/2005/8/layout/list1"/>
    <dgm:cxn modelId="{3719F5DC-1816-4069-A8C5-E809E1649B02}" type="presParOf" srcId="{006ABD3D-A8A0-48D2-8792-8D61D13252F8}" destId="{09E9DAFA-E09B-4DE6-AA2C-1AB6970C1A70}" srcOrd="2" destOrd="0" presId="urn:microsoft.com/office/officeart/2005/8/layout/list1"/>
    <dgm:cxn modelId="{F37AF320-AA2D-43A6-8259-DD99ABA2BE47}" type="presParOf" srcId="{006ABD3D-A8A0-48D2-8792-8D61D13252F8}" destId="{B54F08C9-200E-4324-A009-B08F62A9E714}" srcOrd="3" destOrd="0" presId="urn:microsoft.com/office/officeart/2005/8/layout/list1"/>
    <dgm:cxn modelId="{CDC1F5AD-F3D1-4EC4-A59F-96A9F1E03F7E}" type="presParOf" srcId="{006ABD3D-A8A0-48D2-8792-8D61D13252F8}" destId="{5EA994A3-DEC6-4E77-83C1-559E43474581}" srcOrd="4" destOrd="0" presId="urn:microsoft.com/office/officeart/2005/8/layout/list1"/>
    <dgm:cxn modelId="{5D67896C-9D8D-4B53-8CD0-57B223A9EB3E}" type="presParOf" srcId="{5EA994A3-DEC6-4E77-83C1-559E43474581}" destId="{82BAAADC-DE4B-4CF7-85B3-F9CFF050FDA5}" srcOrd="0" destOrd="0" presId="urn:microsoft.com/office/officeart/2005/8/layout/list1"/>
    <dgm:cxn modelId="{44C6BC5D-062D-4A87-9A98-A349236586AE}" type="presParOf" srcId="{5EA994A3-DEC6-4E77-83C1-559E43474581}" destId="{8837737E-76D6-4554-822A-226F5169512C}" srcOrd="1" destOrd="0" presId="urn:microsoft.com/office/officeart/2005/8/layout/list1"/>
    <dgm:cxn modelId="{166C0231-2B79-461E-999D-4CDA65164A18}" type="presParOf" srcId="{006ABD3D-A8A0-48D2-8792-8D61D13252F8}" destId="{C39C80E9-AE4F-46C5-9E7D-9589EDA81075}" srcOrd="5" destOrd="0" presId="urn:microsoft.com/office/officeart/2005/8/layout/list1"/>
    <dgm:cxn modelId="{FE029A61-1738-4322-A984-B432A4B04EB3}" type="presParOf" srcId="{006ABD3D-A8A0-48D2-8792-8D61D13252F8}" destId="{D8B8FFD1-1343-4A38-9223-1B6996B36956}" srcOrd="6" destOrd="0" presId="urn:microsoft.com/office/officeart/2005/8/layout/list1"/>
    <dgm:cxn modelId="{75569A06-5405-4377-83F3-A89694BF20C9}" type="presParOf" srcId="{006ABD3D-A8A0-48D2-8792-8D61D13252F8}" destId="{9E3A743A-5BE5-4B14-8CF1-19A564B81151}" srcOrd="7" destOrd="0" presId="urn:microsoft.com/office/officeart/2005/8/layout/list1"/>
    <dgm:cxn modelId="{2F59926E-7233-41C2-BCC3-6E997169A931}" type="presParOf" srcId="{006ABD3D-A8A0-48D2-8792-8D61D13252F8}" destId="{31C54CD7-56F1-4910-AAFC-3676B4516517}" srcOrd="8" destOrd="0" presId="urn:microsoft.com/office/officeart/2005/8/layout/list1"/>
    <dgm:cxn modelId="{FBE8D2E6-FC3D-4D0A-A873-72A37563623E}" type="presParOf" srcId="{31C54CD7-56F1-4910-AAFC-3676B4516517}" destId="{EDEBBD39-DEAE-4A36-95A5-0CC4DCB930A4}" srcOrd="0" destOrd="0" presId="urn:microsoft.com/office/officeart/2005/8/layout/list1"/>
    <dgm:cxn modelId="{E0275D21-4FBB-4073-851C-584F6CC5949B}" type="presParOf" srcId="{31C54CD7-56F1-4910-AAFC-3676B4516517}" destId="{C4D33EA5-1FD8-479C-80B1-E5EA2D39D10A}" srcOrd="1" destOrd="0" presId="urn:microsoft.com/office/officeart/2005/8/layout/list1"/>
    <dgm:cxn modelId="{9AB6034E-3A68-4917-957B-3DA97A70F505}" type="presParOf" srcId="{006ABD3D-A8A0-48D2-8792-8D61D13252F8}" destId="{CCBBBE92-7DC6-4CD4-AE54-A8661C64443C}" srcOrd="9" destOrd="0" presId="urn:microsoft.com/office/officeart/2005/8/layout/list1"/>
    <dgm:cxn modelId="{BCA3E703-AB27-4902-B1AE-8682F2695749}" type="presParOf" srcId="{006ABD3D-A8A0-48D2-8792-8D61D13252F8}" destId="{9118A665-CD62-457D-AB8B-3099E885E984}" srcOrd="10"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4D3B63A-4C60-484E-8BC6-737BD6F9511C}" type="doc">
      <dgm:prSet loTypeId="urn:microsoft.com/office/officeart/2005/8/layout/pList1#1" loCatId="list" qsTypeId="urn:microsoft.com/office/officeart/2005/8/quickstyle/simple1" qsCatId="simple" csTypeId="urn:microsoft.com/office/officeart/2005/8/colors/accent1_2" csCatId="accent1" phldr="1"/>
      <dgm:spPr/>
      <dgm:t>
        <a:bodyPr/>
        <a:lstStyle/>
        <a:p>
          <a:endParaRPr lang="ru-RU"/>
        </a:p>
      </dgm:t>
    </dgm:pt>
    <dgm:pt modelId="{4B5FC653-9EEC-4F9C-81F9-0A14C5730725}">
      <dgm:prSet phldrT="[Текст]" custT="1"/>
      <dgm:spPr/>
      <dgm:t>
        <a:bodyPr/>
        <a:lstStyle/>
        <a:p>
          <a:r>
            <a:rPr lang="en-US" sz="1400" b="1" dirty="0" smtClean="0">
              <a:solidFill>
                <a:schemeClr val="bg1"/>
              </a:solidFill>
              <a:latin typeface="Times New Roman" pitchFamily="18" charset="0"/>
              <a:cs typeface="Times New Roman" pitchFamily="18" charset="0"/>
            </a:rPr>
            <a:t>A deep comparison and study of educational programs</a:t>
          </a:r>
          <a:endParaRPr lang="ru-RU" sz="1400" b="1" dirty="0">
            <a:solidFill>
              <a:schemeClr val="bg1"/>
            </a:solidFill>
            <a:latin typeface="Times New Roman" pitchFamily="18" charset="0"/>
            <a:cs typeface="Times New Roman" pitchFamily="18" charset="0"/>
          </a:endParaRPr>
        </a:p>
      </dgm:t>
    </dgm:pt>
    <dgm:pt modelId="{0EEAD175-2938-4CDC-AA54-F449FA4E9F47}" type="parTrans" cxnId="{F495A6E6-DA20-46FB-BF42-5C3D02D3D053}">
      <dgm:prSet/>
      <dgm:spPr/>
      <dgm:t>
        <a:bodyPr/>
        <a:lstStyle/>
        <a:p>
          <a:endParaRPr lang="ru-RU" sz="1400">
            <a:latin typeface="Times New Roman" pitchFamily="18" charset="0"/>
            <a:cs typeface="Times New Roman" pitchFamily="18" charset="0"/>
          </a:endParaRPr>
        </a:p>
      </dgm:t>
    </dgm:pt>
    <dgm:pt modelId="{7D16C785-E987-4ACE-8249-D69231480770}" type="sibTrans" cxnId="{F495A6E6-DA20-46FB-BF42-5C3D02D3D053}">
      <dgm:prSet/>
      <dgm:spPr/>
      <dgm:t>
        <a:bodyPr/>
        <a:lstStyle/>
        <a:p>
          <a:endParaRPr lang="ru-RU" sz="1400">
            <a:latin typeface="Times New Roman" pitchFamily="18" charset="0"/>
            <a:cs typeface="Times New Roman" pitchFamily="18" charset="0"/>
          </a:endParaRPr>
        </a:p>
      </dgm:t>
    </dgm:pt>
    <dgm:pt modelId="{A71F28DC-97F6-451F-875A-059D8710E54E}">
      <dgm:prSet phldrT="[Текст]" custT="1"/>
      <dgm:spPr/>
      <dgm:t>
        <a:bodyPr/>
        <a:lstStyle/>
        <a:p>
          <a:r>
            <a:rPr lang="en-US" sz="1400" b="1" dirty="0" smtClean="0">
              <a:solidFill>
                <a:schemeClr val="bg1"/>
              </a:solidFill>
              <a:latin typeface="Times New Roman" pitchFamily="18" charset="0"/>
              <a:cs typeface="Times New Roman" pitchFamily="18" charset="0"/>
            </a:rPr>
            <a:t>Implementation and quality assurance procedures in teaching and learning</a:t>
          </a:r>
          <a:endParaRPr lang="ru-RU" sz="1400" b="1" dirty="0">
            <a:solidFill>
              <a:schemeClr val="bg1"/>
            </a:solidFill>
            <a:latin typeface="Times New Roman" pitchFamily="18" charset="0"/>
            <a:cs typeface="Times New Roman" pitchFamily="18" charset="0"/>
          </a:endParaRPr>
        </a:p>
      </dgm:t>
    </dgm:pt>
    <dgm:pt modelId="{6CC8276A-F0EA-4483-98F4-995BFFC93D1F}" type="parTrans" cxnId="{A46F0A84-87A1-42A6-96D2-04BD78E3768D}">
      <dgm:prSet/>
      <dgm:spPr/>
      <dgm:t>
        <a:bodyPr/>
        <a:lstStyle/>
        <a:p>
          <a:endParaRPr lang="ru-RU" sz="1400">
            <a:latin typeface="Times New Roman" pitchFamily="18" charset="0"/>
            <a:cs typeface="Times New Roman" pitchFamily="18" charset="0"/>
          </a:endParaRPr>
        </a:p>
      </dgm:t>
    </dgm:pt>
    <dgm:pt modelId="{83B6213B-5D6E-4C88-A16D-3E6A2C3BFA4A}" type="sibTrans" cxnId="{A46F0A84-87A1-42A6-96D2-04BD78E3768D}">
      <dgm:prSet/>
      <dgm:spPr/>
      <dgm:t>
        <a:bodyPr/>
        <a:lstStyle/>
        <a:p>
          <a:endParaRPr lang="ru-RU" sz="1400">
            <a:latin typeface="Times New Roman" pitchFamily="18" charset="0"/>
            <a:cs typeface="Times New Roman" pitchFamily="18" charset="0"/>
          </a:endParaRPr>
        </a:p>
      </dgm:t>
    </dgm:pt>
    <dgm:pt modelId="{3367ED4B-5030-440E-A050-1B3ADAB7C11A}">
      <dgm:prSet phldrT="[Текст]" custT="1"/>
      <dgm:spPr/>
      <dgm:t>
        <a:bodyPr/>
        <a:lstStyle/>
        <a:p>
          <a:r>
            <a:rPr lang="en-US" sz="1400" b="1" dirty="0" smtClean="0">
              <a:solidFill>
                <a:schemeClr val="bg1"/>
              </a:solidFill>
              <a:latin typeface="Times New Roman" pitchFamily="18" charset="0"/>
              <a:cs typeface="Times New Roman" pitchFamily="18" charset="0"/>
            </a:rPr>
            <a:t>Organization and coordination of students</a:t>
          </a:r>
          <a:endParaRPr lang="ru-RU" sz="1400" b="1" dirty="0">
            <a:solidFill>
              <a:schemeClr val="bg1"/>
            </a:solidFill>
            <a:latin typeface="Times New Roman" pitchFamily="18" charset="0"/>
            <a:cs typeface="Times New Roman" pitchFamily="18" charset="0"/>
          </a:endParaRPr>
        </a:p>
      </dgm:t>
    </dgm:pt>
    <dgm:pt modelId="{92C0DDF3-0E08-46AF-BD2F-046419C33382}" type="parTrans" cxnId="{FBEC2B01-7669-4E20-9ED6-CC1B3C8DE38B}">
      <dgm:prSet/>
      <dgm:spPr/>
      <dgm:t>
        <a:bodyPr/>
        <a:lstStyle/>
        <a:p>
          <a:endParaRPr lang="ru-RU" sz="1400">
            <a:latin typeface="Times New Roman" pitchFamily="18" charset="0"/>
            <a:cs typeface="Times New Roman" pitchFamily="18" charset="0"/>
          </a:endParaRPr>
        </a:p>
      </dgm:t>
    </dgm:pt>
    <dgm:pt modelId="{744544BC-043A-428A-B9D1-C43FF6064499}" type="sibTrans" cxnId="{FBEC2B01-7669-4E20-9ED6-CC1B3C8DE38B}">
      <dgm:prSet/>
      <dgm:spPr/>
      <dgm:t>
        <a:bodyPr/>
        <a:lstStyle/>
        <a:p>
          <a:endParaRPr lang="ru-RU" sz="1400">
            <a:latin typeface="Times New Roman" pitchFamily="18" charset="0"/>
            <a:cs typeface="Times New Roman" pitchFamily="18" charset="0"/>
          </a:endParaRPr>
        </a:p>
      </dgm:t>
    </dgm:pt>
    <dgm:pt modelId="{1567B862-1BBA-4F10-8A03-6546441268B7}">
      <dgm:prSet phldrT="[Текст]" custT="1"/>
      <dgm:spPr/>
      <dgm:t>
        <a:bodyPr/>
        <a:lstStyle/>
        <a:p>
          <a:r>
            <a:rPr lang="en-US" sz="1400" b="1" dirty="0" smtClean="0">
              <a:solidFill>
                <a:schemeClr val="bg1"/>
              </a:solidFill>
              <a:latin typeface="Times New Roman" pitchFamily="18" charset="0"/>
              <a:cs typeface="Times New Roman" pitchFamily="18" charset="0"/>
            </a:rPr>
            <a:t>Reporting and data collection system</a:t>
          </a:r>
          <a:endParaRPr lang="ru-RU" sz="1400" b="1" dirty="0">
            <a:solidFill>
              <a:schemeClr val="bg1"/>
            </a:solidFill>
            <a:latin typeface="Times New Roman" pitchFamily="18" charset="0"/>
            <a:cs typeface="Times New Roman" pitchFamily="18" charset="0"/>
          </a:endParaRPr>
        </a:p>
      </dgm:t>
    </dgm:pt>
    <dgm:pt modelId="{A9CB4B58-5A66-42CB-8340-4A7A455B245F}" type="parTrans" cxnId="{F06461F4-3CE7-420C-8239-E7AE79994668}">
      <dgm:prSet/>
      <dgm:spPr/>
      <dgm:t>
        <a:bodyPr/>
        <a:lstStyle/>
        <a:p>
          <a:endParaRPr lang="ru-RU" sz="1400">
            <a:latin typeface="Times New Roman" pitchFamily="18" charset="0"/>
            <a:cs typeface="Times New Roman" pitchFamily="18" charset="0"/>
          </a:endParaRPr>
        </a:p>
      </dgm:t>
    </dgm:pt>
    <dgm:pt modelId="{FB643AC7-890E-466F-AEA7-8E3592263E75}" type="sibTrans" cxnId="{F06461F4-3CE7-420C-8239-E7AE79994668}">
      <dgm:prSet/>
      <dgm:spPr/>
      <dgm:t>
        <a:bodyPr/>
        <a:lstStyle/>
        <a:p>
          <a:endParaRPr lang="ru-RU" sz="1400">
            <a:latin typeface="Times New Roman" pitchFamily="18" charset="0"/>
            <a:cs typeface="Times New Roman" pitchFamily="18" charset="0"/>
          </a:endParaRPr>
        </a:p>
      </dgm:t>
    </dgm:pt>
    <dgm:pt modelId="{B28F5659-AF10-45F2-B9ED-64744C99FEC3}" type="pres">
      <dgm:prSet presAssocID="{94D3B63A-4C60-484E-8BC6-737BD6F9511C}" presName="Name0" presStyleCnt="0">
        <dgm:presLayoutVars>
          <dgm:dir/>
          <dgm:resizeHandles val="exact"/>
        </dgm:presLayoutVars>
      </dgm:prSet>
      <dgm:spPr/>
      <dgm:t>
        <a:bodyPr/>
        <a:lstStyle/>
        <a:p>
          <a:endParaRPr lang="ru-RU"/>
        </a:p>
      </dgm:t>
    </dgm:pt>
    <dgm:pt modelId="{1E847643-B2CE-4719-8793-DED753BB8A2F}" type="pres">
      <dgm:prSet presAssocID="{4B5FC653-9EEC-4F9C-81F9-0A14C5730725}" presName="compNode" presStyleCnt="0"/>
      <dgm:spPr/>
    </dgm:pt>
    <dgm:pt modelId="{25C344F9-7A1F-4055-8194-49036ED954F7}" type="pres">
      <dgm:prSet presAssocID="{4B5FC653-9EEC-4F9C-81F9-0A14C5730725}" presName="pictRect" presStyleLbl="node1" presStyleIdx="0" presStyleCnt="4"/>
      <dgm:spPr>
        <a:blipFill rotWithShape="0">
          <a:blip xmlns:r="http://schemas.openxmlformats.org/officeDocument/2006/relationships" r:embed="rId1"/>
          <a:stretch>
            <a:fillRect/>
          </a:stretch>
        </a:blipFill>
      </dgm:spPr>
      <dgm:t>
        <a:bodyPr/>
        <a:lstStyle/>
        <a:p>
          <a:endParaRPr lang="ru-RU"/>
        </a:p>
      </dgm:t>
    </dgm:pt>
    <dgm:pt modelId="{F90C2E2E-09A8-4CEB-B660-B9B5AEC8748C}" type="pres">
      <dgm:prSet presAssocID="{4B5FC653-9EEC-4F9C-81F9-0A14C5730725}" presName="textRect" presStyleLbl="revTx" presStyleIdx="0" presStyleCnt="4" custLinFactY="-42302" custLinFactNeighborX="-1203" custLinFactNeighborY="-100000">
        <dgm:presLayoutVars>
          <dgm:bulletEnabled val="1"/>
        </dgm:presLayoutVars>
      </dgm:prSet>
      <dgm:spPr/>
      <dgm:t>
        <a:bodyPr/>
        <a:lstStyle/>
        <a:p>
          <a:endParaRPr lang="ru-RU"/>
        </a:p>
      </dgm:t>
    </dgm:pt>
    <dgm:pt modelId="{5E1C988C-52A4-44B3-A73C-89B9029B2CB4}" type="pres">
      <dgm:prSet presAssocID="{7D16C785-E987-4ACE-8249-D69231480770}" presName="sibTrans" presStyleLbl="sibTrans2D1" presStyleIdx="0" presStyleCnt="0"/>
      <dgm:spPr/>
      <dgm:t>
        <a:bodyPr/>
        <a:lstStyle/>
        <a:p>
          <a:endParaRPr lang="ru-RU"/>
        </a:p>
      </dgm:t>
    </dgm:pt>
    <dgm:pt modelId="{DE74C09D-DBDD-44E9-9F57-8E19AB79502D}" type="pres">
      <dgm:prSet presAssocID="{A71F28DC-97F6-451F-875A-059D8710E54E}" presName="compNode" presStyleCnt="0"/>
      <dgm:spPr/>
    </dgm:pt>
    <dgm:pt modelId="{CC85138D-C0B3-4049-8861-19435510EB61}" type="pres">
      <dgm:prSet presAssocID="{A71F28DC-97F6-451F-875A-059D8710E54E}" presName="pictRect" presStyleLbl="node1" presStyleIdx="1" presStyleCnt="4" custLinFactNeighborX="-6072" custLinFactNeighborY="53894"/>
      <dgm:spPr>
        <a:blipFill rotWithShape="0">
          <a:blip xmlns:r="http://schemas.openxmlformats.org/officeDocument/2006/relationships" r:embed="rId1"/>
          <a:stretch>
            <a:fillRect/>
          </a:stretch>
        </a:blipFill>
      </dgm:spPr>
      <dgm:t>
        <a:bodyPr/>
        <a:lstStyle/>
        <a:p>
          <a:endParaRPr lang="ru-RU"/>
        </a:p>
      </dgm:t>
    </dgm:pt>
    <dgm:pt modelId="{65BDE061-BC3B-4C3B-A80B-A0D3D368A21B}" type="pres">
      <dgm:prSet presAssocID="{A71F28DC-97F6-451F-875A-059D8710E54E}" presName="textRect" presStyleLbl="revTx" presStyleIdx="1" presStyleCnt="4" custLinFactNeighborX="-6072" custLinFactNeighborY="-47841">
        <dgm:presLayoutVars>
          <dgm:bulletEnabled val="1"/>
        </dgm:presLayoutVars>
      </dgm:prSet>
      <dgm:spPr/>
      <dgm:t>
        <a:bodyPr/>
        <a:lstStyle/>
        <a:p>
          <a:endParaRPr lang="ru-RU"/>
        </a:p>
      </dgm:t>
    </dgm:pt>
    <dgm:pt modelId="{11945C25-7BEF-45B3-955F-62AA4462EED0}" type="pres">
      <dgm:prSet presAssocID="{83B6213B-5D6E-4C88-A16D-3E6A2C3BFA4A}" presName="sibTrans" presStyleLbl="sibTrans2D1" presStyleIdx="0" presStyleCnt="0"/>
      <dgm:spPr/>
      <dgm:t>
        <a:bodyPr/>
        <a:lstStyle/>
        <a:p>
          <a:endParaRPr lang="ru-RU"/>
        </a:p>
      </dgm:t>
    </dgm:pt>
    <dgm:pt modelId="{9FB6E604-6195-4AC4-B885-428C93D21BAC}" type="pres">
      <dgm:prSet presAssocID="{3367ED4B-5030-440E-A050-1B3ADAB7C11A}" presName="compNode" presStyleCnt="0"/>
      <dgm:spPr/>
    </dgm:pt>
    <dgm:pt modelId="{4AE6F0A3-34F9-4B7F-9A72-EB5646922632}" type="pres">
      <dgm:prSet presAssocID="{3367ED4B-5030-440E-A050-1B3ADAB7C11A}" presName="pictRect" presStyleLbl="node1" presStyleIdx="2" presStyleCnt="4"/>
      <dgm:spPr>
        <a:blipFill rotWithShape="0">
          <a:blip xmlns:r="http://schemas.openxmlformats.org/officeDocument/2006/relationships" r:embed="rId1"/>
          <a:stretch>
            <a:fillRect/>
          </a:stretch>
        </a:blipFill>
      </dgm:spPr>
      <dgm:t>
        <a:bodyPr/>
        <a:lstStyle/>
        <a:p>
          <a:endParaRPr lang="ru-RU"/>
        </a:p>
      </dgm:t>
    </dgm:pt>
    <dgm:pt modelId="{169F78B8-F28A-496A-A18C-FDEC9D9A6436}" type="pres">
      <dgm:prSet presAssocID="{3367ED4B-5030-440E-A050-1B3ADAB7C11A}" presName="textRect" presStyleLbl="revTx" presStyleIdx="2" presStyleCnt="4" custLinFactY="-61194" custLinFactNeighborX="-428" custLinFactNeighborY="-100000">
        <dgm:presLayoutVars>
          <dgm:bulletEnabled val="1"/>
        </dgm:presLayoutVars>
      </dgm:prSet>
      <dgm:spPr/>
      <dgm:t>
        <a:bodyPr/>
        <a:lstStyle/>
        <a:p>
          <a:endParaRPr lang="ru-RU"/>
        </a:p>
      </dgm:t>
    </dgm:pt>
    <dgm:pt modelId="{C3237BD0-088D-446E-A4FA-9DFDB59DFF78}" type="pres">
      <dgm:prSet presAssocID="{744544BC-043A-428A-B9D1-C43FF6064499}" presName="sibTrans" presStyleLbl="sibTrans2D1" presStyleIdx="0" presStyleCnt="0"/>
      <dgm:spPr/>
      <dgm:t>
        <a:bodyPr/>
        <a:lstStyle/>
        <a:p>
          <a:endParaRPr lang="ru-RU"/>
        </a:p>
      </dgm:t>
    </dgm:pt>
    <dgm:pt modelId="{48A15D51-2850-4FAD-9164-24C9E6E43934}" type="pres">
      <dgm:prSet presAssocID="{1567B862-1BBA-4F10-8A03-6546441268B7}" presName="compNode" presStyleCnt="0"/>
      <dgm:spPr/>
    </dgm:pt>
    <dgm:pt modelId="{8483515D-B7A1-48D4-BEA5-5B4A284432A2}" type="pres">
      <dgm:prSet presAssocID="{1567B862-1BBA-4F10-8A03-6546441268B7}" presName="pictRect" presStyleLbl="node1" presStyleIdx="3" presStyleCnt="4" custLinFactNeighborX="-2568" custLinFactNeighborY="-2566"/>
      <dgm:spPr>
        <a:blipFill rotWithShape="0">
          <a:blip xmlns:r="http://schemas.openxmlformats.org/officeDocument/2006/relationships" r:embed="rId1"/>
          <a:stretch>
            <a:fillRect/>
          </a:stretch>
        </a:blipFill>
      </dgm:spPr>
      <dgm:t>
        <a:bodyPr/>
        <a:lstStyle/>
        <a:p>
          <a:endParaRPr lang="ru-RU"/>
        </a:p>
      </dgm:t>
    </dgm:pt>
    <dgm:pt modelId="{795E6389-B40B-4D9B-AED8-4B1234EAB718}" type="pres">
      <dgm:prSet presAssocID="{1567B862-1BBA-4F10-8A03-6546441268B7}" presName="textRect" presStyleLbl="revTx" presStyleIdx="3" presStyleCnt="4" custLinFactY="-52695" custLinFactNeighborX="937" custLinFactNeighborY="-100000">
        <dgm:presLayoutVars>
          <dgm:bulletEnabled val="1"/>
        </dgm:presLayoutVars>
      </dgm:prSet>
      <dgm:spPr/>
      <dgm:t>
        <a:bodyPr/>
        <a:lstStyle/>
        <a:p>
          <a:endParaRPr lang="ru-RU"/>
        </a:p>
      </dgm:t>
    </dgm:pt>
  </dgm:ptLst>
  <dgm:cxnLst>
    <dgm:cxn modelId="{A46F0A84-87A1-42A6-96D2-04BD78E3768D}" srcId="{94D3B63A-4C60-484E-8BC6-737BD6F9511C}" destId="{A71F28DC-97F6-451F-875A-059D8710E54E}" srcOrd="1" destOrd="0" parTransId="{6CC8276A-F0EA-4483-98F4-995BFFC93D1F}" sibTransId="{83B6213B-5D6E-4C88-A16D-3E6A2C3BFA4A}"/>
    <dgm:cxn modelId="{69958D02-701A-46BE-914A-4FB114A1706C}" type="presOf" srcId="{1567B862-1BBA-4F10-8A03-6546441268B7}" destId="{795E6389-B40B-4D9B-AED8-4B1234EAB718}" srcOrd="0" destOrd="0" presId="urn:microsoft.com/office/officeart/2005/8/layout/pList1#1"/>
    <dgm:cxn modelId="{826622BB-2B02-44F1-A7BB-3D60481DAB4D}" type="presOf" srcId="{744544BC-043A-428A-B9D1-C43FF6064499}" destId="{C3237BD0-088D-446E-A4FA-9DFDB59DFF78}" srcOrd="0" destOrd="0" presId="urn:microsoft.com/office/officeart/2005/8/layout/pList1#1"/>
    <dgm:cxn modelId="{F06461F4-3CE7-420C-8239-E7AE79994668}" srcId="{94D3B63A-4C60-484E-8BC6-737BD6F9511C}" destId="{1567B862-1BBA-4F10-8A03-6546441268B7}" srcOrd="3" destOrd="0" parTransId="{A9CB4B58-5A66-42CB-8340-4A7A455B245F}" sibTransId="{FB643AC7-890E-466F-AEA7-8E3592263E75}"/>
    <dgm:cxn modelId="{F495A6E6-DA20-46FB-BF42-5C3D02D3D053}" srcId="{94D3B63A-4C60-484E-8BC6-737BD6F9511C}" destId="{4B5FC653-9EEC-4F9C-81F9-0A14C5730725}" srcOrd="0" destOrd="0" parTransId="{0EEAD175-2938-4CDC-AA54-F449FA4E9F47}" sibTransId="{7D16C785-E987-4ACE-8249-D69231480770}"/>
    <dgm:cxn modelId="{68912D57-904B-48AE-ADF5-71601D9C7306}" type="presOf" srcId="{83B6213B-5D6E-4C88-A16D-3E6A2C3BFA4A}" destId="{11945C25-7BEF-45B3-955F-62AA4462EED0}" srcOrd="0" destOrd="0" presId="urn:microsoft.com/office/officeart/2005/8/layout/pList1#1"/>
    <dgm:cxn modelId="{762A2192-5E40-4668-9AC4-7D9203CE9206}" type="presOf" srcId="{7D16C785-E987-4ACE-8249-D69231480770}" destId="{5E1C988C-52A4-44B3-A73C-89B9029B2CB4}" srcOrd="0" destOrd="0" presId="urn:microsoft.com/office/officeart/2005/8/layout/pList1#1"/>
    <dgm:cxn modelId="{0B21C7CC-2D8D-46EF-BABE-D09C2B84CDEF}" type="presOf" srcId="{A71F28DC-97F6-451F-875A-059D8710E54E}" destId="{65BDE061-BC3B-4C3B-A80B-A0D3D368A21B}" srcOrd="0" destOrd="0" presId="urn:microsoft.com/office/officeart/2005/8/layout/pList1#1"/>
    <dgm:cxn modelId="{FBEC2B01-7669-4E20-9ED6-CC1B3C8DE38B}" srcId="{94D3B63A-4C60-484E-8BC6-737BD6F9511C}" destId="{3367ED4B-5030-440E-A050-1B3ADAB7C11A}" srcOrd="2" destOrd="0" parTransId="{92C0DDF3-0E08-46AF-BD2F-046419C33382}" sibTransId="{744544BC-043A-428A-B9D1-C43FF6064499}"/>
    <dgm:cxn modelId="{26081D78-3605-4A2B-9FB2-84D966EB7C4F}" type="presOf" srcId="{94D3B63A-4C60-484E-8BC6-737BD6F9511C}" destId="{B28F5659-AF10-45F2-B9ED-64744C99FEC3}" srcOrd="0" destOrd="0" presId="urn:microsoft.com/office/officeart/2005/8/layout/pList1#1"/>
    <dgm:cxn modelId="{01FDA96A-EBB3-4998-B59B-AD10D9C5EFAE}" type="presOf" srcId="{3367ED4B-5030-440E-A050-1B3ADAB7C11A}" destId="{169F78B8-F28A-496A-A18C-FDEC9D9A6436}" srcOrd="0" destOrd="0" presId="urn:microsoft.com/office/officeart/2005/8/layout/pList1#1"/>
    <dgm:cxn modelId="{CD11F861-E277-4B53-B796-7E15E879BC02}" type="presOf" srcId="{4B5FC653-9EEC-4F9C-81F9-0A14C5730725}" destId="{F90C2E2E-09A8-4CEB-B660-B9B5AEC8748C}" srcOrd="0" destOrd="0" presId="urn:microsoft.com/office/officeart/2005/8/layout/pList1#1"/>
    <dgm:cxn modelId="{3B8AE2A5-F3C8-4C40-B76D-70D22526A5C9}" type="presParOf" srcId="{B28F5659-AF10-45F2-B9ED-64744C99FEC3}" destId="{1E847643-B2CE-4719-8793-DED753BB8A2F}" srcOrd="0" destOrd="0" presId="urn:microsoft.com/office/officeart/2005/8/layout/pList1#1"/>
    <dgm:cxn modelId="{B17C9F1C-242F-4D75-9AAD-425641FC30A6}" type="presParOf" srcId="{1E847643-B2CE-4719-8793-DED753BB8A2F}" destId="{25C344F9-7A1F-4055-8194-49036ED954F7}" srcOrd="0" destOrd="0" presId="urn:microsoft.com/office/officeart/2005/8/layout/pList1#1"/>
    <dgm:cxn modelId="{4374A651-8C4D-42DC-B58B-20BAC1817602}" type="presParOf" srcId="{1E847643-B2CE-4719-8793-DED753BB8A2F}" destId="{F90C2E2E-09A8-4CEB-B660-B9B5AEC8748C}" srcOrd="1" destOrd="0" presId="urn:microsoft.com/office/officeart/2005/8/layout/pList1#1"/>
    <dgm:cxn modelId="{10E0E4FF-DD68-420C-BEC3-D9D54245631F}" type="presParOf" srcId="{B28F5659-AF10-45F2-B9ED-64744C99FEC3}" destId="{5E1C988C-52A4-44B3-A73C-89B9029B2CB4}" srcOrd="1" destOrd="0" presId="urn:microsoft.com/office/officeart/2005/8/layout/pList1#1"/>
    <dgm:cxn modelId="{D555F587-ED19-4E9F-9F5C-F247BC081AFD}" type="presParOf" srcId="{B28F5659-AF10-45F2-B9ED-64744C99FEC3}" destId="{DE74C09D-DBDD-44E9-9F57-8E19AB79502D}" srcOrd="2" destOrd="0" presId="urn:microsoft.com/office/officeart/2005/8/layout/pList1#1"/>
    <dgm:cxn modelId="{8A9F6E5A-AA4F-4BB5-8098-957C2E7011A2}" type="presParOf" srcId="{DE74C09D-DBDD-44E9-9F57-8E19AB79502D}" destId="{CC85138D-C0B3-4049-8861-19435510EB61}" srcOrd="0" destOrd="0" presId="urn:microsoft.com/office/officeart/2005/8/layout/pList1#1"/>
    <dgm:cxn modelId="{855AD252-41E6-4208-A888-4681C3AC145D}" type="presParOf" srcId="{DE74C09D-DBDD-44E9-9F57-8E19AB79502D}" destId="{65BDE061-BC3B-4C3B-A80B-A0D3D368A21B}" srcOrd="1" destOrd="0" presId="urn:microsoft.com/office/officeart/2005/8/layout/pList1#1"/>
    <dgm:cxn modelId="{927DAB89-9FDA-4606-A31B-AA808501A8AC}" type="presParOf" srcId="{B28F5659-AF10-45F2-B9ED-64744C99FEC3}" destId="{11945C25-7BEF-45B3-955F-62AA4462EED0}" srcOrd="3" destOrd="0" presId="urn:microsoft.com/office/officeart/2005/8/layout/pList1#1"/>
    <dgm:cxn modelId="{BD0BE4FD-42CD-4E9C-A0E0-19E3E319AD19}" type="presParOf" srcId="{B28F5659-AF10-45F2-B9ED-64744C99FEC3}" destId="{9FB6E604-6195-4AC4-B885-428C93D21BAC}" srcOrd="4" destOrd="0" presId="urn:microsoft.com/office/officeart/2005/8/layout/pList1#1"/>
    <dgm:cxn modelId="{FB6992C3-D2B3-4DCF-9EE5-08A67E8DB018}" type="presParOf" srcId="{9FB6E604-6195-4AC4-B885-428C93D21BAC}" destId="{4AE6F0A3-34F9-4B7F-9A72-EB5646922632}" srcOrd="0" destOrd="0" presId="urn:microsoft.com/office/officeart/2005/8/layout/pList1#1"/>
    <dgm:cxn modelId="{FB9E4C14-7E7D-4F18-8D46-1B0EAAD826DD}" type="presParOf" srcId="{9FB6E604-6195-4AC4-B885-428C93D21BAC}" destId="{169F78B8-F28A-496A-A18C-FDEC9D9A6436}" srcOrd="1" destOrd="0" presId="urn:microsoft.com/office/officeart/2005/8/layout/pList1#1"/>
    <dgm:cxn modelId="{8D625E6F-01D0-4612-A56C-467F88A3F472}" type="presParOf" srcId="{B28F5659-AF10-45F2-B9ED-64744C99FEC3}" destId="{C3237BD0-088D-446E-A4FA-9DFDB59DFF78}" srcOrd="5" destOrd="0" presId="urn:microsoft.com/office/officeart/2005/8/layout/pList1#1"/>
    <dgm:cxn modelId="{C667EBF6-6B6E-45B4-A71D-A5A0B865F413}" type="presParOf" srcId="{B28F5659-AF10-45F2-B9ED-64744C99FEC3}" destId="{48A15D51-2850-4FAD-9164-24C9E6E43934}" srcOrd="6" destOrd="0" presId="urn:microsoft.com/office/officeart/2005/8/layout/pList1#1"/>
    <dgm:cxn modelId="{7B55BDA5-5661-4D94-BFB5-BF6E400AC0BA}" type="presParOf" srcId="{48A15D51-2850-4FAD-9164-24C9E6E43934}" destId="{8483515D-B7A1-48D4-BEA5-5B4A284432A2}" srcOrd="0" destOrd="0" presId="urn:microsoft.com/office/officeart/2005/8/layout/pList1#1"/>
    <dgm:cxn modelId="{766A792B-B41F-486C-8AED-0D996DA5B1E0}" type="presParOf" srcId="{48A15D51-2850-4FAD-9164-24C9E6E43934}" destId="{795E6389-B40B-4D9B-AED8-4B1234EAB718}" srcOrd="1" destOrd="0" presId="urn:microsoft.com/office/officeart/2005/8/layout/pList1#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B3B7D4D-8E37-4AAF-9A0C-8B91DB6AEE18}">
      <dsp:nvSpPr>
        <dsp:cNvPr id="0" name=""/>
        <dsp:cNvSpPr/>
      </dsp:nvSpPr>
      <dsp:spPr>
        <a:xfrm>
          <a:off x="0" y="2457647"/>
          <a:ext cx="8229600" cy="161248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en-US" sz="3000" b="1" kern="1200" dirty="0" smtClean="0"/>
            <a:t>Responsibilities</a:t>
          </a:r>
          <a:endParaRPr lang="ru-RU" sz="3000" b="1" kern="1200" dirty="0"/>
        </a:p>
      </dsp:txBody>
      <dsp:txXfrm>
        <a:off x="0" y="2457647"/>
        <a:ext cx="8229600" cy="870740"/>
      </dsp:txXfrm>
    </dsp:sp>
    <dsp:sp modelId="{13EB356D-C647-4C07-B78A-580FC7DD150A}">
      <dsp:nvSpPr>
        <dsp:cNvPr id="0" name=""/>
        <dsp:cNvSpPr/>
      </dsp:nvSpPr>
      <dsp:spPr>
        <a:xfrm>
          <a:off x="4018" y="3296138"/>
          <a:ext cx="2740521" cy="74174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en-US" sz="1600" kern="1200" dirty="0" smtClean="0"/>
            <a:t>Control and management of accreditation institutions</a:t>
          </a:r>
          <a:endParaRPr lang="ru-RU" sz="1600" kern="1200" dirty="0"/>
        </a:p>
      </dsp:txBody>
      <dsp:txXfrm>
        <a:off x="4018" y="3296138"/>
        <a:ext cx="2740521" cy="741742"/>
      </dsp:txXfrm>
    </dsp:sp>
    <dsp:sp modelId="{693618FC-DC32-4127-8454-1ABBF48AA852}">
      <dsp:nvSpPr>
        <dsp:cNvPr id="0" name=""/>
        <dsp:cNvSpPr/>
      </dsp:nvSpPr>
      <dsp:spPr>
        <a:xfrm>
          <a:off x="2744539" y="3296138"/>
          <a:ext cx="2740521" cy="74174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en-US" sz="1600" kern="1200" dirty="0" smtClean="0"/>
            <a:t>Support for the further development of the accreditation system</a:t>
          </a:r>
          <a:endParaRPr lang="ru-RU" sz="1600" kern="1200" dirty="0"/>
        </a:p>
      </dsp:txBody>
      <dsp:txXfrm>
        <a:off x="2744539" y="3296138"/>
        <a:ext cx="2740521" cy="741742"/>
      </dsp:txXfrm>
    </dsp:sp>
    <dsp:sp modelId="{36F79FF2-13A5-49BC-B143-7B26D85C4DFB}">
      <dsp:nvSpPr>
        <dsp:cNvPr id="0" name=""/>
        <dsp:cNvSpPr/>
      </dsp:nvSpPr>
      <dsp:spPr>
        <a:xfrm>
          <a:off x="5485060" y="3296138"/>
          <a:ext cx="2740521" cy="74174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en-US" sz="1600" kern="1200" dirty="0" err="1" smtClean="0"/>
            <a:t>Accredi</a:t>
          </a:r>
          <a:r>
            <a:rPr lang="en-US" sz="1600" kern="1200" dirty="0" smtClean="0"/>
            <a:t> </a:t>
          </a:r>
          <a:r>
            <a:rPr lang="en-US" sz="1600" kern="1200" dirty="0" err="1" smtClean="0"/>
            <a:t>tation</a:t>
          </a:r>
          <a:r>
            <a:rPr lang="en-US" sz="1600" kern="1200" dirty="0" smtClean="0"/>
            <a:t> system representation at the international level</a:t>
          </a:r>
          <a:endParaRPr lang="ru-RU" sz="1600" kern="1200" dirty="0"/>
        </a:p>
      </dsp:txBody>
      <dsp:txXfrm>
        <a:off x="5485060" y="3296138"/>
        <a:ext cx="2740521" cy="741742"/>
      </dsp:txXfrm>
    </dsp:sp>
    <dsp:sp modelId="{22F205A5-B12F-4E07-81F2-2DAF1B5488E0}">
      <dsp:nvSpPr>
        <dsp:cNvPr id="0" name=""/>
        <dsp:cNvSpPr/>
      </dsp:nvSpPr>
      <dsp:spPr>
        <a:xfrm rot="10800000">
          <a:off x="0" y="1836"/>
          <a:ext cx="8229600" cy="247999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uk-UA" sz="3200" b="1" kern="1200" dirty="0" smtClean="0"/>
            <a:t>1 </a:t>
          </a:r>
          <a:r>
            <a:rPr lang="en-US" sz="3200" b="1" kern="1200" dirty="0" smtClean="0"/>
            <a:t>level</a:t>
          </a:r>
          <a:r>
            <a:rPr lang="uk-UA" sz="3200" b="1" kern="1200" dirty="0" smtClean="0"/>
            <a:t>: (</a:t>
          </a:r>
          <a:r>
            <a:rPr lang="en-US" sz="3200" b="1" kern="1200" dirty="0" smtClean="0"/>
            <a:t>German Accreditation Council (GAC)</a:t>
          </a:r>
          <a:r>
            <a:rPr lang="uk-UA" sz="3200" b="1" kern="1200" dirty="0" smtClean="0"/>
            <a:t>)</a:t>
          </a:r>
          <a:endParaRPr lang="ru-RU" sz="3200" b="1" kern="1200" dirty="0"/>
        </a:p>
      </dsp:txBody>
      <dsp:txXfrm>
        <a:off x="0" y="1836"/>
        <a:ext cx="8229600" cy="870479"/>
      </dsp:txXfrm>
    </dsp:sp>
    <dsp:sp modelId="{DF012876-7878-4F5E-809A-859DE481A7B7}">
      <dsp:nvSpPr>
        <dsp:cNvPr id="0" name=""/>
        <dsp:cNvSpPr/>
      </dsp:nvSpPr>
      <dsp:spPr>
        <a:xfrm>
          <a:off x="1123" y="711224"/>
          <a:ext cx="5408711" cy="106370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en-US" sz="1800" kern="1200" dirty="0" smtClean="0"/>
            <a:t>17 members (4 from HEIs + 4 from Ministries + 4prof.practice + 2 students + 2 experts + 1 from the accreditation agency)</a:t>
          </a:r>
          <a:endParaRPr lang="ru-RU" sz="1800" kern="1200" dirty="0"/>
        </a:p>
      </dsp:txBody>
      <dsp:txXfrm>
        <a:off x="1123" y="711224"/>
        <a:ext cx="5408711" cy="1063702"/>
      </dsp:txXfrm>
    </dsp:sp>
    <dsp:sp modelId="{C74E26F1-A89E-4D8F-A34D-90BB748853B7}">
      <dsp:nvSpPr>
        <dsp:cNvPr id="0" name=""/>
        <dsp:cNvSpPr/>
      </dsp:nvSpPr>
      <dsp:spPr>
        <a:xfrm>
          <a:off x="5409834" y="738367"/>
          <a:ext cx="2818641" cy="100941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35560" rIns="199136" bIns="35560" numCol="1" spcCol="1270" anchor="ctr" anchorCtr="0">
          <a:noAutofit/>
        </a:bodyPr>
        <a:lstStyle/>
        <a:p>
          <a:pPr lvl="0" algn="ctr" defTabSz="1244600">
            <a:lnSpc>
              <a:spcPct val="90000"/>
            </a:lnSpc>
            <a:spcBef>
              <a:spcPct val="0"/>
            </a:spcBef>
            <a:spcAft>
              <a:spcPct val="35000"/>
            </a:spcAft>
          </a:pPr>
          <a:r>
            <a:rPr lang="uk-UA" sz="2800" kern="1200" dirty="0" smtClean="0"/>
            <a:t>4</a:t>
          </a:r>
          <a:r>
            <a:rPr lang="en-US" sz="2800" kern="1200" dirty="0" smtClean="0"/>
            <a:t> years</a:t>
          </a:r>
          <a:endParaRPr lang="ru-RU" sz="2800" kern="1200" dirty="0"/>
        </a:p>
      </dsp:txBody>
      <dsp:txXfrm>
        <a:off x="5409834" y="738367"/>
        <a:ext cx="2818641" cy="100941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D356FA2-F49B-4E7C-BE56-547B78100D8B}">
      <dsp:nvSpPr>
        <dsp:cNvPr id="0" name=""/>
        <dsp:cNvSpPr/>
      </dsp:nvSpPr>
      <dsp:spPr>
        <a:xfrm>
          <a:off x="0" y="2731658"/>
          <a:ext cx="8229600" cy="17922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n-US" sz="3200" kern="1200" dirty="0" smtClean="0"/>
            <a:t>ACQUIN, AHPGS, AKAST, AQA, AQAS, ASIN, </a:t>
          </a:r>
          <a:r>
            <a:rPr lang="en-US" sz="3200" kern="1200" dirty="0" err="1" smtClean="0"/>
            <a:t>Evalag</a:t>
          </a:r>
          <a:r>
            <a:rPr lang="en-US" sz="3200" kern="1200" dirty="0" smtClean="0"/>
            <a:t>, QAQ, </a:t>
          </a:r>
          <a:r>
            <a:rPr lang="en-US" sz="3200" kern="1200" dirty="0" err="1" smtClean="0"/>
            <a:t>ZEvA</a:t>
          </a:r>
          <a:endParaRPr lang="ru-RU" sz="3200" kern="1200" dirty="0"/>
        </a:p>
      </dsp:txBody>
      <dsp:txXfrm>
        <a:off x="0" y="2731658"/>
        <a:ext cx="8229600" cy="967822"/>
      </dsp:txXfrm>
    </dsp:sp>
    <dsp:sp modelId="{06A34EF1-FF29-4E10-8D1B-A86F8487433B}">
      <dsp:nvSpPr>
        <dsp:cNvPr id="0" name=""/>
        <dsp:cNvSpPr/>
      </dsp:nvSpPr>
      <dsp:spPr>
        <a:xfrm>
          <a:off x="0" y="3663635"/>
          <a:ext cx="8229600" cy="824441"/>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35560" rIns="199136" bIns="35560" numCol="1" spcCol="1270" anchor="ctr" anchorCtr="0">
          <a:noAutofit/>
        </a:bodyPr>
        <a:lstStyle/>
        <a:p>
          <a:pPr lvl="0" algn="ctr" defTabSz="1244600">
            <a:lnSpc>
              <a:spcPct val="90000"/>
            </a:lnSpc>
            <a:spcBef>
              <a:spcPct val="0"/>
            </a:spcBef>
            <a:spcAft>
              <a:spcPct val="35000"/>
            </a:spcAft>
          </a:pPr>
          <a:r>
            <a:rPr lang="en-GB" sz="2800" kern="1200" dirty="0" smtClean="0"/>
            <a:t>Mostly unprofitable</a:t>
          </a:r>
          <a:endParaRPr lang="ru-RU" sz="2800" kern="1200" dirty="0"/>
        </a:p>
      </dsp:txBody>
      <dsp:txXfrm>
        <a:off x="0" y="3663635"/>
        <a:ext cx="8229600" cy="824441"/>
      </dsp:txXfrm>
    </dsp:sp>
    <dsp:sp modelId="{9B694BC3-E7F0-4745-B21D-42A90F86D57B}">
      <dsp:nvSpPr>
        <dsp:cNvPr id="0" name=""/>
        <dsp:cNvSpPr/>
      </dsp:nvSpPr>
      <dsp:spPr>
        <a:xfrm rot="10800000">
          <a:off x="0" y="2040"/>
          <a:ext cx="8229600" cy="2756501"/>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uk-UA" sz="3600" kern="1200" dirty="0" smtClean="0"/>
            <a:t>2 </a:t>
          </a:r>
          <a:r>
            <a:rPr lang="en-US" sz="3600" kern="1200" dirty="0" smtClean="0"/>
            <a:t>level</a:t>
          </a:r>
          <a:r>
            <a:rPr lang="uk-UA" sz="3600" kern="1200" dirty="0" smtClean="0"/>
            <a:t>:</a:t>
          </a:r>
          <a:r>
            <a:rPr lang="en-GB" sz="3600" kern="1200" dirty="0" smtClean="0"/>
            <a:t>10 accreditation agencies</a:t>
          </a:r>
          <a:endParaRPr lang="ru-RU" sz="3600" kern="1200" dirty="0"/>
        </a:p>
      </dsp:txBody>
      <dsp:txXfrm>
        <a:off x="0" y="2040"/>
        <a:ext cx="8229600" cy="967532"/>
      </dsp:txXfrm>
    </dsp:sp>
    <dsp:sp modelId="{737C7D2A-602E-47D0-8B03-1069ED7F0E41}">
      <dsp:nvSpPr>
        <dsp:cNvPr id="0" name=""/>
        <dsp:cNvSpPr/>
      </dsp:nvSpPr>
      <dsp:spPr>
        <a:xfrm>
          <a:off x="0" y="969572"/>
          <a:ext cx="8229600" cy="82419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35560" rIns="199136" bIns="35560" numCol="1" spcCol="1270" anchor="ctr" anchorCtr="0">
          <a:noAutofit/>
        </a:bodyPr>
        <a:lstStyle/>
        <a:p>
          <a:pPr lvl="0" algn="ctr" defTabSz="1244600">
            <a:lnSpc>
              <a:spcPct val="90000"/>
            </a:lnSpc>
            <a:spcBef>
              <a:spcPct val="0"/>
            </a:spcBef>
            <a:spcAft>
              <a:spcPct val="35000"/>
            </a:spcAft>
          </a:pPr>
          <a:r>
            <a:rPr lang="en-US" sz="2800" kern="1200" dirty="0" smtClean="0"/>
            <a:t>Only </a:t>
          </a:r>
          <a:r>
            <a:rPr lang="en-US" sz="2800" kern="1200" dirty="0" err="1" smtClean="0"/>
            <a:t>accreditated</a:t>
          </a:r>
          <a:r>
            <a:rPr lang="en-US" sz="2800" kern="1200" dirty="0" smtClean="0"/>
            <a:t> by GAC</a:t>
          </a:r>
          <a:endParaRPr lang="ru-RU" sz="2800" kern="1200" dirty="0"/>
        </a:p>
      </dsp:txBody>
      <dsp:txXfrm>
        <a:off x="0" y="969572"/>
        <a:ext cx="8229600" cy="824193"/>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96AD72C-3D07-4891-918B-34C99E6C6B7E}">
      <dsp:nvSpPr>
        <dsp:cNvPr id="0" name=""/>
        <dsp:cNvSpPr/>
      </dsp:nvSpPr>
      <dsp:spPr>
        <a:xfrm>
          <a:off x="0" y="681117"/>
          <a:ext cx="8750776" cy="98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CC596F3-96B3-4856-9FDA-EF631541388C}">
      <dsp:nvSpPr>
        <dsp:cNvPr id="0" name=""/>
        <dsp:cNvSpPr/>
      </dsp:nvSpPr>
      <dsp:spPr>
        <a:xfrm>
          <a:off x="437538" y="59215"/>
          <a:ext cx="6125543" cy="11512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1531" tIns="0" rIns="231531" bIns="0" numCol="1" spcCol="1270" anchor="ctr" anchorCtr="0">
          <a:noAutofit/>
        </a:bodyPr>
        <a:lstStyle/>
        <a:p>
          <a:pPr lvl="0" algn="l" defTabSz="1244600">
            <a:lnSpc>
              <a:spcPct val="90000"/>
            </a:lnSpc>
            <a:spcBef>
              <a:spcPct val="0"/>
            </a:spcBef>
            <a:spcAft>
              <a:spcPct val="35000"/>
            </a:spcAft>
          </a:pPr>
          <a:r>
            <a:rPr lang="en-US" sz="2800" kern="1200" dirty="0" smtClean="0"/>
            <a:t>Sufficient resources for the program</a:t>
          </a:r>
          <a:endParaRPr lang="ru-RU" sz="2800" kern="1200" dirty="0"/>
        </a:p>
      </dsp:txBody>
      <dsp:txXfrm>
        <a:off x="437538" y="59215"/>
        <a:ext cx="6125543" cy="1151280"/>
      </dsp:txXfrm>
    </dsp:sp>
    <dsp:sp modelId="{61D65F4D-84F8-4EE1-9D13-7E4EA974EEA5}">
      <dsp:nvSpPr>
        <dsp:cNvPr id="0" name=""/>
        <dsp:cNvSpPr/>
      </dsp:nvSpPr>
      <dsp:spPr>
        <a:xfrm>
          <a:off x="0" y="2403895"/>
          <a:ext cx="8750776" cy="98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BBD115D-7434-491F-A92A-B96E0F73C99E}">
      <dsp:nvSpPr>
        <dsp:cNvPr id="0" name=""/>
        <dsp:cNvSpPr/>
      </dsp:nvSpPr>
      <dsp:spPr>
        <a:xfrm>
          <a:off x="436576" y="1892461"/>
          <a:ext cx="6125543" cy="11512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1531" tIns="0" rIns="231531" bIns="0" numCol="1" spcCol="1270" anchor="ctr" anchorCtr="0">
          <a:noAutofit/>
        </a:bodyPr>
        <a:lstStyle/>
        <a:p>
          <a:pPr lvl="0" algn="l" defTabSz="1422400">
            <a:lnSpc>
              <a:spcPct val="90000"/>
            </a:lnSpc>
            <a:spcBef>
              <a:spcPct val="0"/>
            </a:spcBef>
            <a:spcAft>
              <a:spcPct val="35000"/>
            </a:spcAft>
          </a:pPr>
          <a:r>
            <a:rPr lang="en-US" sz="3200" kern="1200" dirty="0" smtClean="0"/>
            <a:t>Compatibility of a new program with higher education plan by the State</a:t>
          </a:r>
          <a:endParaRPr lang="ru-RU" sz="3200" kern="1200" dirty="0"/>
        </a:p>
      </dsp:txBody>
      <dsp:txXfrm>
        <a:off x="436576" y="1892461"/>
        <a:ext cx="6125543" cy="1151280"/>
      </dsp:txXfrm>
    </dsp:sp>
    <dsp:sp modelId="{99383D70-AA43-4AB5-9BB1-F6DCA3DC266C}">
      <dsp:nvSpPr>
        <dsp:cNvPr id="0" name=""/>
        <dsp:cNvSpPr/>
      </dsp:nvSpPr>
      <dsp:spPr>
        <a:xfrm>
          <a:off x="0" y="4172934"/>
          <a:ext cx="8750776" cy="98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261A219-9986-40B2-891E-ADA2FC1CDE16}">
      <dsp:nvSpPr>
        <dsp:cNvPr id="0" name=""/>
        <dsp:cNvSpPr/>
      </dsp:nvSpPr>
      <dsp:spPr>
        <a:xfrm>
          <a:off x="437538" y="3597295"/>
          <a:ext cx="6125543" cy="11512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1531" tIns="0" rIns="231531" bIns="0" numCol="1" spcCol="1270" anchor="ctr" anchorCtr="0">
          <a:noAutofit/>
        </a:bodyPr>
        <a:lstStyle/>
        <a:p>
          <a:pPr lvl="0" algn="l" defTabSz="1422400">
            <a:lnSpc>
              <a:spcPct val="90000"/>
            </a:lnSpc>
            <a:spcBef>
              <a:spcPct val="0"/>
            </a:spcBef>
            <a:spcAft>
              <a:spcPct val="35000"/>
            </a:spcAft>
          </a:pPr>
          <a:r>
            <a:rPr lang="en-US" sz="3200" kern="1200" dirty="0" smtClean="0"/>
            <a:t>The rules and laws of the State</a:t>
          </a:r>
          <a:endParaRPr lang="ru-RU" sz="3200" kern="1200" dirty="0"/>
        </a:p>
      </dsp:txBody>
      <dsp:txXfrm>
        <a:off x="437538" y="3597295"/>
        <a:ext cx="6125543" cy="115128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5B94C9C-EC0D-4056-833C-0B19C10BF248}">
      <dsp:nvSpPr>
        <dsp:cNvPr id="0" name=""/>
        <dsp:cNvSpPr/>
      </dsp:nvSpPr>
      <dsp:spPr>
        <a:xfrm>
          <a:off x="0" y="295215"/>
          <a:ext cx="8229600" cy="10489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74904" rIns="638708" bIns="128016" numCol="1" spcCol="1270" anchor="t" anchorCtr="0">
          <a:noAutofit/>
        </a:bodyPr>
        <a:lstStyle/>
        <a:p>
          <a:pPr marL="171450" lvl="1" indent="-171450" algn="l" defTabSz="800100">
            <a:lnSpc>
              <a:spcPct val="90000"/>
            </a:lnSpc>
            <a:spcBef>
              <a:spcPct val="0"/>
            </a:spcBef>
            <a:spcAft>
              <a:spcPct val="15000"/>
            </a:spcAft>
            <a:buChar char="••"/>
          </a:pPr>
          <a:r>
            <a:rPr lang="en-US" sz="1800" b="1" kern="1200" noProof="0" dirty="0" smtClean="0"/>
            <a:t>Apply for accreditation to the agency</a:t>
          </a:r>
          <a:endParaRPr lang="en-US" sz="1800" b="1" kern="1200" noProof="0" dirty="0"/>
        </a:p>
        <a:p>
          <a:pPr marL="171450" lvl="1" indent="-171450" algn="l" defTabSz="800100">
            <a:lnSpc>
              <a:spcPct val="90000"/>
            </a:lnSpc>
            <a:spcBef>
              <a:spcPct val="0"/>
            </a:spcBef>
            <a:spcAft>
              <a:spcPct val="15000"/>
            </a:spcAft>
            <a:buChar char="••"/>
          </a:pPr>
          <a:endParaRPr lang="ru-RU" sz="1800" kern="1200" dirty="0"/>
        </a:p>
      </dsp:txBody>
      <dsp:txXfrm>
        <a:off x="0" y="295215"/>
        <a:ext cx="8229600" cy="1048950"/>
      </dsp:txXfrm>
    </dsp:sp>
    <dsp:sp modelId="{350DE77E-9BFB-4C15-BAD2-81292D4A4716}">
      <dsp:nvSpPr>
        <dsp:cNvPr id="0" name=""/>
        <dsp:cNvSpPr/>
      </dsp:nvSpPr>
      <dsp:spPr>
        <a:xfrm>
          <a:off x="400024" y="2"/>
          <a:ext cx="5760720"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uk-UA" sz="1800" b="1" kern="1200" dirty="0" smtClean="0"/>
            <a:t>1 </a:t>
          </a:r>
          <a:r>
            <a:rPr lang="en-US" sz="1800" b="1" kern="1200" dirty="0" smtClean="0"/>
            <a:t>level</a:t>
          </a:r>
          <a:endParaRPr lang="ru-RU" sz="1800" b="1" kern="1200" dirty="0"/>
        </a:p>
      </dsp:txBody>
      <dsp:txXfrm>
        <a:off x="400024" y="2"/>
        <a:ext cx="5760720" cy="531360"/>
      </dsp:txXfrm>
    </dsp:sp>
    <dsp:sp modelId="{780C260A-7B23-405E-BB3A-4589C1078714}">
      <dsp:nvSpPr>
        <dsp:cNvPr id="0" name=""/>
        <dsp:cNvSpPr/>
      </dsp:nvSpPr>
      <dsp:spPr>
        <a:xfrm>
          <a:off x="0" y="1707045"/>
          <a:ext cx="8229600" cy="10489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74904" rIns="638708" bIns="128016" numCol="1" spcCol="1270" anchor="t" anchorCtr="0">
          <a:noAutofit/>
        </a:bodyPr>
        <a:lstStyle/>
        <a:p>
          <a:pPr marL="171450" lvl="1" indent="-171450" algn="l" defTabSz="800100">
            <a:lnSpc>
              <a:spcPct val="90000"/>
            </a:lnSpc>
            <a:spcBef>
              <a:spcPct val="0"/>
            </a:spcBef>
            <a:spcAft>
              <a:spcPct val="15000"/>
            </a:spcAft>
            <a:buChar char="••"/>
          </a:pPr>
          <a:r>
            <a:rPr lang="en-US" sz="1800" b="1" kern="1200" dirty="0" smtClean="0"/>
            <a:t>Detailed consideration of the application</a:t>
          </a:r>
          <a:endParaRPr lang="ru-RU" sz="1800" b="1" kern="1200" dirty="0"/>
        </a:p>
        <a:p>
          <a:pPr marL="171450" lvl="1" indent="-171450" algn="l" defTabSz="800100">
            <a:lnSpc>
              <a:spcPct val="90000"/>
            </a:lnSpc>
            <a:spcBef>
              <a:spcPct val="0"/>
            </a:spcBef>
            <a:spcAft>
              <a:spcPct val="15000"/>
            </a:spcAft>
            <a:buChar char="••"/>
          </a:pPr>
          <a:r>
            <a:rPr lang="en-US" sz="1800" b="1" kern="1200" dirty="0" smtClean="0"/>
            <a:t>Direction of the review group in the university</a:t>
          </a:r>
          <a:endParaRPr lang="ru-RU" sz="1800" b="1" kern="1200" dirty="0"/>
        </a:p>
      </dsp:txBody>
      <dsp:txXfrm>
        <a:off x="0" y="1707045"/>
        <a:ext cx="8229600" cy="1048950"/>
      </dsp:txXfrm>
    </dsp:sp>
    <dsp:sp modelId="{387EDA2D-7C90-42B8-850F-5159ECE4A0F6}">
      <dsp:nvSpPr>
        <dsp:cNvPr id="0" name=""/>
        <dsp:cNvSpPr/>
      </dsp:nvSpPr>
      <dsp:spPr>
        <a:xfrm>
          <a:off x="400024" y="1428761"/>
          <a:ext cx="5760720"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en-US" sz="1800" b="1" kern="1200" noProof="0" dirty="0" smtClean="0"/>
            <a:t>2</a:t>
          </a:r>
          <a:r>
            <a:rPr lang="en-US" sz="1800" b="1" kern="1200" baseline="0" noProof="0" dirty="0" smtClean="0"/>
            <a:t> level</a:t>
          </a:r>
          <a:endParaRPr lang="en-US" sz="1800" b="1" kern="1200" noProof="0" dirty="0"/>
        </a:p>
      </dsp:txBody>
      <dsp:txXfrm>
        <a:off x="400024" y="1428761"/>
        <a:ext cx="5760720" cy="531360"/>
      </dsp:txXfrm>
    </dsp:sp>
    <dsp:sp modelId="{40935018-4E5D-462D-9868-F6DDFD5C4636}">
      <dsp:nvSpPr>
        <dsp:cNvPr id="0" name=""/>
        <dsp:cNvSpPr/>
      </dsp:nvSpPr>
      <dsp:spPr>
        <a:xfrm>
          <a:off x="0" y="3118875"/>
          <a:ext cx="8229600" cy="10489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74904" rIns="638708" bIns="128016" numCol="1" spcCol="1270" anchor="t" anchorCtr="0">
          <a:noAutofit/>
        </a:bodyPr>
        <a:lstStyle/>
        <a:p>
          <a:pPr marL="171450" lvl="1" indent="-171450" algn="l" defTabSz="800100">
            <a:lnSpc>
              <a:spcPct val="90000"/>
            </a:lnSpc>
            <a:spcBef>
              <a:spcPct val="0"/>
            </a:spcBef>
            <a:spcAft>
              <a:spcPct val="15000"/>
            </a:spcAft>
            <a:buChar char="••"/>
          </a:pPr>
          <a:r>
            <a:rPr lang="en-US" sz="1800" b="1" kern="1200" dirty="0" smtClean="0"/>
            <a:t>Preparation of the report and recommendations</a:t>
          </a:r>
          <a:endParaRPr lang="ru-RU" sz="1800" b="1" kern="1200" dirty="0"/>
        </a:p>
        <a:p>
          <a:pPr marL="171450" lvl="1" indent="-171450" algn="l" defTabSz="800100">
            <a:lnSpc>
              <a:spcPct val="90000"/>
            </a:lnSpc>
            <a:spcBef>
              <a:spcPct val="0"/>
            </a:spcBef>
            <a:spcAft>
              <a:spcPct val="15000"/>
            </a:spcAft>
            <a:buChar char="••"/>
          </a:pPr>
          <a:r>
            <a:rPr lang="en-US" sz="1800" b="1" kern="1200" dirty="0" smtClean="0"/>
            <a:t>Final decision</a:t>
          </a:r>
          <a:endParaRPr lang="ru-RU" sz="1800" b="1" kern="1200" dirty="0"/>
        </a:p>
      </dsp:txBody>
      <dsp:txXfrm>
        <a:off x="0" y="3118875"/>
        <a:ext cx="8229600" cy="1048950"/>
      </dsp:txXfrm>
    </dsp:sp>
    <dsp:sp modelId="{20CCA914-11A8-4474-B43E-D45BDA4061DE}">
      <dsp:nvSpPr>
        <dsp:cNvPr id="0" name=""/>
        <dsp:cNvSpPr/>
      </dsp:nvSpPr>
      <dsp:spPr>
        <a:xfrm>
          <a:off x="411480" y="2853195"/>
          <a:ext cx="5760720"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uk-UA" sz="1800" b="1" kern="1200" dirty="0" smtClean="0"/>
            <a:t>3 </a:t>
          </a:r>
          <a:r>
            <a:rPr lang="en-US" sz="1800" b="1" kern="1200" dirty="0" smtClean="0"/>
            <a:t>level</a:t>
          </a:r>
          <a:endParaRPr lang="ru-RU" sz="1800" b="1" kern="1200" dirty="0"/>
        </a:p>
      </dsp:txBody>
      <dsp:txXfrm>
        <a:off x="411480" y="2853195"/>
        <a:ext cx="5760720" cy="53136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96AD72C-3D07-4891-918B-34C99E6C6B7E}">
      <dsp:nvSpPr>
        <dsp:cNvPr id="0" name=""/>
        <dsp:cNvSpPr/>
      </dsp:nvSpPr>
      <dsp:spPr>
        <a:xfrm>
          <a:off x="0" y="681117"/>
          <a:ext cx="8750776" cy="98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CC596F3-96B3-4856-9FDA-EF631541388C}">
      <dsp:nvSpPr>
        <dsp:cNvPr id="0" name=""/>
        <dsp:cNvSpPr/>
      </dsp:nvSpPr>
      <dsp:spPr>
        <a:xfrm>
          <a:off x="437538" y="59215"/>
          <a:ext cx="6125543" cy="11512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1531" tIns="0" rIns="231531" bIns="0" numCol="1" spcCol="1270" anchor="ctr" anchorCtr="0">
          <a:noAutofit/>
        </a:bodyPr>
        <a:lstStyle/>
        <a:p>
          <a:pPr lvl="0" algn="l" defTabSz="1244600">
            <a:lnSpc>
              <a:spcPct val="90000"/>
            </a:lnSpc>
            <a:spcBef>
              <a:spcPct val="0"/>
            </a:spcBef>
            <a:spcAft>
              <a:spcPct val="35000"/>
            </a:spcAft>
          </a:pPr>
          <a:r>
            <a:rPr lang="en-GB" sz="2800" kern="1200" dirty="0" smtClean="0"/>
            <a:t>Anonymous student surveys</a:t>
          </a:r>
          <a:endParaRPr lang="ru-RU" sz="2800" kern="1200" dirty="0"/>
        </a:p>
      </dsp:txBody>
      <dsp:txXfrm>
        <a:off x="437538" y="59215"/>
        <a:ext cx="6125543" cy="1151280"/>
      </dsp:txXfrm>
    </dsp:sp>
    <dsp:sp modelId="{61D65F4D-84F8-4EE1-9D13-7E4EA974EEA5}">
      <dsp:nvSpPr>
        <dsp:cNvPr id="0" name=""/>
        <dsp:cNvSpPr/>
      </dsp:nvSpPr>
      <dsp:spPr>
        <a:xfrm>
          <a:off x="0" y="2403895"/>
          <a:ext cx="8750776" cy="98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BBD115D-7434-491F-A92A-B96E0F73C99E}">
      <dsp:nvSpPr>
        <dsp:cNvPr id="0" name=""/>
        <dsp:cNvSpPr/>
      </dsp:nvSpPr>
      <dsp:spPr>
        <a:xfrm>
          <a:off x="436576" y="1892461"/>
          <a:ext cx="6125543" cy="11512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1531" tIns="0" rIns="231531" bIns="0" numCol="1" spcCol="1270" anchor="ctr" anchorCtr="0">
          <a:noAutofit/>
        </a:bodyPr>
        <a:lstStyle/>
        <a:p>
          <a:pPr lvl="0" algn="l" defTabSz="1422400">
            <a:lnSpc>
              <a:spcPct val="90000"/>
            </a:lnSpc>
            <a:spcBef>
              <a:spcPct val="0"/>
            </a:spcBef>
            <a:spcAft>
              <a:spcPct val="35000"/>
            </a:spcAft>
          </a:pPr>
          <a:r>
            <a:rPr lang="en-US" sz="3200" kern="1200" dirty="0" smtClean="0"/>
            <a:t>Internal units for improving  quality assurance</a:t>
          </a:r>
          <a:endParaRPr lang="ru-RU" sz="3200" kern="1200" dirty="0"/>
        </a:p>
      </dsp:txBody>
      <dsp:txXfrm>
        <a:off x="436576" y="1892461"/>
        <a:ext cx="6125543" cy="1151280"/>
      </dsp:txXfrm>
    </dsp:sp>
    <dsp:sp modelId="{99383D70-AA43-4AB5-9BB1-F6DCA3DC266C}">
      <dsp:nvSpPr>
        <dsp:cNvPr id="0" name=""/>
        <dsp:cNvSpPr/>
      </dsp:nvSpPr>
      <dsp:spPr>
        <a:xfrm>
          <a:off x="0" y="4172934"/>
          <a:ext cx="8750776" cy="98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261A219-9986-40B2-891E-ADA2FC1CDE16}">
      <dsp:nvSpPr>
        <dsp:cNvPr id="0" name=""/>
        <dsp:cNvSpPr/>
      </dsp:nvSpPr>
      <dsp:spPr>
        <a:xfrm>
          <a:off x="437538" y="3597295"/>
          <a:ext cx="6125543" cy="11512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1531" tIns="0" rIns="231531" bIns="0" numCol="1" spcCol="1270" anchor="ctr" anchorCtr="0">
          <a:noAutofit/>
        </a:bodyPr>
        <a:lstStyle/>
        <a:p>
          <a:pPr lvl="0" algn="l" defTabSz="1422400">
            <a:lnSpc>
              <a:spcPct val="90000"/>
            </a:lnSpc>
            <a:spcBef>
              <a:spcPct val="0"/>
            </a:spcBef>
            <a:spcAft>
              <a:spcPct val="35000"/>
            </a:spcAft>
          </a:pPr>
          <a:r>
            <a:rPr lang="en-US" sz="3200" kern="1200" dirty="0" smtClean="0"/>
            <a:t>Awards for teachers to improve their teaching practice</a:t>
          </a:r>
          <a:endParaRPr lang="ru-RU" sz="3200" kern="1200" dirty="0"/>
        </a:p>
      </dsp:txBody>
      <dsp:txXfrm>
        <a:off x="437538" y="3597295"/>
        <a:ext cx="6125543" cy="115128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506D22E-647B-4172-A98B-A7790BB0D229}">
      <dsp:nvSpPr>
        <dsp:cNvPr id="0" name=""/>
        <dsp:cNvSpPr/>
      </dsp:nvSpPr>
      <dsp:spPr>
        <a:xfrm>
          <a:off x="0" y="157346"/>
          <a:ext cx="8229600" cy="11272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l" defTabSz="2089150">
            <a:lnSpc>
              <a:spcPct val="90000"/>
            </a:lnSpc>
            <a:spcBef>
              <a:spcPct val="0"/>
            </a:spcBef>
            <a:spcAft>
              <a:spcPct val="35000"/>
            </a:spcAft>
          </a:pPr>
          <a:r>
            <a:rPr lang="en-GB" sz="4700" kern="1200" dirty="0" smtClean="0"/>
            <a:t>Research and analytical activity</a:t>
          </a:r>
          <a:endParaRPr lang="ru-RU" sz="4700" kern="1200" dirty="0"/>
        </a:p>
      </dsp:txBody>
      <dsp:txXfrm>
        <a:off x="0" y="157346"/>
        <a:ext cx="8229600" cy="1127295"/>
      </dsp:txXfrm>
    </dsp:sp>
    <dsp:sp modelId="{D3CF787D-D8AB-4D53-AC9C-4FAB78B2E2E2}">
      <dsp:nvSpPr>
        <dsp:cNvPr id="0" name=""/>
        <dsp:cNvSpPr/>
      </dsp:nvSpPr>
      <dsp:spPr>
        <a:xfrm>
          <a:off x="0" y="1284641"/>
          <a:ext cx="8229600" cy="77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9690" rIns="334264" bIns="59690" numCol="1" spcCol="1270" anchor="t" anchorCtr="0">
          <a:noAutofit/>
        </a:bodyPr>
        <a:lstStyle/>
        <a:p>
          <a:pPr marL="285750" lvl="1" indent="-285750" algn="l" defTabSz="1644650">
            <a:lnSpc>
              <a:spcPct val="90000"/>
            </a:lnSpc>
            <a:spcBef>
              <a:spcPct val="0"/>
            </a:spcBef>
            <a:spcAft>
              <a:spcPct val="20000"/>
            </a:spcAft>
            <a:buChar char="••"/>
          </a:pPr>
          <a:endParaRPr lang="ru-RU" sz="3700" kern="1200" dirty="0"/>
        </a:p>
      </dsp:txBody>
      <dsp:txXfrm>
        <a:off x="0" y="1284641"/>
        <a:ext cx="8229600" cy="778320"/>
      </dsp:txXfrm>
    </dsp:sp>
    <dsp:sp modelId="{7AD6496C-A9DC-4333-883C-14EFC09098FD}">
      <dsp:nvSpPr>
        <dsp:cNvPr id="0" name=""/>
        <dsp:cNvSpPr/>
      </dsp:nvSpPr>
      <dsp:spPr>
        <a:xfrm>
          <a:off x="0" y="2062961"/>
          <a:ext cx="8229600" cy="11272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l" defTabSz="2089150">
            <a:lnSpc>
              <a:spcPct val="90000"/>
            </a:lnSpc>
            <a:spcBef>
              <a:spcPct val="0"/>
            </a:spcBef>
            <a:spcAft>
              <a:spcPct val="35000"/>
            </a:spcAft>
          </a:pPr>
          <a:r>
            <a:rPr lang="en-GB" sz="4700" kern="1200" dirty="0" smtClean="0"/>
            <a:t>Designing activities</a:t>
          </a:r>
          <a:endParaRPr lang="ru-RU" sz="4700" kern="1200" dirty="0"/>
        </a:p>
      </dsp:txBody>
      <dsp:txXfrm>
        <a:off x="0" y="2062961"/>
        <a:ext cx="8229600" cy="1127295"/>
      </dsp:txXfrm>
    </dsp:sp>
    <dsp:sp modelId="{7A670F8F-A279-4E27-A5B1-A12A3A8EEB29}">
      <dsp:nvSpPr>
        <dsp:cNvPr id="0" name=""/>
        <dsp:cNvSpPr/>
      </dsp:nvSpPr>
      <dsp:spPr>
        <a:xfrm>
          <a:off x="0" y="3190256"/>
          <a:ext cx="8229600" cy="77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9690" rIns="334264" bIns="59690" numCol="1" spcCol="1270" anchor="t" anchorCtr="0">
          <a:noAutofit/>
        </a:bodyPr>
        <a:lstStyle/>
        <a:p>
          <a:pPr marL="285750" lvl="1" indent="-285750" algn="l" defTabSz="1644650">
            <a:lnSpc>
              <a:spcPct val="90000"/>
            </a:lnSpc>
            <a:spcBef>
              <a:spcPct val="0"/>
            </a:spcBef>
            <a:spcAft>
              <a:spcPct val="20000"/>
            </a:spcAft>
            <a:buChar char="••"/>
          </a:pPr>
          <a:endParaRPr lang="ru-RU" sz="3700" kern="1200" dirty="0"/>
        </a:p>
      </dsp:txBody>
      <dsp:txXfrm>
        <a:off x="0" y="3190256"/>
        <a:ext cx="8229600" cy="77832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9E9DAFA-E09B-4DE6-AA2C-1AB6970C1A70}">
      <dsp:nvSpPr>
        <dsp:cNvPr id="0" name=""/>
        <dsp:cNvSpPr/>
      </dsp:nvSpPr>
      <dsp:spPr>
        <a:xfrm>
          <a:off x="0" y="1107766"/>
          <a:ext cx="8229600"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CE2B1CF-6399-435A-BC9A-893F6E6095A4}">
      <dsp:nvSpPr>
        <dsp:cNvPr id="0" name=""/>
        <dsp:cNvSpPr/>
      </dsp:nvSpPr>
      <dsp:spPr>
        <a:xfrm>
          <a:off x="411078" y="103583"/>
          <a:ext cx="5755094" cy="121082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n-US" sz="2000" kern="1200" dirty="0" smtClean="0"/>
            <a:t>Identification and meaningful definition of directions of innovative development of each university</a:t>
          </a:r>
          <a:endParaRPr lang="ru-RU" sz="2000" kern="1200" dirty="0"/>
        </a:p>
      </dsp:txBody>
      <dsp:txXfrm>
        <a:off x="411078" y="103583"/>
        <a:ext cx="5755094" cy="1210823"/>
      </dsp:txXfrm>
    </dsp:sp>
    <dsp:sp modelId="{D8B8FFD1-1343-4A38-9223-1B6996B36956}">
      <dsp:nvSpPr>
        <dsp:cNvPr id="0" name=""/>
        <dsp:cNvSpPr/>
      </dsp:nvSpPr>
      <dsp:spPr>
        <a:xfrm>
          <a:off x="0" y="2486772"/>
          <a:ext cx="8229600"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837737E-76D6-4554-822A-226F5169512C}">
      <dsp:nvSpPr>
        <dsp:cNvPr id="0" name=""/>
        <dsp:cNvSpPr/>
      </dsp:nvSpPr>
      <dsp:spPr>
        <a:xfrm>
          <a:off x="411078" y="1536166"/>
          <a:ext cx="5755094" cy="11572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066800">
            <a:lnSpc>
              <a:spcPct val="90000"/>
            </a:lnSpc>
            <a:spcBef>
              <a:spcPct val="0"/>
            </a:spcBef>
            <a:spcAft>
              <a:spcPct val="35000"/>
            </a:spcAft>
          </a:pPr>
          <a:r>
            <a:rPr lang="en-GB" sz="2400" kern="1200" dirty="0" smtClean="0"/>
            <a:t>Providing a competent help</a:t>
          </a:r>
          <a:endParaRPr lang="ru-RU" sz="2400" kern="1200" dirty="0"/>
        </a:p>
      </dsp:txBody>
      <dsp:txXfrm>
        <a:off x="411078" y="1536166"/>
        <a:ext cx="5755094" cy="1157245"/>
      </dsp:txXfrm>
    </dsp:sp>
    <dsp:sp modelId="{9118A665-CD62-457D-AB8B-3099E885E984}">
      <dsp:nvSpPr>
        <dsp:cNvPr id="0" name=""/>
        <dsp:cNvSpPr/>
      </dsp:nvSpPr>
      <dsp:spPr>
        <a:xfrm>
          <a:off x="0" y="4069579"/>
          <a:ext cx="8229600"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4D33EA5-1FD8-479C-80B1-E5EA2D39D10A}">
      <dsp:nvSpPr>
        <dsp:cNvPr id="0" name=""/>
        <dsp:cNvSpPr/>
      </dsp:nvSpPr>
      <dsp:spPr>
        <a:xfrm>
          <a:off x="411078" y="2915172"/>
          <a:ext cx="5755094" cy="13610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n-US" sz="2000" kern="1200" dirty="0" smtClean="0"/>
            <a:t>Creation of a strategic project for the actual HEIs development</a:t>
          </a:r>
          <a:endParaRPr lang="ru-RU" sz="2000" kern="1200" dirty="0"/>
        </a:p>
      </dsp:txBody>
      <dsp:txXfrm>
        <a:off x="411078" y="2915172"/>
        <a:ext cx="5755094" cy="1361046"/>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9E9DAFA-E09B-4DE6-AA2C-1AB6970C1A70}">
      <dsp:nvSpPr>
        <dsp:cNvPr id="0" name=""/>
        <dsp:cNvSpPr/>
      </dsp:nvSpPr>
      <dsp:spPr>
        <a:xfrm>
          <a:off x="0" y="1107766"/>
          <a:ext cx="8229600"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CE2B1CF-6399-435A-BC9A-893F6E6095A4}">
      <dsp:nvSpPr>
        <dsp:cNvPr id="0" name=""/>
        <dsp:cNvSpPr/>
      </dsp:nvSpPr>
      <dsp:spPr>
        <a:xfrm>
          <a:off x="411078" y="103583"/>
          <a:ext cx="5755094" cy="121082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n-GB" sz="2000" kern="1200" dirty="0" smtClean="0"/>
            <a:t>Discourse</a:t>
          </a:r>
          <a:endParaRPr lang="ru-RU" sz="2000" kern="1200" dirty="0"/>
        </a:p>
      </dsp:txBody>
      <dsp:txXfrm>
        <a:off x="411078" y="103583"/>
        <a:ext cx="5755094" cy="1210823"/>
      </dsp:txXfrm>
    </dsp:sp>
    <dsp:sp modelId="{D8B8FFD1-1343-4A38-9223-1B6996B36956}">
      <dsp:nvSpPr>
        <dsp:cNvPr id="0" name=""/>
        <dsp:cNvSpPr/>
      </dsp:nvSpPr>
      <dsp:spPr>
        <a:xfrm>
          <a:off x="0" y="2486772"/>
          <a:ext cx="8229600"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837737E-76D6-4554-822A-226F5169512C}">
      <dsp:nvSpPr>
        <dsp:cNvPr id="0" name=""/>
        <dsp:cNvSpPr/>
      </dsp:nvSpPr>
      <dsp:spPr>
        <a:xfrm>
          <a:off x="614339" y="1471612"/>
          <a:ext cx="6040834" cy="11572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066800">
            <a:lnSpc>
              <a:spcPct val="90000"/>
            </a:lnSpc>
            <a:spcBef>
              <a:spcPct val="0"/>
            </a:spcBef>
            <a:spcAft>
              <a:spcPct val="35000"/>
            </a:spcAft>
          </a:pPr>
          <a:r>
            <a:rPr lang="en-GB" sz="2400" kern="1200" dirty="0" smtClean="0"/>
            <a:t>Prospects</a:t>
          </a:r>
          <a:r>
            <a:rPr lang="en-US" sz="2400" kern="1200" dirty="0" smtClean="0"/>
            <a:t> </a:t>
          </a:r>
          <a:r>
            <a:rPr lang="en-GB" sz="2400" kern="1200" dirty="0" smtClean="0"/>
            <a:t>diversity</a:t>
          </a:r>
          <a:endParaRPr lang="ru-RU" sz="2400" kern="1200" dirty="0"/>
        </a:p>
      </dsp:txBody>
      <dsp:txXfrm>
        <a:off x="614339" y="1471612"/>
        <a:ext cx="6040834" cy="1157245"/>
      </dsp:txXfrm>
    </dsp:sp>
    <dsp:sp modelId="{9118A665-CD62-457D-AB8B-3099E885E984}">
      <dsp:nvSpPr>
        <dsp:cNvPr id="0" name=""/>
        <dsp:cNvSpPr/>
      </dsp:nvSpPr>
      <dsp:spPr>
        <a:xfrm>
          <a:off x="0" y="4069579"/>
          <a:ext cx="8229600"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4D33EA5-1FD8-479C-80B1-E5EA2D39D10A}">
      <dsp:nvSpPr>
        <dsp:cNvPr id="0" name=""/>
        <dsp:cNvSpPr/>
      </dsp:nvSpPr>
      <dsp:spPr>
        <a:xfrm>
          <a:off x="411078" y="2915172"/>
          <a:ext cx="5755094" cy="13610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n-GB" sz="2000" kern="1200" dirty="0" smtClean="0"/>
            <a:t>Process orientation</a:t>
          </a:r>
          <a:endParaRPr lang="ru-RU" sz="2000" kern="1200" dirty="0"/>
        </a:p>
      </dsp:txBody>
      <dsp:txXfrm>
        <a:off x="411078" y="2915172"/>
        <a:ext cx="5755094" cy="1361046"/>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5C344F9-7A1F-4055-8194-49036ED954F7}">
      <dsp:nvSpPr>
        <dsp:cNvPr id="0" name=""/>
        <dsp:cNvSpPr/>
      </dsp:nvSpPr>
      <dsp:spPr>
        <a:xfrm>
          <a:off x="853176" y="289"/>
          <a:ext cx="2038460" cy="1404499"/>
        </a:xfrm>
        <a:prstGeom prst="roundRect">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0C2E2E-09A8-4CEB-B660-B9B5AEC8748C}">
      <dsp:nvSpPr>
        <dsp:cNvPr id="0" name=""/>
        <dsp:cNvSpPr/>
      </dsp:nvSpPr>
      <dsp:spPr>
        <a:xfrm>
          <a:off x="828654" y="328603"/>
          <a:ext cx="2038460" cy="756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0" numCol="1" spcCol="1270" anchor="t" anchorCtr="0">
          <a:noAutofit/>
        </a:bodyPr>
        <a:lstStyle/>
        <a:p>
          <a:pPr lvl="0" algn="ctr" defTabSz="622300">
            <a:lnSpc>
              <a:spcPct val="90000"/>
            </a:lnSpc>
            <a:spcBef>
              <a:spcPct val="0"/>
            </a:spcBef>
            <a:spcAft>
              <a:spcPct val="35000"/>
            </a:spcAft>
          </a:pPr>
          <a:r>
            <a:rPr lang="en-US" sz="1400" b="1" kern="1200" dirty="0" smtClean="0">
              <a:solidFill>
                <a:schemeClr val="bg1"/>
              </a:solidFill>
              <a:latin typeface="Times New Roman" pitchFamily="18" charset="0"/>
              <a:cs typeface="Times New Roman" pitchFamily="18" charset="0"/>
            </a:rPr>
            <a:t>A deep comparison and study of educational programs</a:t>
          </a:r>
          <a:endParaRPr lang="ru-RU" sz="1400" b="1" kern="1200" dirty="0">
            <a:solidFill>
              <a:schemeClr val="bg1"/>
            </a:solidFill>
            <a:latin typeface="Times New Roman" pitchFamily="18" charset="0"/>
            <a:cs typeface="Times New Roman" pitchFamily="18" charset="0"/>
          </a:endParaRPr>
        </a:p>
      </dsp:txBody>
      <dsp:txXfrm>
        <a:off x="828654" y="328603"/>
        <a:ext cx="2038460" cy="756268"/>
      </dsp:txXfrm>
    </dsp:sp>
    <dsp:sp modelId="{CC85138D-C0B3-4049-8861-19435510EB61}">
      <dsp:nvSpPr>
        <dsp:cNvPr id="0" name=""/>
        <dsp:cNvSpPr/>
      </dsp:nvSpPr>
      <dsp:spPr>
        <a:xfrm>
          <a:off x="2971794" y="757230"/>
          <a:ext cx="2038460" cy="1404499"/>
        </a:xfrm>
        <a:prstGeom prst="roundRect">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BDE061-BC3B-4C3B-A80B-A0D3D368A21B}">
      <dsp:nvSpPr>
        <dsp:cNvPr id="0" name=""/>
        <dsp:cNvSpPr/>
      </dsp:nvSpPr>
      <dsp:spPr>
        <a:xfrm>
          <a:off x="2971794" y="1042982"/>
          <a:ext cx="2038460" cy="756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0" numCol="1" spcCol="1270" anchor="t" anchorCtr="0">
          <a:noAutofit/>
        </a:bodyPr>
        <a:lstStyle/>
        <a:p>
          <a:pPr lvl="0" algn="ctr" defTabSz="622300">
            <a:lnSpc>
              <a:spcPct val="90000"/>
            </a:lnSpc>
            <a:spcBef>
              <a:spcPct val="0"/>
            </a:spcBef>
            <a:spcAft>
              <a:spcPct val="35000"/>
            </a:spcAft>
          </a:pPr>
          <a:r>
            <a:rPr lang="en-US" sz="1400" b="1" kern="1200" dirty="0" smtClean="0">
              <a:solidFill>
                <a:schemeClr val="bg1"/>
              </a:solidFill>
              <a:latin typeface="Times New Roman" pitchFamily="18" charset="0"/>
              <a:cs typeface="Times New Roman" pitchFamily="18" charset="0"/>
            </a:rPr>
            <a:t>Implementation and quality assurance procedures in teaching and learning</a:t>
          </a:r>
          <a:endParaRPr lang="ru-RU" sz="1400" b="1" kern="1200" dirty="0">
            <a:solidFill>
              <a:schemeClr val="bg1"/>
            </a:solidFill>
            <a:latin typeface="Times New Roman" pitchFamily="18" charset="0"/>
            <a:cs typeface="Times New Roman" pitchFamily="18" charset="0"/>
          </a:endParaRPr>
        </a:p>
      </dsp:txBody>
      <dsp:txXfrm>
        <a:off x="2971794" y="1042982"/>
        <a:ext cx="2038460" cy="756268"/>
      </dsp:txXfrm>
    </dsp:sp>
    <dsp:sp modelId="{4AE6F0A3-34F9-4B7F-9A72-EB5646922632}">
      <dsp:nvSpPr>
        <dsp:cNvPr id="0" name=""/>
        <dsp:cNvSpPr/>
      </dsp:nvSpPr>
      <dsp:spPr>
        <a:xfrm>
          <a:off x="5337962" y="289"/>
          <a:ext cx="2038460" cy="1404499"/>
        </a:xfrm>
        <a:prstGeom prst="roundRect">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9F78B8-F28A-496A-A18C-FDEC9D9A6436}">
      <dsp:nvSpPr>
        <dsp:cNvPr id="0" name=""/>
        <dsp:cNvSpPr/>
      </dsp:nvSpPr>
      <dsp:spPr>
        <a:xfrm>
          <a:off x="5329237" y="185729"/>
          <a:ext cx="2038460" cy="756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0" numCol="1" spcCol="1270" anchor="t" anchorCtr="0">
          <a:noAutofit/>
        </a:bodyPr>
        <a:lstStyle/>
        <a:p>
          <a:pPr lvl="0" algn="ctr" defTabSz="622300">
            <a:lnSpc>
              <a:spcPct val="90000"/>
            </a:lnSpc>
            <a:spcBef>
              <a:spcPct val="0"/>
            </a:spcBef>
            <a:spcAft>
              <a:spcPct val="35000"/>
            </a:spcAft>
          </a:pPr>
          <a:r>
            <a:rPr lang="en-US" sz="1400" b="1" kern="1200" dirty="0" smtClean="0">
              <a:solidFill>
                <a:schemeClr val="bg1"/>
              </a:solidFill>
              <a:latin typeface="Times New Roman" pitchFamily="18" charset="0"/>
              <a:cs typeface="Times New Roman" pitchFamily="18" charset="0"/>
            </a:rPr>
            <a:t>Organization and coordination of students</a:t>
          </a:r>
          <a:endParaRPr lang="ru-RU" sz="1400" b="1" kern="1200" dirty="0">
            <a:solidFill>
              <a:schemeClr val="bg1"/>
            </a:solidFill>
            <a:latin typeface="Times New Roman" pitchFamily="18" charset="0"/>
            <a:cs typeface="Times New Roman" pitchFamily="18" charset="0"/>
          </a:endParaRPr>
        </a:p>
      </dsp:txBody>
      <dsp:txXfrm>
        <a:off x="5329237" y="185729"/>
        <a:ext cx="2038460" cy="756268"/>
      </dsp:txXfrm>
    </dsp:sp>
    <dsp:sp modelId="{8483515D-B7A1-48D4-BEA5-5B4A284432A2}">
      <dsp:nvSpPr>
        <dsp:cNvPr id="0" name=""/>
        <dsp:cNvSpPr/>
      </dsp:nvSpPr>
      <dsp:spPr>
        <a:xfrm>
          <a:off x="3043221" y="2328865"/>
          <a:ext cx="2038460" cy="1404499"/>
        </a:xfrm>
        <a:prstGeom prst="roundRect">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5E6389-B40B-4D9B-AED8-4B1234EAB718}">
      <dsp:nvSpPr>
        <dsp:cNvPr id="0" name=""/>
        <dsp:cNvSpPr/>
      </dsp:nvSpPr>
      <dsp:spPr>
        <a:xfrm>
          <a:off x="3114669" y="2614619"/>
          <a:ext cx="2038460" cy="756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0" numCol="1" spcCol="1270" anchor="t" anchorCtr="0">
          <a:noAutofit/>
        </a:bodyPr>
        <a:lstStyle/>
        <a:p>
          <a:pPr lvl="0" algn="ctr" defTabSz="622300">
            <a:lnSpc>
              <a:spcPct val="90000"/>
            </a:lnSpc>
            <a:spcBef>
              <a:spcPct val="0"/>
            </a:spcBef>
            <a:spcAft>
              <a:spcPct val="35000"/>
            </a:spcAft>
          </a:pPr>
          <a:r>
            <a:rPr lang="en-US" sz="1400" b="1" kern="1200" dirty="0" smtClean="0">
              <a:solidFill>
                <a:schemeClr val="bg1"/>
              </a:solidFill>
              <a:latin typeface="Times New Roman" pitchFamily="18" charset="0"/>
              <a:cs typeface="Times New Roman" pitchFamily="18" charset="0"/>
            </a:rPr>
            <a:t>Reporting and data collection system</a:t>
          </a:r>
          <a:endParaRPr lang="ru-RU" sz="1400" b="1" kern="1200" dirty="0">
            <a:solidFill>
              <a:schemeClr val="bg1"/>
            </a:solidFill>
            <a:latin typeface="Times New Roman" pitchFamily="18" charset="0"/>
            <a:cs typeface="Times New Roman" pitchFamily="18" charset="0"/>
          </a:endParaRPr>
        </a:p>
      </dsp:txBody>
      <dsp:txXfrm>
        <a:off x="3114669" y="2614619"/>
        <a:ext cx="2038460" cy="756268"/>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List1#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uk-UA" smtClean="0"/>
              <a:t>Зразок заголовка</a:t>
            </a:r>
            <a:endParaRPr lang="uk-UA"/>
          </a:p>
        </p:txBody>
      </p:sp>
      <p:sp>
        <p:nvSpPr>
          <p:cNvPr id="3" name="Пі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Зразок підзаголовка</a:t>
            </a:r>
            <a:endParaRPr lang="uk-UA"/>
          </a:p>
        </p:txBody>
      </p:sp>
      <p:sp>
        <p:nvSpPr>
          <p:cNvPr id="4" name="Місце для дати 3"/>
          <p:cNvSpPr>
            <a:spLocks noGrp="1"/>
          </p:cNvSpPr>
          <p:nvPr>
            <p:ph type="dt" sz="half" idx="10"/>
          </p:nvPr>
        </p:nvSpPr>
        <p:spPr/>
        <p:txBody>
          <a:bodyPr/>
          <a:lstStyle/>
          <a:p>
            <a:fld id="{C90A66AE-81F5-474A-B74B-EE41E9320F19}" type="datetimeFigureOut">
              <a:rPr lang="uk-UA" smtClean="0"/>
              <a:pPr/>
              <a:t>25.01.2019</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764F593F-0D5B-4CF0-BEE2-6583C73E7271}" type="slidenum">
              <a:rPr lang="uk-UA" smtClean="0"/>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C90A66AE-81F5-474A-B74B-EE41E9320F19}" type="datetimeFigureOut">
              <a:rPr lang="uk-UA" smtClean="0"/>
              <a:pPr/>
              <a:t>25.01.2019</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764F593F-0D5B-4CF0-BEE2-6583C73E7271}"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274638"/>
            <a:ext cx="2057400" cy="5851525"/>
          </a:xfrm>
        </p:spPr>
        <p:txBody>
          <a:bodyPr vert="eaVert"/>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a:xfrm>
            <a:off x="457200" y="274638"/>
            <a:ext cx="6019800" cy="5851525"/>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C90A66AE-81F5-474A-B74B-EE41E9320F19}" type="datetimeFigureOut">
              <a:rPr lang="uk-UA" smtClean="0"/>
              <a:pPr/>
              <a:t>25.01.2019</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764F593F-0D5B-4CF0-BEE2-6583C73E7271}"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C90A66AE-81F5-474A-B74B-EE41E9320F19}" type="datetimeFigureOut">
              <a:rPr lang="uk-UA" smtClean="0"/>
              <a:pPr/>
              <a:t>25.01.2019</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764F593F-0D5B-4CF0-BEE2-6583C73E7271}"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uk-UA" smtClean="0"/>
              <a:t>Зразок заголовка</a:t>
            </a:r>
            <a:endParaRPr lang="uk-UA"/>
          </a:p>
        </p:txBody>
      </p:sp>
      <p:sp>
        <p:nvSpPr>
          <p:cNvPr id="3" name="Місце для тексту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Місце для дати 3"/>
          <p:cNvSpPr>
            <a:spLocks noGrp="1"/>
          </p:cNvSpPr>
          <p:nvPr>
            <p:ph type="dt" sz="half" idx="10"/>
          </p:nvPr>
        </p:nvSpPr>
        <p:spPr/>
        <p:txBody>
          <a:bodyPr/>
          <a:lstStyle/>
          <a:p>
            <a:fld id="{C90A66AE-81F5-474A-B74B-EE41E9320F19}" type="datetimeFigureOut">
              <a:rPr lang="uk-UA" smtClean="0"/>
              <a:pPr/>
              <a:t>25.01.2019</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764F593F-0D5B-4CF0-BEE2-6583C73E7271}" type="slidenum">
              <a:rPr lang="uk-UA" smtClean="0"/>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вмісту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дати 4"/>
          <p:cNvSpPr>
            <a:spLocks noGrp="1"/>
          </p:cNvSpPr>
          <p:nvPr>
            <p:ph type="dt" sz="half" idx="10"/>
          </p:nvPr>
        </p:nvSpPr>
        <p:spPr/>
        <p:txBody>
          <a:bodyPr/>
          <a:lstStyle/>
          <a:p>
            <a:fld id="{C90A66AE-81F5-474A-B74B-EE41E9320F19}" type="datetimeFigureOut">
              <a:rPr lang="uk-UA" smtClean="0"/>
              <a:pPr/>
              <a:t>25.01.2019</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764F593F-0D5B-4CF0-BEE2-6583C73E7271}"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uk-UA" smtClean="0"/>
              <a:t>Зразок заголовка</a:t>
            </a:r>
            <a:endParaRPr lang="uk-UA"/>
          </a:p>
        </p:txBody>
      </p:sp>
      <p:sp>
        <p:nvSpPr>
          <p:cNvPr id="3" name="Місце для тексту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4" name="Місце для вмісту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тексту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6" name="Місце для вмісту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7" name="Місце для дати 6"/>
          <p:cNvSpPr>
            <a:spLocks noGrp="1"/>
          </p:cNvSpPr>
          <p:nvPr>
            <p:ph type="dt" sz="half" idx="10"/>
          </p:nvPr>
        </p:nvSpPr>
        <p:spPr/>
        <p:txBody>
          <a:bodyPr/>
          <a:lstStyle/>
          <a:p>
            <a:fld id="{C90A66AE-81F5-474A-B74B-EE41E9320F19}" type="datetimeFigureOut">
              <a:rPr lang="uk-UA" smtClean="0"/>
              <a:pPr/>
              <a:t>25.01.2019</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764F593F-0D5B-4CF0-BEE2-6583C73E7271}"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дати 2"/>
          <p:cNvSpPr>
            <a:spLocks noGrp="1"/>
          </p:cNvSpPr>
          <p:nvPr>
            <p:ph type="dt" sz="half" idx="10"/>
          </p:nvPr>
        </p:nvSpPr>
        <p:spPr/>
        <p:txBody>
          <a:bodyPr/>
          <a:lstStyle/>
          <a:p>
            <a:fld id="{C90A66AE-81F5-474A-B74B-EE41E9320F19}" type="datetimeFigureOut">
              <a:rPr lang="uk-UA" smtClean="0"/>
              <a:pPr/>
              <a:t>25.01.2019</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764F593F-0D5B-4CF0-BEE2-6583C73E7271}"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C90A66AE-81F5-474A-B74B-EE41E9320F19}" type="datetimeFigureOut">
              <a:rPr lang="uk-UA" smtClean="0"/>
              <a:pPr/>
              <a:t>25.01.2019</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764F593F-0D5B-4CF0-BEE2-6583C73E7271}"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uk-UA" smtClean="0"/>
              <a:t>Зразок заголовка</a:t>
            </a:r>
            <a:endParaRPr lang="uk-UA"/>
          </a:p>
        </p:txBody>
      </p:sp>
      <p:sp>
        <p:nvSpPr>
          <p:cNvPr id="3" name="Місце для вмісту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тексту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C90A66AE-81F5-474A-B74B-EE41E9320F19}" type="datetimeFigureOut">
              <a:rPr lang="uk-UA" smtClean="0"/>
              <a:pPr/>
              <a:t>25.01.2019</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764F593F-0D5B-4CF0-BEE2-6583C73E7271}"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uk-UA" smtClean="0"/>
              <a:t>Зразок заголовка</a:t>
            </a:r>
            <a:endParaRPr lang="uk-UA"/>
          </a:p>
        </p:txBody>
      </p:sp>
      <p:sp>
        <p:nvSpPr>
          <p:cNvPr id="3" name="Місце для зображення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C90A66AE-81F5-474A-B74B-EE41E9320F19}" type="datetimeFigureOut">
              <a:rPr lang="uk-UA" smtClean="0"/>
              <a:pPr/>
              <a:t>25.01.2019</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764F593F-0D5B-4CF0-BEE2-6583C73E7271}" type="slidenum">
              <a:rPr lang="uk-UA" smtClean="0"/>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uk-UA" smtClean="0"/>
              <a:t>Зразок заголовка</a:t>
            </a:r>
            <a:endParaRPr lang="uk-UA"/>
          </a:p>
        </p:txBody>
      </p:sp>
      <p:sp>
        <p:nvSpPr>
          <p:cNvPr id="3" name="Місце для тексту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0A66AE-81F5-474A-B74B-EE41E9320F19}" type="datetimeFigureOut">
              <a:rPr lang="uk-UA" smtClean="0"/>
              <a:pPr/>
              <a:t>25.01.2019</a:t>
            </a:fld>
            <a:endParaRPr lang="uk-UA"/>
          </a:p>
        </p:txBody>
      </p:sp>
      <p:sp>
        <p:nvSpPr>
          <p:cNvPr id="5" name="Місце для нижнього колонтитула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4F593F-0D5B-4CF0-BEE2-6583C73E7271}"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8.jpe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ая выноска 3"/>
          <p:cNvSpPr/>
          <p:nvPr/>
        </p:nvSpPr>
        <p:spPr>
          <a:xfrm>
            <a:off x="0" y="20638"/>
            <a:ext cx="9144000" cy="1797050"/>
          </a:xfrm>
          <a:prstGeom prst="wedgeRectCallout">
            <a:avLst>
              <a:gd name="adj1" fmla="val -34343"/>
              <a:gd name="adj2" fmla="val 60897"/>
            </a:avLst>
          </a:prstGeom>
          <a:solidFill>
            <a:srgbClr val="33CCCC"/>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lIns="114108" tIns="57054" rIns="114108" bIns="57054" anchor="ctr"/>
          <a:lstStyle/>
          <a:p>
            <a:pPr algn="ctr" defTabSz="570540">
              <a:defRPr/>
            </a:pPr>
            <a:endParaRPr lang="ru-RU" sz="3500" b="1" dirty="0">
              <a:ln>
                <a:solidFill>
                  <a:prstClr val="white"/>
                </a:solidFill>
              </a:ln>
              <a:solidFill>
                <a:prstClr val="white"/>
              </a:solidFill>
              <a:effectLst>
                <a:outerShdw blurRad="60007" dist="310007" dir="7680000" sy="30000" kx="1300200" algn="ctr" rotWithShape="0">
                  <a:prstClr val="black">
                    <a:alpha val="32000"/>
                  </a:prstClr>
                </a:outerShdw>
              </a:effectLst>
              <a:latin typeface="Times New Roman" panose="02020603050405020304" pitchFamily="18" charset="0"/>
              <a:cs typeface="Times New Roman" panose="02020603050405020304" pitchFamily="18" charset="0"/>
            </a:endParaRPr>
          </a:p>
        </p:txBody>
      </p:sp>
      <p:pic>
        <p:nvPicPr>
          <p:cNvPr id="2051" name="Рисунок 4"/>
          <p:cNvPicPr>
            <a:picLocks noChangeAspect="1"/>
          </p:cNvPicPr>
          <p:nvPr/>
        </p:nvPicPr>
        <p:blipFill>
          <a:blip r:embed="rId2" cstate="print"/>
          <a:srcRect/>
          <a:stretch>
            <a:fillRect/>
          </a:stretch>
        </p:blipFill>
        <p:spPr bwMode="auto">
          <a:xfrm>
            <a:off x="0" y="20638"/>
            <a:ext cx="666750" cy="1104900"/>
          </a:xfrm>
          <a:prstGeom prst="rect">
            <a:avLst/>
          </a:prstGeom>
          <a:noFill/>
          <a:ln w="9525">
            <a:noFill/>
            <a:miter lim="800000"/>
            <a:headEnd/>
            <a:tailEnd/>
          </a:ln>
        </p:spPr>
      </p:pic>
      <p:sp>
        <p:nvSpPr>
          <p:cNvPr id="6" name="TextBox 5"/>
          <p:cNvSpPr txBox="1"/>
          <p:nvPr/>
        </p:nvSpPr>
        <p:spPr>
          <a:xfrm>
            <a:off x="601693" y="1908350"/>
            <a:ext cx="5816360" cy="2423547"/>
          </a:xfrm>
          <a:prstGeom prst="rect">
            <a:avLst/>
          </a:prstGeom>
          <a:noFill/>
        </p:spPr>
        <p:txBody>
          <a:bodyPr lIns="114108" tIns="57054" rIns="114108" bIns="57054">
            <a:spAutoFit/>
          </a:bodyPr>
          <a:lstStyle/>
          <a:p>
            <a:pPr algn="ctr">
              <a:defRPr/>
            </a:pPr>
            <a:r>
              <a:rPr lang="en-US" sz="3000" b="1" dirty="0">
                <a:ln>
                  <a:solidFill>
                    <a:schemeClr val="tx2">
                      <a:lumMod val="50000"/>
                    </a:schemeClr>
                  </a:solidFill>
                </a:ln>
                <a:solidFill>
                  <a:schemeClr val="tx2">
                    <a:lumMod val="50000"/>
                  </a:schemeClr>
                </a:solidFill>
                <a:latin typeface="Times New Roman" panose="02020603050405020304" pitchFamily="18" charset="0"/>
                <a:cs typeface="Times New Roman" panose="02020603050405020304" pitchFamily="18" charset="0"/>
              </a:rPr>
              <a:t>Lecture</a:t>
            </a:r>
            <a:r>
              <a:rPr lang="uk-UA" sz="3000" b="1" dirty="0">
                <a:ln>
                  <a:solidFill>
                    <a:schemeClr val="tx2">
                      <a:lumMod val="50000"/>
                    </a:schemeClr>
                  </a:solidFill>
                </a:ln>
                <a:solidFill>
                  <a:schemeClr val="tx2">
                    <a:lumMod val="50000"/>
                  </a:schemeClr>
                </a:solidFill>
                <a:latin typeface="Times New Roman" panose="02020603050405020304" pitchFamily="18" charset="0"/>
                <a:cs typeface="Times New Roman" panose="02020603050405020304" pitchFamily="18" charset="0"/>
              </a:rPr>
              <a:t> № </a:t>
            </a:r>
            <a:r>
              <a:rPr lang="en-US" sz="3000" b="1" dirty="0" smtClean="0">
                <a:ln>
                  <a:solidFill>
                    <a:schemeClr val="tx2">
                      <a:lumMod val="50000"/>
                    </a:schemeClr>
                  </a:solidFill>
                </a:ln>
                <a:solidFill>
                  <a:schemeClr val="tx2">
                    <a:lumMod val="50000"/>
                  </a:schemeClr>
                </a:solidFill>
                <a:latin typeface="Times New Roman" panose="02020603050405020304" pitchFamily="18" charset="0"/>
                <a:cs typeface="Times New Roman" panose="02020603050405020304" pitchFamily="18" charset="0"/>
              </a:rPr>
              <a:t>20</a:t>
            </a:r>
            <a:endParaRPr lang="uk-UA" sz="3000" b="1" dirty="0">
              <a:ln>
                <a:solidFill>
                  <a:schemeClr val="tx2">
                    <a:lumMod val="50000"/>
                  </a:schemeClr>
                </a:solidFill>
              </a:ln>
              <a:solidFill>
                <a:schemeClr val="tx2">
                  <a:lumMod val="50000"/>
                </a:schemeClr>
              </a:solidFill>
              <a:latin typeface="Times New Roman" panose="02020603050405020304" pitchFamily="18" charset="0"/>
              <a:cs typeface="Times New Roman" panose="02020603050405020304" pitchFamily="18" charset="0"/>
            </a:endParaRPr>
          </a:p>
          <a:p>
            <a:pPr algn="ctr">
              <a:defRPr/>
            </a:pPr>
            <a:r>
              <a:rPr lang="en-US" sz="3000" b="1" dirty="0">
                <a:ln>
                  <a:solidFill>
                    <a:schemeClr val="tx2">
                      <a:lumMod val="50000"/>
                    </a:schemeClr>
                  </a:solidFill>
                </a:ln>
                <a:solidFill>
                  <a:schemeClr val="tx2">
                    <a:lumMod val="50000"/>
                  </a:schemeClr>
                </a:solidFill>
                <a:latin typeface="Times New Roman"/>
                <a:ea typeface="Times New Roman"/>
              </a:rPr>
              <a:t>The quality assurance in higher education: the experience of </a:t>
            </a:r>
            <a:r>
              <a:rPr lang="en-US" sz="3000" b="1" dirty="0" smtClean="0">
                <a:ln>
                  <a:solidFill>
                    <a:schemeClr val="tx2">
                      <a:lumMod val="50000"/>
                    </a:schemeClr>
                  </a:solidFill>
                </a:ln>
                <a:solidFill>
                  <a:schemeClr val="tx2">
                    <a:lumMod val="50000"/>
                  </a:schemeClr>
                </a:solidFill>
                <a:latin typeface="Times New Roman"/>
                <a:ea typeface="Times New Roman"/>
              </a:rPr>
              <a:t>the Federal Republic of Germany</a:t>
            </a:r>
          </a:p>
          <a:p>
            <a:pPr algn="ctr">
              <a:defRPr/>
            </a:pPr>
            <a:endParaRPr lang="en-US" sz="3000" b="1" dirty="0">
              <a:ln>
                <a:solidFill>
                  <a:schemeClr val="tx2">
                    <a:lumMod val="50000"/>
                  </a:schemeClr>
                </a:solidFill>
              </a:ln>
              <a:solidFill>
                <a:schemeClr val="tx2">
                  <a:lumMod val="50000"/>
                </a:schemeClr>
              </a:solidFill>
              <a:latin typeface="Times New Roman"/>
              <a:ea typeface="Times New Roman"/>
            </a:endParaRPr>
          </a:p>
        </p:txBody>
      </p:sp>
      <p:pic>
        <p:nvPicPr>
          <p:cNvPr id="2053" name="Рисунок 6"/>
          <p:cNvPicPr>
            <a:picLocks noChangeAspect="1"/>
          </p:cNvPicPr>
          <p:nvPr/>
        </p:nvPicPr>
        <p:blipFill>
          <a:blip r:embed="rId3" cstate="print"/>
          <a:srcRect/>
          <a:stretch>
            <a:fillRect/>
          </a:stretch>
        </p:blipFill>
        <p:spPr bwMode="auto">
          <a:xfrm>
            <a:off x="0" y="6370638"/>
            <a:ext cx="9144000" cy="487362"/>
          </a:xfrm>
          <a:prstGeom prst="rect">
            <a:avLst/>
          </a:prstGeom>
          <a:noFill/>
          <a:ln w="9525">
            <a:noFill/>
            <a:miter lim="800000"/>
            <a:headEnd/>
            <a:tailEnd/>
          </a:ln>
        </p:spPr>
      </p:pic>
      <p:pic>
        <p:nvPicPr>
          <p:cNvPr id="2054" name="Picture 8" descr="D:\eu_flag_co_funded_pos_[rgb]_right.jpg"/>
          <p:cNvPicPr>
            <a:picLocks noChangeAspect="1" noChangeArrowheads="1"/>
          </p:cNvPicPr>
          <p:nvPr/>
        </p:nvPicPr>
        <p:blipFill>
          <a:blip r:embed="rId4" cstate="print"/>
          <a:srcRect/>
          <a:stretch>
            <a:fillRect/>
          </a:stretch>
        </p:blipFill>
        <p:spPr bwMode="auto">
          <a:xfrm>
            <a:off x="6429375" y="0"/>
            <a:ext cx="2714625" cy="1033463"/>
          </a:xfrm>
          <a:prstGeom prst="rect">
            <a:avLst/>
          </a:prstGeom>
          <a:noFill/>
          <a:ln w="9525">
            <a:noFill/>
            <a:miter lim="800000"/>
            <a:headEnd/>
            <a:tailEnd/>
          </a:ln>
        </p:spPr>
      </p:pic>
      <p:pic>
        <p:nvPicPr>
          <p:cNvPr id="9" name="Picture 9" descr="Результат пошуку зображень за запитом &quot;erasmus jean monnet&quot;"/>
          <p:cNvPicPr>
            <a:picLocks noChangeAspect="1" noChangeArrowheads="1"/>
          </p:cNvPicPr>
          <p:nvPr/>
        </p:nvPicPr>
        <p:blipFill>
          <a:blip r:embed="rId5" cstate="print"/>
          <a:srcRect/>
          <a:stretch>
            <a:fillRect/>
          </a:stretch>
        </p:blipFill>
        <p:spPr bwMode="auto">
          <a:xfrm>
            <a:off x="6500828" y="2476494"/>
            <a:ext cx="2459217" cy="175943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 name="Прямокутник 9"/>
          <p:cNvSpPr/>
          <p:nvPr/>
        </p:nvSpPr>
        <p:spPr>
          <a:xfrm>
            <a:off x="84138" y="5907088"/>
            <a:ext cx="8980487" cy="461962"/>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lgn="just">
              <a:defRPr/>
            </a:pPr>
            <a:r>
              <a:rPr lang="en-US" sz="1200" b="1" dirty="0">
                <a:latin typeface="Times New Roman" pitchFamily="18" charset="0"/>
                <a:cs typeface="Times New Roman" pitchFamily="18" charset="0"/>
              </a:rPr>
              <a:t>Contents of the </a:t>
            </a:r>
            <a:r>
              <a:rPr lang="en-US" sz="1200" b="1" dirty="0">
                <a:latin typeface="Times New Roman" pitchFamily="18" charset="0"/>
                <a:cs typeface="Times New Roman" pitchFamily="18" charset="0"/>
              </a:rPr>
              <a:t>lecture</a:t>
            </a:r>
            <a:r>
              <a:rPr lang="en-US" sz="1200" b="1" dirty="0">
                <a:latin typeface="Times New Roman" pitchFamily="18" charset="0"/>
                <a:cs typeface="Times New Roman" pitchFamily="18" charset="0"/>
              </a:rPr>
              <a:t> reflects only the author's view, the Education, Audiovisual and Culture Executive Agency and the European  Commission are not responsible for any use that may be made of the information it contains.</a:t>
            </a:r>
          </a:p>
        </p:txBody>
      </p:sp>
      <p:pic>
        <p:nvPicPr>
          <p:cNvPr id="1026" name="Picture 2" descr="https://upload.wikimedia.org/wikipedia/commons/thumb/b/ba/Flag_of_Germany.svg/125px-Flag_of_Germany.svg.png"/>
          <p:cNvPicPr>
            <a:picLocks noChangeAspect="1" noChangeArrowheads="1"/>
          </p:cNvPicPr>
          <p:nvPr/>
        </p:nvPicPr>
        <p:blipFill>
          <a:blip r:embed="rId6" cstate="print"/>
          <a:srcRect/>
          <a:stretch>
            <a:fillRect/>
          </a:stretch>
        </p:blipFill>
        <p:spPr bwMode="auto">
          <a:xfrm>
            <a:off x="2928926" y="4143380"/>
            <a:ext cx="1190625" cy="71437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 y="0"/>
            <a:ext cx="9143999" cy="6858000"/>
          </a:xfrm>
          <a:prstGeom prst="rect">
            <a:avLst/>
          </a:prstGeom>
        </p:spPr>
      </p:pic>
      <p:sp>
        <p:nvSpPr>
          <p:cNvPr id="3" name="Прямоугольник 2"/>
          <p:cNvSpPr/>
          <p:nvPr/>
        </p:nvSpPr>
        <p:spPr>
          <a:xfrm>
            <a:off x="1865277" y="429356"/>
            <a:ext cx="5413444" cy="112942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3200" b="1" dirty="0" smtClean="0"/>
              <a:t>Elements of expert activity</a:t>
            </a:r>
            <a:endParaRPr lang="ru-RU" sz="3200" dirty="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endParaRPr>
          </a:p>
        </p:txBody>
      </p:sp>
      <p:graphicFrame>
        <p:nvGraphicFramePr>
          <p:cNvPr id="7" name="Місце для вмісту 3"/>
          <p:cNvGraphicFramePr>
            <a:graphicFrameLocks/>
          </p:cNvGraphicFramePr>
          <p:nvPr>
            <p:extLst>
              <p:ext uri="{D42A27DB-BD31-4B8C-83A1-F6EECF244321}">
                <p14:modId xmlns="" xmlns:p14="http://schemas.microsoft.com/office/powerpoint/2010/main" val="302890545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8" descr="D:\eu_flag_co_funded_pos_[rgb]_right.jpg"/>
          <p:cNvPicPr>
            <a:picLocks noChangeAspect="1" noChangeArrowheads="1"/>
          </p:cNvPicPr>
          <p:nvPr/>
        </p:nvPicPr>
        <p:blipFill>
          <a:blip r:embed="rId8" cstate="print"/>
          <a:srcRect/>
          <a:stretch>
            <a:fillRect/>
          </a:stretch>
        </p:blipFill>
        <p:spPr bwMode="auto">
          <a:xfrm>
            <a:off x="7786710" y="0"/>
            <a:ext cx="1357290" cy="516723"/>
          </a:xfrm>
          <a:prstGeom prst="rect">
            <a:avLst/>
          </a:prstGeom>
          <a:noFill/>
          <a:ln w="9525">
            <a:noFill/>
            <a:miter lim="800000"/>
            <a:headEnd/>
            <a:tailEnd/>
          </a:ln>
        </p:spPr>
      </p:pic>
    </p:spTree>
    <p:extLst>
      <p:ext uri="{BB962C8B-B14F-4D97-AF65-F5344CB8AC3E}">
        <p14:creationId xmlns="" xmlns:p14="http://schemas.microsoft.com/office/powerpoint/2010/main" val="1538344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 y="0"/>
            <a:ext cx="9143999" cy="6858000"/>
          </a:xfrm>
          <a:prstGeom prst="rect">
            <a:avLst/>
          </a:prstGeom>
        </p:spPr>
      </p:pic>
      <p:sp>
        <p:nvSpPr>
          <p:cNvPr id="3" name="Прямоугольник 2"/>
          <p:cNvSpPr/>
          <p:nvPr/>
        </p:nvSpPr>
        <p:spPr>
          <a:xfrm>
            <a:off x="1865277" y="429356"/>
            <a:ext cx="5413444" cy="1129420"/>
          </a:xfrm>
          <a:prstGeom prst="rect">
            <a:avLst/>
          </a:prstGeom>
          <a:gradFill flip="none" rotWithShape="1">
            <a:gsLst>
              <a:gs pos="0">
                <a:srgbClr val="00D2C5">
                  <a:shade val="30000"/>
                  <a:satMod val="115000"/>
                </a:srgbClr>
              </a:gs>
              <a:gs pos="50000">
                <a:srgbClr val="00D2C5">
                  <a:shade val="67500"/>
                  <a:satMod val="115000"/>
                </a:srgbClr>
              </a:gs>
              <a:gs pos="100000">
                <a:srgbClr val="00D2C5">
                  <a:shade val="100000"/>
                  <a:satMod val="115000"/>
                </a:srgbClr>
              </a:gs>
            </a:gsLst>
            <a:lin ang="5400000" scaled="1"/>
            <a:tileRect/>
          </a:gradFill>
          <a:ln>
            <a:solidFill>
              <a:srgbClr val="00D2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rPr>
              <a:t>Principles of expert activity</a:t>
            </a:r>
            <a:endParaRPr lang="ru-RU" sz="3200" dirty="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endParaRPr>
          </a:p>
        </p:txBody>
      </p:sp>
      <p:graphicFrame>
        <p:nvGraphicFramePr>
          <p:cNvPr id="7" name="Місце для вмісту 3"/>
          <p:cNvGraphicFramePr>
            <a:graphicFrameLocks/>
          </p:cNvGraphicFramePr>
          <p:nvPr>
            <p:extLst>
              <p:ext uri="{D42A27DB-BD31-4B8C-83A1-F6EECF244321}">
                <p14:modId xmlns="" xmlns:p14="http://schemas.microsoft.com/office/powerpoint/2010/main" val="302890545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8" descr="D:\eu_flag_co_funded_pos_[rgb]_right.jpg"/>
          <p:cNvPicPr>
            <a:picLocks noChangeAspect="1" noChangeArrowheads="1"/>
          </p:cNvPicPr>
          <p:nvPr/>
        </p:nvPicPr>
        <p:blipFill>
          <a:blip r:embed="rId8" cstate="print"/>
          <a:srcRect/>
          <a:stretch>
            <a:fillRect/>
          </a:stretch>
        </p:blipFill>
        <p:spPr bwMode="auto">
          <a:xfrm>
            <a:off x="7786710" y="0"/>
            <a:ext cx="1357290" cy="516723"/>
          </a:xfrm>
          <a:prstGeom prst="rect">
            <a:avLst/>
          </a:prstGeom>
          <a:noFill/>
          <a:ln w="9525">
            <a:noFill/>
            <a:miter lim="800000"/>
            <a:headEnd/>
            <a:tailEnd/>
          </a:ln>
        </p:spPr>
      </p:pic>
    </p:spTree>
    <p:extLst>
      <p:ext uri="{BB962C8B-B14F-4D97-AF65-F5344CB8AC3E}">
        <p14:creationId xmlns="" xmlns:p14="http://schemas.microsoft.com/office/powerpoint/2010/main" val="1538344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GB" sz="3600" b="1" dirty="0" smtClean="0"/>
              <a:t>Examination and certification procedure</a:t>
            </a:r>
            <a:endParaRPr lang="ru-RU" sz="3600" b="1" dirty="0"/>
          </a:p>
        </p:txBody>
      </p:sp>
      <p:graphicFrame>
        <p:nvGraphicFramePr>
          <p:cNvPr id="4" name="Місце для вмісту 3"/>
          <p:cNvGraphicFramePr>
            <a:graphicFrameLocks noGrp="1"/>
          </p:cNvGraphicFramePr>
          <p:nvPr>
            <p:ph idx="1"/>
            <p:extLst>
              <p:ext uri="{D42A27DB-BD31-4B8C-83A1-F6EECF244321}">
                <p14:modId xmlns="" xmlns:p14="http://schemas.microsoft.com/office/powerpoint/2010/main" val="180936546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8" descr="D:\eu_flag_co_funded_pos_[rgb]_right.jpg"/>
          <p:cNvPicPr>
            <a:picLocks noChangeAspect="1" noChangeArrowheads="1"/>
          </p:cNvPicPr>
          <p:nvPr/>
        </p:nvPicPr>
        <p:blipFill>
          <a:blip r:embed="rId7" cstate="print"/>
          <a:srcRect/>
          <a:stretch>
            <a:fillRect/>
          </a:stretch>
        </p:blipFill>
        <p:spPr bwMode="auto">
          <a:xfrm>
            <a:off x="7786710" y="0"/>
            <a:ext cx="1357290" cy="516723"/>
          </a:xfrm>
          <a:prstGeom prst="rect">
            <a:avLst/>
          </a:prstGeom>
          <a:noFill/>
          <a:ln w="9525">
            <a:noFill/>
            <a:miter lim="800000"/>
            <a:headEnd/>
            <a:tailEnd/>
          </a:ln>
        </p:spPr>
      </p:pic>
    </p:spTree>
    <p:extLst>
      <p:ext uri="{BB962C8B-B14F-4D97-AF65-F5344CB8AC3E}">
        <p14:creationId xmlns="" xmlns:p14="http://schemas.microsoft.com/office/powerpoint/2010/main" val="2577866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cstate="print"/>
          <a:srcRect/>
          <a:stretch>
            <a:fillRect/>
          </a:stretch>
        </p:blipFill>
        <p:spPr bwMode="auto">
          <a:xfrm>
            <a:off x="-1588" y="6492875"/>
            <a:ext cx="9145588" cy="365125"/>
          </a:xfrm>
          <a:prstGeom prst="rect">
            <a:avLst/>
          </a:prstGeom>
          <a:noFill/>
          <a:ln w="9525">
            <a:noFill/>
            <a:miter lim="800000"/>
            <a:headEnd/>
            <a:tailEnd/>
          </a:ln>
        </p:spPr>
      </p:pic>
      <p:pic>
        <p:nvPicPr>
          <p:cNvPr id="13315" name="Рисунок 1"/>
          <p:cNvPicPr>
            <a:picLocks noChangeAspect="1"/>
          </p:cNvPicPr>
          <p:nvPr/>
        </p:nvPicPr>
        <p:blipFill>
          <a:blip r:embed="rId3" cstate="print"/>
          <a:srcRect/>
          <a:stretch>
            <a:fillRect/>
          </a:stretch>
        </p:blipFill>
        <p:spPr bwMode="auto">
          <a:xfrm>
            <a:off x="6997700" y="3148013"/>
            <a:ext cx="1751013" cy="2335212"/>
          </a:xfrm>
          <a:prstGeom prst="rect">
            <a:avLst/>
          </a:prstGeom>
          <a:noFill/>
          <a:ln w="9525">
            <a:noFill/>
            <a:miter lim="800000"/>
            <a:headEnd/>
            <a:tailEnd/>
          </a:ln>
        </p:spPr>
      </p:pic>
      <p:sp>
        <p:nvSpPr>
          <p:cNvPr id="3" name="Прямоугольник 2"/>
          <p:cNvSpPr/>
          <p:nvPr/>
        </p:nvSpPr>
        <p:spPr>
          <a:xfrm>
            <a:off x="1127413" y="1428736"/>
            <a:ext cx="5316260" cy="2308322"/>
          </a:xfrm>
          <a:prstGeom prst="rect">
            <a:avLst/>
          </a:prstGeom>
          <a:noFill/>
        </p:spPr>
        <p:txBody>
          <a:bodyPr wrap="none" lIns="91438" tIns="45719" rIns="91438" bIns="45719">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en-US" sz="4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thank you</a:t>
            </a:r>
          </a:p>
          <a:p>
            <a:pPr algn="ctr">
              <a:defRPr/>
            </a:pPr>
            <a:r>
              <a:rPr lang="en-US" sz="4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for attention!</a:t>
            </a:r>
          </a:p>
          <a:p>
            <a:pPr algn="ctr">
              <a:defRPr/>
            </a:pPr>
            <a:endParaRPr lang="ru-RU" sz="4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13317" name="Picture 8" descr="D:\eu_flag_co_funded_pos_[rgb]_right.jpg"/>
          <p:cNvPicPr>
            <a:picLocks noChangeAspect="1" noChangeArrowheads="1"/>
          </p:cNvPicPr>
          <p:nvPr/>
        </p:nvPicPr>
        <p:blipFill>
          <a:blip r:embed="rId4" cstate="print"/>
          <a:srcRect/>
          <a:stretch>
            <a:fillRect/>
          </a:stretch>
        </p:blipFill>
        <p:spPr bwMode="auto">
          <a:xfrm>
            <a:off x="7108825" y="0"/>
            <a:ext cx="2035175" cy="774700"/>
          </a:xfrm>
          <a:prstGeom prst="rect">
            <a:avLst/>
          </a:prstGeom>
          <a:noFill/>
          <a:ln w="9525">
            <a:noFill/>
            <a:miter lim="800000"/>
            <a:headEnd/>
            <a:tailEnd/>
          </a:ln>
        </p:spPr>
      </p:pic>
      <p:sp>
        <p:nvSpPr>
          <p:cNvPr id="7" name="Прямокутник 6"/>
          <p:cNvSpPr/>
          <p:nvPr/>
        </p:nvSpPr>
        <p:spPr>
          <a:xfrm>
            <a:off x="0" y="6143625"/>
            <a:ext cx="9144000" cy="461963"/>
          </a:xfrm>
          <a:prstGeom prst="rect">
            <a:avLst/>
          </a:prstGeom>
        </p:spPr>
        <p:style>
          <a:lnRef idx="2">
            <a:schemeClr val="accent3"/>
          </a:lnRef>
          <a:fillRef idx="1">
            <a:schemeClr val="lt1"/>
          </a:fillRef>
          <a:effectRef idx="0">
            <a:schemeClr val="accent3"/>
          </a:effectRef>
          <a:fontRef idx="minor">
            <a:schemeClr val="dk1"/>
          </a:fontRef>
        </p:style>
        <p:txBody>
          <a:bodyPr lIns="91438" tIns="45719" rIns="91438" bIns="45719">
            <a:spAutoFit/>
          </a:bodyPr>
          <a:lstStyle/>
          <a:p>
            <a:pPr algn="just">
              <a:defRPr/>
            </a:pPr>
            <a:r>
              <a:rPr lang="en-US" sz="1200" b="1" dirty="0">
                <a:latin typeface="Times New Roman" pitchFamily="18" charset="0"/>
                <a:cs typeface="Times New Roman" pitchFamily="18" charset="0"/>
              </a:rPr>
              <a:t>Contents of the </a:t>
            </a:r>
            <a:r>
              <a:rPr lang="en-US" sz="1200" b="1" dirty="0">
                <a:latin typeface="Times New Roman" pitchFamily="18" charset="0"/>
                <a:cs typeface="Times New Roman" pitchFamily="18" charset="0"/>
              </a:rPr>
              <a:t>lecture</a:t>
            </a:r>
            <a:r>
              <a:rPr lang="en-US" sz="1200" b="1" dirty="0">
                <a:latin typeface="Times New Roman" pitchFamily="18" charset="0"/>
                <a:cs typeface="Times New Roman" pitchFamily="18" charset="0"/>
              </a:rPr>
              <a:t> reflects only the author's view, the Education, Audiovisual and Culture Executive Agency and the European  Commission are not responsible for any use that may be made of the information it contains.</a:t>
            </a:r>
          </a:p>
        </p:txBody>
      </p:sp>
      <p:pic>
        <p:nvPicPr>
          <p:cNvPr id="13319" name="Picture 2"/>
          <p:cNvPicPr>
            <a:picLocks noChangeAspect="1" noChangeArrowheads="1"/>
          </p:cNvPicPr>
          <p:nvPr/>
        </p:nvPicPr>
        <p:blipFill>
          <a:blip r:embed="rId5" cstate="print"/>
          <a:srcRect/>
          <a:stretch>
            <a:fillRect/>
          </a:stretch>
        </p:blipFill>
        <p:spPr bwMode="auto">
          <a:xfrm>
            <a:off x="0" y="0"/>
            <a:ext cx="669925" cy="1112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ая выноска 4"/>
          <p:cNvSpPr/>
          <p:nvPr/>
        </p:nvSpPr>
        <p:spPr>
          <a:xfrm>
            <a:off x="0" y="0"/>
            <a:ext cx="9144000" cy="1152525"/>
          </a:xfrm>
          <a:prstGeom prst="wedgeRectCallout">
            <a:avLst>
              <a:gd name="adj1" fmla="val -33219"/>
              <a:gd name="adj2" fmla="val 60095"/>
            </a:avLst>
          </a:prstGeom>
          <a:solidFill>
            <a:srgbClr val="33CCCC"/>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anchor="ctr"/>
          <a:lstStyle/>
          <a:p>
            <a:pPr algn="ctr">
              <a:defRPr/>
            </a:pPr>
            <a:endParaRPr lang="ru-RU" dirty="0"/>
          </a:p>
        </p:txBody>
      </p:sp>
      <p:pic>
        <p:nvPicPr>
          <p:cNvPr id="3075" name="Рисунок 3"/>
          <p:cNvPicPr>
            <a:picLocks noChangeAspect="1"/>
          </p:cNvPicPr>
          <p:nvPr/>
        </p:nvPicPr>
        <p:blipFill>
          <a:blip r:embed="rId2" cstate="print"/>
          <a:srcRect/>
          <a:stretch>
            <a:fillRect/>
          </a:stretch>
        </p:blipFill>
        <p:spPr bwMode="auto">
          <a:xfrm>
            <a:off x="0" y="20638"/>
            <a:ext cx="709613" cy="1176337"/>
          </a:xfrm>
          <a:prstGeom prst="rect">
            <a:avLst/>
          </a:prstGeom>
          <a:noFill/>
          <a:ln w="9525">
            <a:noFill/>
            <a:miter lim="800000"/>
            <a:headEnd/>
            <a:tailEnd/>
          </a:ln>
        </p:spPr>
      </p:pic>
      <p:sp>
        <p:nvSpPr>
          <p:cNvPr id="2" name="Прямоугольник 1"/>
          <p:cNvSpPr/>
          <p:nvPr/>
        </p:nvSpPr>
        <p:spPr>
          <a:xfrm>
            <a:off x="250825" y="1900238"/>
            <a:ext cx="8499475" cy="2585319"/>
          </a:xfrm>
          <a:prstGeom prst="rect">
            <a:avLst/>
          </a:prstGeom>
        </p:spPr>
        <p:txBody>
          <a:bodyPr lIns="121917" tIns="60958" rIns="121917" bIns="60958">
            <a:spAutoFit/>
          </a:bodyPr>
          <a:lstStyle/>
          <a:p>
            <a:r>
              <a:rPr lang="ru-RU" sz="2000" dirty="0" smtClean="0">
                <a:latin typeface="Times New Roman" pitchFamily="18" charset="0"/>
                <a:cs typeface="Times New Roman" pitchFamily="18" charset="0"/>
              </a:rPr>
              <a:t>1) </a:t>
            </a:r>
            <a:r>
              <a:rPr lang="ru-RU" sz="2000" dirty="0" err="1" smtClean="0">
                <a:latin typeface="Times New Roman" pitchFamily="18" charset="0"/>
                <a:cs typeface="Times New Roman" pitchFamily="18" charset="0"/>
              </a:rPr>
              <a:t>Legal</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principles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of</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quality</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assurance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Federal</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Republic</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of</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Germany</a:t>
            </a:r>
            <a:r>
              <a:rPr lang="ru-RU" sz="2000" dirty="0" smtClean="0">
                <a:latin typeface="Times New Roman" pitchFamily="18" charset="0"/>
                <a:cs typeface="Times New Roman" pitchFamily="18" charset="0"/>
              </a:rPr>
              <a:t>.</a:t>
            </a:r>
          </a:p>
          <a:p>
            <a:r>
              <a:rPr lang="ru-RU" sz="2000" dirty="0" smtClean="0">
                <a:latin typeface="Times New Roman" pitchFamily="18" charset="0"/>
                <a:cs typeface="Times New Roman" pitchFamily="18" charset="0"/>
              </a:rPr>
              <a:t>2)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procedure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for</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internal</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quality</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assurance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of</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higher</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education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Federal</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Republic</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of</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Germany</a:t>
            </a:r>
            <a:r>
              <a:rPr lang="ru-RU" sz="2000" dirty="0" smtClean="0">
                <a:latin typeface="Times New Roman" pitchFamily="18" charset="0"/>
                <a:cs typeface="Times New Roman" pitchFamily="18" charset="0"/>
              </a:rPr>
              <a:t>.</a:t>
            </a:r>
          </a:p>
          <a:p>
            <a:r>
              <a:rPr lang="ru-RU" sz="2000" dirty="0" smtClean="0">
                <a:latin typeface="Times New Roman" pitchFamily="18" charset="0"/>
                <a:cs typeface="Times New Roman" pitchFamily="18" charset="0"/>
              </a:rPr>
              <a:t>3)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procedure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for</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external</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quality</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assurance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of</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higher</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education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Federal</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Republic</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of</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Germany</a:t>
            </a:r>
            <a:r>
              <a:rPr lang="ru-RU" sz="2000" dirty="0" smtClean="0">
                <a:latin typeface="Times New Roman" pitchFamily="18" charset="0"/>
                <a:cs typeface="Times New Roman" pitchFamily="18" charset="0"/>
              </a:rPr>
              <a:t>.</a:t>
            </a:r>
          </a:p>
          <a:p>
            <a:r>
              <a:rPr lang="ru-RU" sz="2000" dirty="0" smtClean="0">
                <a:latin typeface="Times New Roman" pitchFamily="18" charset="0"/>
                <a:cs typeface="Times New Roman" pitchFamily="18" charset="0"/>
              </a:rPr>
              <a:t>4)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activities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of</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Quality</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Assurance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Agencies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Federal</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Republic</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of</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Germany</a:t>
            </a:r>
            <a:r>
              <a:rPr lang="ru-RU" sz="2000" dirty="0" smtClean="0">
                <a:latin typeface="Times New Roman" pitchFamily="18" charset="0"/>
                <a:cs typeface="Times New Roman" pitchFamily="18" charset="0"/>
              </a:rPr>
              <a:t>.</a:t>
            </a:r>
          </a:p>
          <a:p>
            <a:r>
              <a:rPr lang="ru-RU" sz="2000" dirty="0" smtClean="0">
                <a:latin typeface="Times New Roman" pitchFamily="18" charset="0"/>
                <a:cs typeface="Times New Roman" pitchFamily="18" charset="0"/>
              </a:rPr>
              <a:t>5)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system</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of</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quality</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assurance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management</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of</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higher</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education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Federal</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Republic</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of</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Germany</a:t>
            </a:r>
            <a:r>
              <a:rPr lang="ru-RU" sz="2000" dirty="0" smtClean="0">
                <a:latin typeface="Times New Roman" pitchFamily="18" charset="0"/>
                <a:cs typeface="Times New Roman" pitchFamily="18" charset="0"/>
              </a:rPr>
              <a:t>.</a:t>
            </a:r>
            <a:r>
              <a:rPr lang="ru-RU" sz="2000" b="1" dirty="0" smtClean="0">
                <a:latin typeface="Times New Roman" pitchFamily="18" charset="0"/>
                <a:cs typeface="Times New Roman" pitchFamily="18" charset="0"/>
              </a:rPr>
              <a:t>	</a:t>
            </a:r>
            <a:endParaRPr lang="ru-RU" sz="2000" dirty="0">
              <a:solidFill>
                <a:schemeClr val="tx2">
                  <a:lumMod val="50000"/>
                </a:schemeClr>
              </a:solidFill>
              <a:latin typeface="Times New Roman" pitchFamily="18" charset="0"/>
              <a:cs typeface="Times New Roman" pitchFamily="18" charset="0"/>
            </a:endParaRPr>
          </a:p>
        </p:txBody>
      </p:sp>
      <p:pic>
        <p:nvPicPr>
          <p:cNvPr id="3077" name="Рисунок 5"/>
          <p:cNvPicPr>
            <a:picLocks noChangeAspect="1"/>
          </p:cNvPicPr>
          <p:nvPr/>
        </p:nvPicPr>
        <p:blipFill>
          <a:blip r:embed="rId3" cstate="print"/>
          <a:srcRect/>
          <a:stretch>
            <a:fillRect/>
          </a:stretch>
        </p:blipFill>
        <p:spPr bwMode="auto">
          <a:xfrm>
            <a:off x="0" y="6370638"/>
            <a:ext cx="9144000" cy="487362"/>
          </a:xfrm>
          <a:prstGeom prst="rect">
            <a:avLst/>
          </a:prstGeom>
          <a:noFill/>
          <a:ln w="9525">
            <a:noFill/>
            <a:miter lim="800000"/>
            <a:headEnd/>
            <a:tailEnd/>
          </a:ln>
        </p:spPr>
      </p:pic>
      <p:pic>
        <p:nvPicPr>
          <p:cNvPr id="3078" name="Рисунок 2"/>
          <p:cNvPicPr>
            <a:picLocks noChangeAspect="1"/>
          </p:cNvPicPr>
          <p:nvPr/>
        </p:nvPicPr>
        <p:blipFill>
          <a:blip r:embed="rId4" cstate="print"/>
          <a:srcRect/>
          <a:stretch>
            <a:fillRect/>
          </a:stretch>
        </p:blipFill>
        <p:spPr bwMode="auto">
          <a:xfrm>
            <a:off x="6870700" y="4214813"/>
            <a:ext cx="2084388" cy="2816225"/>
          </a:xfrm>
          <a:prstGeom prst="rect">
            <a:avLst/>
          </a:prstGeom>
          <a:noFill/>
          <a:ln w="9525">
            <a:noFill/>
            <a:miter lim="800000"/>
            <a:headEnd/>
            <a:tailEnd/>
          </a:ln>
        </p:spPr>
      </p:pic>
      <p:pic>
        <p:nvPicPr>
          <p:cNvPr id="3079" name="Picture 8" descr="D:\eu_flag_co_funded_pos_[rgb]_right.jpg"/>
          <p:cNvPicPr>
            <a:picLocks noChangeAspect="1" noChangeArrowheads="1"/>
          </p:cNvPicPr>
          <p:nvPr/>
        </p:nvPicPr>
        <p:blipFill>
          <a:blip r:embed="rId5" cstate="print"/>
          <a:srcRect/>
          <a:stretch>
            <a:fillRect/>
          </a:stretch>
        </p:blipFill>
        <p:spPr bwMode="auto">
          <a:xfrm>
            <a:off x="6429375" y="0"/>
            <a:ext cx="2714625" cy="1033463"/>
          </a:xfrm>
          <a:prstGeom prst="rect">
            <a:avLst/>
          </a:prstGeom>
          <a:noFill/>
          <a:ln w="9525">
            <a:noFill/>
            <a:miter lim="800000"/>
            <a:headEnd/>
            <a:tailEnd/>
          </a:ln>
        </p:spPr>
      </p:pic>
      <p:sp>
        <p:nvSpPr>
          <p:cNvPr id="8" name="Прямоугольник 2"/>
          <p:cNvSpPr/>
          <p:nvPr/>
        </p:nvSpPr>
        <p:spPr>
          <a:xfrm>
            <a:off x="1655556" y="0"/>
            <a:ext cx="4076697" cy="1129420"/>
          </a:xfrm>
          <a:prstGeom prst="rect">
            <a:avLst/>
          </a:prstGeom>
          <a:noFill/>
          <a:ln>
            <a:solidFill>
              <a:srgbClr val="00D2C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dirty="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rPr>
              <a:t>Plan</a:t>
            </a:r>
            <a:endParaRPr lang="ru-RU" sz="3200" dirty="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 y="0"/>
            <a:ext cx="9143999" cy="6858000"/>
          </a:xfrm>
          <a:prstGeom prst="rect">
            <a:avLst/>
          </a:prstGeom>
        </p:spPr>
      </p:pic>
      <p:sp>
        <p:nvSpPr>
          <p:cNvPr id="3" name="Прямоугольник 2"/>
          <p:cNvSpPr/>
          <p:nvPr/>
        </p:nvSpPr>
        <p:spPr>
          <a:xfrm>
            <a:off x="1865277" y="429356"/>
            <a:ext cx="5413444" cy="1129420"/>
          </a:xfrm>
          <a:prstGeom prst="rect">
            <a:avLst/>
          </a:prstGeom>
          <a:gradFill flip="none" rotWithShape="1">
            <a:gsLst>
              <a:gs pos="0">
                <a:srgbClr val="00D2C5">
                  <a:shade val="30000"/>
                  <a:satMod val="115000"/>
                </a:srgbClr>
              </a:gs>
              <a:gs pos="50000">
                <a:srgbClr val="00D2C5">
                  <a:shade val="67500"/>
                  <a:satMod val="115000"/>
                </a:srgbClr>
              </a:gs>
              <a:gs pos="100000">
                <a:srgbClr val="00D2C5">
                  <a:shade val="100000"/>
                  <a:satMod val="115000"/>
                </a:srgbClr>
              </a:gs>
            </a:gsLst>
            <a:lin ang="5400000" scaled="1"/>
            <a:tileRect/>
          </a:gradFill>
          <a:ln>
            <a:solidFill>
              <a:srgbClr val="00D2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effectLst>
                  <a:outerShdw blurRad="38100" dist="38100" dir="2700000" algn="tl">
                    <a:srgbClr val="000000">
                      <a:alpha val="43137"/>
                    </a:srgbClr>
                  </a:outerShdw>
                </a:effectLst>
              </a:rPr>
              <a:t>The structure of German accreditation system</a:t>
            </a:r>
            <a:endParaRPr lang="ru-RU" sz="3200" dirty="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endParaRPr>
          </a:p>
        </p:txBody>
      </p:sp>
      <p:graphicFrame>
        <p:nvGraphicFramePr>
          <p:cNvPr id="5" name="Місце для вмісту 3"/>
          <p:cNvGraphicFramePr>
            <a:graphicFrameLocks/>
          </p:cNvGraphicFramePr>
          <p:nvPr>
            <p:extLst>
              <p:ext uri="{D42A27DB-BD31-4B8C-83A1-F6EECF244321}">
                <p14:modId xmlns="" xmlns:p14="http://schemas.microsoft.com/office/powerpoint/2010/main" val="3758092485"/>
              </p:ext>
            </p:extLst>
          </p:nvPr>
        </p:nvGraphicFramePr>
        <p:xfrm>
          <a:off x="457200" y="2143116"/>
          <a:ext cx="8229600" cy="40719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Стрілка вниз 4"/>
          <p:cNvSpPr/>
          <p:nvPr/>
        </p:nvSpPr>
        <p:spPr>
          <a:xfrm>
            <a:off x="4071934" y="6286520"/>
            <a:ext cx="1288164" cy="571480"/>
          </a:xfrm>
          <a:prstGeom prst="downArrow">
            <a:avLst>
              <a:gd name="adj1" fmla="val 50000"/>
              <a:gd name="adj2" fmla="val 4816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7" name="Picture 8" descr="D:\eu_flag_co_funded_pos_[rgb]_right.jpg"/>
          <p:cNvPicPr>
            <a:picLocks noChangeAspect="1" noChangeArrowheads="1"/>
          </p:cNvPicPr>
          <p:nvPr/>
        </p:nvPicPr>
        <p:blipFill>
          <a:blip r:embed="rId8" cstate="print"/>
          <a:srcRect/>
          <a:stretch>
            <a:fillRect/>
          </a:stretch>
        </p:blipFill>
        <p:spPr bwMode="auto">
          <a:xfrm>
            <a:off x="7786710" y="0"/>
            <a:ext cx="1357290" cy="516723"/>
          </a:xfrm>
          <a:prstGeom prst="rect">
            <a:avLst/>
          </a:prstGeom>
          <a:noFill/>
          <a:ln w="9525">
            <a:noFill/>
            <a:miter lim="800000"/>
            <a:headEnd/>
            <a:tailEnd/>
          </a:ln>
        </p:spPr>
      </p:pic>
    </p:spTree>
    <p:extLst>
      <p:ext uri="{BB962C8B-B14F-4D97-AF65-F5344CB8AC3E}">
        <p14:creationId xmlns="" xmlns:p14="http://schemas.microsoft.com/office/powerpoint/2010/main" val="1538344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 y="0"/>
            <a:ext cx="9143999" cy="6858000"/>
          </a:xfrm>
          <a:prstGeom prst="rect">
            <a:avLst/>
          </a:prstGeom>
        </p:spPr>
      </p:pic>
      <p:graphicFrame>
        <p:nvGraphicFramePr>
          <p:cNvPr id="5" name="Місце для вмісту 3"/>
          <p:cNvGraphicFramePr>
            <a:graphicFrameLocks/>
          </p:cNvGraphicFramePr>
          <p:nvPr>
            <p:extLst>
              <p:ext uri="{D42A27DB-BD31-4B8C-83A1-F6EECF244321}">
                <p14:modId xmlns="" xmlns:p14="http://schemas.microsoft.com/office/powerpoint/2010/main" val="385211288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8" descr="D:\eu_flag_co_funded_pos_[rgb]_right.jpg"/>
          <p:cNvPicPr>
            <a:picLocks noChangeAspect="1" noChangeArrowheads="1"/>
          </p:cNvPicPr>
          <p:nvPr/>
        </p:nvPicPr>
        <p:blipFill>
          <a:blip r:embed="rId8" cstate="print"/>
          <a:srcRect/>
          <a:stretch>
            <a:fillRect/>
          </a:stretch>
        </p:blipFill>
        <p:spPr bwMode="auto">
          <a:xfrm>
            <a:off x="7786710" y="0"/>
            <a:ext cx="1357290" cy="516723"/>
          </a:xfrm>
          <a:prstGeom prst="rect">
            <a:avLst/>
          </a:prstGeom>
          <a:noFill/>
          <a:ln w="9525">
            <a:noFill/>
            <a:miter lim="800000"/>
            <a:headEnd/>
            <a:tailEnd/>
          </a:ln>
        </p:spPr>
      </p:pic>
    </p:spTree>
    <p:extLst>
      <p:ext uri="{BB962C8B-B14F-4D97-AF65-F5344CB8AC3E}">
        <p14:creationId xmlns="" xmlns:p14="http://schemas.microsoft.com/office/powerpoint/2010/main" val="1538344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3" name="Прямоугольник 2"/>
          <p:cNvSpPr/>
          <p:nvPr/>
        </p:nvSpPr>
        <p:spPr>
          <a:xfrm>
            <a:off x="1547664" y="444104"/>
            <a:ext cx="6048672" cy="112942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b="1" dirty="0" smtClean="0"/>
              <a:t>Criteria for educational programs in higher education in Germany</a:t>
            </a:r>
            <a:endParaRPr lang="ru-RU" sz="2400" dirty="0" smtClean="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endParaRPr>
          </a:p>
          <a:p>
            <a:pPr algn="ctr"/>
            <a:endParaRPr lang="ru-RU" sz="2400" dirty="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endParaRPr>
          </a:p>
        </p:txBody>
      </p:sp>
      <p:sp>
        <p:nvSpPr>
          <p:cNvPr id="5" name="Скругленный прямоугольник 4"/>
          <p:cNvSpPr/>
          <p:nvPr/>
        </p:nvSpPr>
        <p:spPr>
          <a:xfrm>
            <a:off x="36004" y="2928934"/>
            <a:ext cx="9144000" cy="1315344"/>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uk-UA" dirty="0" smtClean="0"/>
              <a:t> </a:t>
            </a:r>
            <a:r>
              <a:rPr lang="en-US" sz="2800" b="1" dirty="0" smtClean="0">
                <a:solidFill>
                  <a:schemeClr val="bg1"/>
                </a:solidFill>
              </a:rPr>
              <a:t>Joint decision</a:t>
            </a:r>
            <a:endParaRPr lang="ru-RU" sz="2800" dirty="0"/>
          </a:p>
        </p:txBody>
      </p:sp>
      <p:sp>
        <p:nvSpPr>
          <p:cNvPr id="6" name="Скругленный прямоугольник 5"/>
          <p:cNvSpPr/>
          <p:nvPr/>
        </p:nvSpPr>
        <p:spPr>
          <a:xfrm>
            <a:off x="1259632" y="4736865"/>
            <a:ext cx="6696744" cy="887401"/>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sz="2400" b="1" dirty="0" smtClean="0"/>
          </a:p>
          <a:p>
            <a:pPr algn="ctr"/>
            <a:r>
              <a:rPr lang="en-US" sz="2400" b="1" dirty="0" smtClean="0"/>
              <a:t>Permanent Conference of Ministers of Education </a:t>
            </a:r>
          </a:p>
          <a:p>
            <a:pPr algn="ctr"/>
            <a:r>
              <a:rPr lang="en-US" sz="2400" b="1" dirty="0" smtClean="0"/>
              <a:t>and Culture of Germany</a:t>
            </a:r>
            <a:endParaRPr lang="uk-UA" sz="2400" b="1" dirty="0" smtClean="0"/>
          </a:p>
          <a:p>
            <a:pPr marL="285750" indent="-285750">
              <a:buFont typeface="Courier New" panose="02070309020205020404" pitchFamily="49" charset="0"/>
              <a:buChar char="o"/>
            </a:pPr>
            <a:endParaRPr lang="ru-RU" sz="2400" u="sng" dirty="0"/>
          </a:p>
        </p:txBody>
      </p:sp>
      <p:sp>
        <p:nvSpPr>
          <p:cNvPr id="7" name="Скругленный прямоугольник 6"/>
          <p:cNvSpPr/>
          <p:nvPr/>
        </p:nvSpPr>
        <p:spPr>
          <a:xfrm>
            <a:off x="1799692" y="6089470"/>
            <a:ext cx="5544616" cy="645383"/>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GB" sz="2400" b="1" dirty="0" smtClean="0">
                <a:solidFill>
                  <a:schemeClr val="bg1"/>
                </a:solidFill>
              </a:rPr>
              <a:t>Approval and accreditation by States</a:t>
            </a:r>
            <a:endParaRPr lang="ru-RU" sz="2400" b="1" dirty="0" smtClean="0">
              <a:solidFill>
                <a:schemeClr val="bg1"/>
              </a:solidFill>
            </a:endParaRPr>
          </a:p>
          <a:p>
            <a:pPr algn="ctr"/>
            <a:endParaRPr lang="ru-RU" sz="2400" u="sng" dirty="0"/>
          </a:p>
        </p:txBody>
      </p:sp>
      <p:sp>
        <p:nvSpPr>
          <p:cNvPr id="8" name="Стрелка вниз 7"/>
          <p:cNvSpPr/>
          <p:nvPr/>
        </p:nvSpPr>
        <p:spPr>
          <a:xfrm>
            <a:off x="4319972" y="4285018"/>
            <a:ext cx="504056" cy="492586"/>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a:p>
        </p:txBody>
      </p:sp>
      <p:sp>
        <p:nvSpPr>
          <p:cNvPr id="9" name="Стрелка вниз 8"/>
          <p:cNvSpPr/>
          <p:nvPr/>
        </p:nvSpPr>
        <p:spPr>
          <a:xfrm>
            <a:off x="4319972" y="5624267"/>
            <a:ext cx="504056" cy="492586"/>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a:p>
        </p:txBody>
      </p:sp>
      <p:pic>
        <p:nvPicPr>
          <p:cNvPr id="10" name="Picture 8" descr="D:\eu_flag_co_funded_pos_[rgb]_right.jpg"/>
          <p:cNvPicPr>
            <a:picLocks noChangeAspect="1" noChangeArrowheads="1"/>
          </p:cNvPicPr>
          <p:nvPr/>
        </p:nvPicPr>
        <p:blipFill>
          <a:blip r:embed="rId3" cstate="print"/>
          <a:srcRect/>
          <a:stretch>
            <a:fillRect/>
          </a:stretch>
        </p:blipFill>
        <p:spPr bwMode="auto">
          <a:xfrm>
            <a:off x="7786710" y="0"/>
            <a:ext cx="1357290" cy="516723"/>
          </a:xfrm>
          <a:prstGeom prst="rect">
            <a:avLst/>
          </a:prstGeom>
          <a:noFill/>
          <a:ln w="9525">
            <a:noFill/>
            <a:miter lim="800000"/>
            <a:headEnd/>
            <a:tailEnd/>
          </a:ln>
        </p:spPr>
      </p:pic>
    </p:spTree>
    <p:extLst>
      <p:ext uri="{BB962C8B-B14F-4D97-AF65-F5344CB8AC3E}">
        <p14:creationId xmlns:p14="http://schemas.microsoft.com/office/powerpoint/2010/main" xmlns="" val="19313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 y="0"/>
            <a:ext cx="9143999" cy="6858000"/>
          </a:xfrm>
          <a:prstGeom prst="rect">
            <a:avLst/>
          </a:prstGeom>
        </p:spPr>
      </p:pic>
      <p:sp>
        <p:nvSpPr>
          <p:cNvPr id="3" name="Прямоугольник 2"/>
          <p:cNvSpPr/>
          <p:nvPr/>
        </p:nvSpPr>
        <p:spPr>
          <a:xfrm>
            <a:off x="1865277" y="429356"/>
            <a:ext cx="5413444" cy="1129420"/>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b="1" dirty="0" smtClean="0"/>
              <a:t>Criteria for educational programs </a:t>
            </a:r>
            <a:endParaRPr lang="ru-RU" sz="3200" dirty="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endParaRPr>
          </a:p>
        </p:txBody>
      </p:sp>
      <p:graphicFrame>
        <p:nvGraphicFramePr>
          <p:cNvPr id="6" name="Місце для вмісту 3"/>
          <p:cNvGraphicFramePr>
            <a:graphicFrameLocks/>
          </p:cNvGraphicFramePr>
          <p:nvPr>
            <p:extLst>
              <p:ext uri="{D42A27DB-BD31-4B8C-83A1-F6EECF244321}">
                <p14:modId xmlns="" xmlns:p14="http://schemas.microsoft.com/office/powerpoint/2010/main" val="461347679"/>
              </p:ext>
            </p:extLst>
          </p:nvPr>
        </p:nvGraphicFramePr>
        <p:xfrm>
          <a:off x="285720" y="1643050"/>
          <a:ext cx="8750776" cy="52149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8" descr="D:\eu_flag_co_funded_pos_[rgb]_right.jpg"/>
          <p:cNvPicPr>
            <a:picLocks noChangeAspect="1" noChangeArrowheads="1"/>
          </p:cNvPicPr>
          <p:nvPr/>
        </p:nvPicPr>
        <p:blipFill>
          <a:blip r:embed="rId8" cstate="print"/>
          <a:srcRect/>
          <a:stretch>
            <a:fillRect/>
          </a:stretch>
        </p:blipFill>
        <p:spPr bwMode="auto">
          <a:xfrm>
            <a:off x="7786710" y="0"/>
            <a:ext cx="1357290" cy="516723"/>
          </a:xfrm>
          <a:prstGeom prst="rect">
            <a:avLst/>
          </a:prstGeom>
          <a:noFill/>
          <a:ln w="9525">
            <a:noFill/>
            <a:miter lim="800000"/>
            <a:headEnd/>
            <a:tailEnd/>
          </a:ln>
        </p:spPr>
      </p:pic>
    </p:spTree>
    <p:extLst>
      <p:ext uri="{BB962C8B-B14F-4D97-AF65-F5344CB8AC3E}">
        <p14:creationId xmlns="" xmlns:p14="http://schemas.microsoft.com/office/powerpoint/2010/main" val="1538344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 y="0"/>
            <a:ext cx="9143999" cy="6858000"/>
          </a:xfrm>
          <a:prstGeom prst="rect">
            <a:avLst/>
          </a:prstGeom>
        </p:spPr>
      </p:pic>
      <p:sp>
        <p:nvSpPr>
          <p:cNvPr id="3" name="Прямоугольник 2"/>
          <p:cNvSpPr/>
          <p:nvPr/>
        </p:nvSpPr>
        <p:spPr>
          <a:xfrm>
            <a:off x="1865277" y="429356"/>
            <a:ext cx="5413444" cy="112942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3200" b="1" dirty="0" smtClean="0"/>
              <a:t>Accreditation procedures</a:t>
            </a:r>
            <a:endParaRPr lang="ru-RU" sz="3200" dirty="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endParaRPr>
          </a:p>
        </p:txBody>
      </p:sp>
      <p:graphicFrame>
        <p:nvGraphicFramePr>
          <p:cNvPr id="7" name="Місце для вмісту 3"/>
          <p:cNvGraphicFramePr>
            <a:graphicFrameLocks/>
          </p:cNvGraphicFramePr>
          <p:nvPr>
            <p:extLst>
              <p:ext uri="{D42A27DB-BD31-4B8C-83A1-F6EECF244321}">
                <p14:modId xmlns="" xmlns:p14="http://schemas.microsoft.com/office/powerpoint/2010/main" val="599691907"/>
              </p:ext>
            </p:extLst>
          </p:nvPr>
        </p:nvGraphicFramePr>
        <p:xfrm>
          <a:off x="457200" y="1928802"/>
          <a:ext cx="8229600" cy="41973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8" descr="D:\eu_flag_co_funded_pos_[rgb]_right.jpg"/>
          <p:cNvPicPr>
            <a:picLocks noChangeAspect="1" noChangeArrowheads="1"/>
          </p:cNvPicPr>
          <p:nvPr/>
        </p:nvPicPr>
        <p:blipFill>
          <a:blip r:embed="rId8" cstate="print"/>
          <a:srcRect/>
          <a:stretch>
            <a:fillRect/>
          </a:stretch>
        </p:blipFill>
        <p:spPr bwMode="auto">
          <a:xfrm>
            <a:off x="7786710" y="0"/>
            <a:ext cx="1357290" cy="516723"/>
          </a:xfrm>
          <a:prstGeom prst="rect">
            <a:avLst/>
          </a:prstGeom>
          <a:noFill/>
          <a:ln w="9525">
            <a:noFill/>
            <a:miter lim="800000"/>
            <a:headEnd/>
            <a:tailEnd/>
          </a:ln>
        </p:spPr>
      </p:pic>
    </p:spTree>
    <p:extLst>
      <p:ext uri="{BB962C8B-B14F-4D97-AF65-F5344CB8AC3E}">
        <p14:creationId xmlns="" xmlns:p14="http://schemas.microsoft.com/office/powerpoint/2010/main" val="1538344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 y="0"/>
            <a:ext cx="9143999" cy="6858000"/>
          </a:xfrm>
          <a:prstGeom prst="rect">
            <a:avLst/>
          </a:prstGeom>
        </p:spPr>
      </p:pic>
      <p:sp>
        <p:nvSpPr>
          <p:cNvPr id="3" name="Прямоугольник 2"/>
          <p:cNvSpPr/>
          <p:nvPr/>
        </p:nvSpPr>
        <p:spPr>
          <a:xfrm>
            <a:off x="1865277" y="429356"/>
            <a:ext cx="5413444" cy="1129420"/>
          </a:xfrm>
          <a:prstGeom prst="rect">
            <a:avLst/>
          </a:prstGeom>
          <a:gradFill flip="none" rotWithShape="1">
            <a:gsLst>
              <a:gs pos="0">
                <a:srgbClr val="00D2C5">
                  <a:shade val="30000"/>
                  <a:satMod val="115000"/>
                </a:srgbClr>
              </a:gs>
              <a:gs pos="50000">
                <a:srgbClr val="00D2C5">
                  <a:shade val="67500"/>
                  <a:satMod val="115000"/>
                </a:srgbClr>
              </a:gs>
              <a:gs pos="100000">
                <a:srgbClr val="00D2C5">
                  <a:shade val="100000"/>
                  <a:satMod val="115000"/>
                </a:srgbClr>
              </a:gs>
            </a:gsLst>
            <a:lin ang="5400000" scaled="1"/>
            <a:tileRect/>
          </a:gradFill>
          <a:ln>
            <a:solidFill>
              <a:srgbClr val="00D2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rPr>
              <a:t>Other mechanisms of quality assurance</a:t>
            </a:r>
            <a:endParaRPr lang="ru-RU" sz="3200" dirty="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endParaRPr>
          </a:p>
        </p:txBody>
      </p:sp>
      <p:graphicFrame>
        <p:nvGraphicFramePr>
          <p:cNvPr id="6" name="Місце для вмісту 3"/>
          <p:cNvGraphicFramePr>
            <a:graphicFrameLocks/>
          </p:cNvGraphicFramePr>
          <p:nvPr>
            <p:extLst>
              <p:ext uri="{D42A27DB-BD31-4B8C-83A1-F6EECF244321}">
                <p14:modId xmlns="" xmlns:p14="http://schemas.microsoft.com/office/powerpoint/2010/main" val="461347679"/>
              </p:ext>
            </p:extLst>
          </p:nvPr>
        </p:nvGraphicFramePr>
        <p:xfrm>
          <a:off x="285720" y="1643050"/>
          <a:ext cx="8750776" cy="52149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8" descr="D:\eu_flag_co_funded_pos_[rgb]_right.jpg"/>
          <p:cNvPicPr>
            <a:picLocks noChangeAspect="1" noChangeArrowheads="1"/>
          </p:cNvPicPr>
          <p:nvPr/>
        </p:nvPicPr>
        <p:blipFill>
          <a:blip r:embed="rId8" cstate="print"/>
          <a:srcRect/>
          <a:stretch>
            <a:fillRect/>
          </a:stretch>
        </p:blipFill>
        <p:spPr bwMode="auto">
          <a:xfrm>
            <a:off x="7786710" y="0"/>
            <a:ext cx="1357290" cy="516723"/>
          </a:xfrm>
          <a:prstGeom prst="rect">
            <a:avLst/>
          </a:prstGeom>
          <a:noFill/>
          <a:ln w="9525">
            <a:noFill/>
            <a:miter lim="800000"/>
            <a:headEnd/>
            <a:tailEnd/>
          </a:ln>
        </p:spPr>
      </p:pic>
    </p:spTree>
    <p:extLst>
      <p:ext uri="{BB962C8B-B14F-4D97-AF65-F5344CB8AC3E}">
        <p14:creationId xmlns="" xmlns:p14="http://schemas.microsoft.com/office/powerpoint/2010/main" val="1538344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 y="0"/>
            <a:ext cx="9143999" cy="6858000"/>
          </a:xfrm>
          <a:prstGeom prst="rect">
            <a:avLst/>
          </a:prstGeom>
        </p:spPr>
      </p:pic>
      <p:sp>
        <p:nvSpPr>
          <p:cNvPr id="3" name="Прямоугольник 2"/>
          <p:cNvSpPr/>
          <p:nvPr/>
        </p:nvSpPr>
        <p:spPr>
          <a:xfrm>
            <a:off x="1865277" y="429356"/>
            <a:ext cx="5413444" cy="1129420"/>
          </a:xfrm>
          <a:prstGeom prst="rect">
            <a:avLst/>
          </a:prstGeom>
          <a:gradFill flip="none" rotWithShape="1">
            <a:gsLst>
              <a:gs pos="0">
                <a:srgbClr val="00D2C5">
                  <a:shade val="30000"/>
                  <a:satMod val="115000"/>
                </a:srgbClr>
              </a:gs>
              <a:gs pos="50000">
                <a:srgbClr val="00D2C5">
                  <a:shade val="67500"/>
                  <a:satMod val="115000"/>
                </a:srgbClr>
              </a:gs>
              <a:gs pos="100000">
                <a:srgbClr val="00D2C5">
                  <a:shade val="100000"/>
                  <a:satMod val="115000"/>
                </a:srgbClr>
              </a:gs>
            </a:gsLst>
            <a:lin ang="5400000" scaled="1"/>
            <a:tileRect/>
          </a:gradFill>
          <a:ln>
            <a:solidFill>
              <a:srgbClr val="00D2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rPr>
              <a:t>Expert activity: structure</a:t>
            </a:r>
            <a:endParaRPr lang="ru-RU" sz="3200" dirty="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endParaRPr>
          </a:p>
        </p:txBody>
      </p:sp>
      <p:graphicFrame>
        <p:nvGraphicFramePr>
          <p:cNvPr id="7" name="Місце для вмісту 3"/>
          <p:cNvGraphicFramePr>
            <a:graphicFrameLocks/>
          </p:cNvGraphicFramePr>
          <p:nvPr>
            <p:extLst>
              <p:ext uri="{D42A27DB-BD31-4B8C-83A1-F6EECF244321}">
                <p14:modId xmlns="" xmlns:p14="http://schemas.microsoft.com/office/powerpoint/2010/main" val="3633766688"/>
              </p:ext>
            </p:extLst>
          </p:nvPr>
        </p:nvGraphicFramePr>
        <p:xfrm>
          <a:off x="457200" y="2000240"/>
          <a:ext cx="8229600" cy="41259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8" descr="D:\eu_flag_co_funded_pos_[rgb]_right.jpg"/>
          <p:cNvPicPr>
            <a:picLocks noChangeAspect="1" noChangeArrowheads="1"/>
          </p:cNvPicPr>
          <p:nvPr/>
        </p:nvPicPr>
        <p:blipFill>
          <a:blip r:embed="rId8" cstate="print"/>
          <a:srcRect/>
          <a:stretch>
            <a:fillRect/>
          </a:stretch>
        </p:blipFill>
        <p:spPr bwMode="auto">
          <a:xfrm>
            <a:off x="7786710" y="0"/>
            <a:ext cx="1357290" cy="516723"/>
          </a:xfrm>
          <a:prstGeom prst="rect">
            <a:avLst/>
          </a:prstGeom>
          <a:noFill/>
          <a:ln w="9525">
            <a:noFill/>
            <a:miter lim="800000"/>
            <a:headEnd/>
            <a:tailEnd/>
          </a:ln>
        </p:spPr>
      </p:pic>
    </p:spTree>
    <p:extLst>
      <p:ext uri="{BB962C8B-B14F-4D97-AF65-F5344CB8AC3E}">
        <p14:creationId xmlns="" xmlns:p14="http://schemas.microsoft.com/office/powerpoint/2010/main" val="1538344563"/>
      </p:ext>
    </p:extLst>
  </p:cSld>
  <p:clrMapOvr>
    <a:masterClrMapping/>
  </p:clrMapOvr>
</p:sld>
</file>

<file path=ppt/theme/theme1.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224</TotalTime>
  <Words>402</Words>
  <Application>Microsoft Office PowerPoint</Application>
  <PresentationFormat>Екран (4:3)</PresentationFormat>
  <Paragraphs>63</Paragraphs>
  <Slides>13</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13</vt:i4>
      </vt:variant>
    </vt:vector>
  </HeadingPairs>
  <TitlesOfParts>
    <vt:vector size="14"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Examination and certification procedure</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Система забезпечення якості вищої освіти в Німеччині</dc:title>
  <dc:creator>Sara Yasmeen (Wipro Technologies)</dc:creator>
  <cp:lastModifiedBy>adm</cp:lastModifiedBy>
  <cp:revision>19</cp:revision>
  <dcterms:created xsi:type="dcterms:W3CDTF">2010-02-23T11:30:32Z</dcterms:created>
  <dcterms:modified xsi:type="dcterms:W3CDTF">2019-01-25T11:31:19Z</dcterms:modified>
</cp:coreProperties>
</file>