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60" r:id="rId3"/>
    <p:sldId id="262" r:id="rId4"/>
    <p:sldId id="265" r:id="rId5"/>
    <p:sldId id="288" r:id="rId6"/>
    <p:sldId id="271" r:id="rId7"/>
    <p:sldId id="272" r:id="rId8"/>
    <p:sldId id="273" r:id="rId9"/>
    <p:sldId id="274" r:id="rId10"/>
    <p:sldId id="279" r:id="rId11"/>
    <p:sldId id="322" r:id="rId12"/>
    <p:sldId id="277" r:id="rId13"/>
    <p:sldId id="276" r:id="rId14"/>
    <p:sldId id="275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9" r:id="rId24"/>
    <p:sldId id="290" r:id="rId25"/>
    <p:sldId id="292" r:id="rId26"/>
    <p:sldId id="293" r:id="rId27"/>
    <p:sldId id="294" r:id="rId28"/>
    <p:sldId id="323" r:id="rId29"/>
    <p:sldId id="295" r:id="rId30"/>
    <p:sldId id="296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3" r:id="rId43"/>
    <p:sldId id="297" r:id="rId44"/>
    <p:sldId id="298" r:id="rId45"/>
    <p:sldId id="299" r:id="rId46"/>
    <p:sldId id="300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FFCC"/>
    <a:srgbClr val="2402A2"/>
    <a:srgbClr val="7F5DFD"/>
    <a:srgbClr val="B22B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81" d="100"/>
          <a:sy n="81" d="100"/>
        </p:scale>
        <p:origin x="-288" y="21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53CDCB-F220-4ED4-AD9B-C5AE821BB3B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F981DDD-B3CF-4A79-B65E-83C53E0D0E1E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Філологічна</a:t>
          </a:r>
          <a:endParaRPr lang="ru-RU" sz="180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8D9CCD-D641-4192-9947-7E333A5D9397}" type="parTrans" cxnId="{ABAE5596-F147-4F57-B9D4-3117ED3BB5C3}">
      <dgm:prSet/>
      <dgm:spPr/>
      <dgm:t>
        <a:bodyPr/>
        <a:lstStyle/>
        <a:p>
          <a:endParaRPr lang="ru-RU"/>
        </a:p>
      </dgm:t>
    </dgm:pt>
    <dgm:pt modelId="{ABC668A4-B89A-4AE6-9C54-29E0AF83F427}" type="sibTrans" cxnId="{ABAE5596-F147-4F57-B9D4-3117ED3BB5C3}">
      <dgm:prSet/>
      <dgm:spPr/>
      <dgm:t>
        <a:bodyPr/>
        <a:lstStyle/>
        <a:p>
          <a:endParaRPr lang="ru-RU"/>
        </a:p>
      </dgm:t>
    </dgm:pt>
    <dgm:pt modelId="{079AC462-6ED6-4D92-8679-BE7D0850AE7E}">
      <dgm:prSet phldrT="[Текст]" custT="1"/>
      <dgm:spPr/>
      <dgm:t>
        <a:bodyPr/>
        <a:lstStyle/>
        <a:p>
          <a:pPr algn="just">
            <a:lnSpc>
              <a:spcPct val="100000"/>
            </a:lnSpc>
          </a:pPr>
          <a:r>
            <a:rPr lang="uk-UA" sz="18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- наявність істотних ознак, властивостей, особливостей, що відрізняють один предмет чи явище від інших. Ступінь вартості, цінності, придатності чого-небудь для його використання за призначенням та чи інша характерна ознака, властивість, риса кого -, чого-небудь </a:t>
          </a:r>
          <a:r>
            <a:rPr lang="uk-UA" sz="1800" i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(Тлумачний словник української мови, 2004)</a:t>
          </a:r>
          <a:endParaRPr lang="ru-RU" sz="1800" i="1" dirty="0">
            <a:ln>
              <a:solidFill>
                <a:srgbClr val="000066"/>
              </a:solidFill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463E04-C924-4CB6-BBEA-A9F396994AE1}" type="parTrans" cxnId="{A0A73445-D90E-42F5-B594-32E1E2D320D3}">
      <dgm:prSet/>
      <dgm:spPr/>
      <dgm:t>
        <a:bodyPr/>
        <a:lstStyle/>
        <a:p>
          <a:endParaRPr lang="ru-RU"/>
        </a:p>
      </dgm:t>
    </dgm:pt>
    <dgm:pt modelId="{43CAB20B-8196-45C8-9E19-856DC6D5902C}" type="sibTrans" cxnId="{A0A73445-D90E-42F5-B594-32E1E2D320D3}">
      <dgm:prSet/>
      <dgm:spPr/>
      <dgm:t>
        <a:bodyPr/>
        <a:lstStyle/>
        <a:p>
          <a:endParaRPr lang="ru-RU"/>
        </a:p>
      </dgm:t>
    </dgm:pt>
    <dgm:pt modelId="{BF2997B7-AB3D-483A-B2C4-676398D2CFFC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Філософська</a:t>
          </a:r>
          <a:endParaRPr lang="ru-RU" sz="180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B7A5FD-245F-4EA1-8EED-D1BC0CDB9107}" type="parTrans" cxnId="{CC71B434-297D-424D-9D3F-0F8A2D6F09BB}">
      <dgm:prSet/>
      <dgm:spPr/>
      <dgm:t>
        <a:bodyPr/>
        <a:lstStyle/>
        <a:p>
          <a:endParaRPr lang="ru-RU"/>
        </a:p>
      </dgm:t>
    </dgm:pt>
    <dgm:pt modelId="{C931EBC4-C11A-440D-81EE-C438CA8F1FFA}" type="sibTrans" cxnId="{CC71B434-297D-424D-9D3F-0F8A2D6F09BB}">
      <dgm:prSet/>
      <dgm:spPr/>
      <dgm:t>
        <a:bodyPr/>
        <a:lstStyle/>
        <a:p>
          <a:endParaRPr lang="ru-RU"/>
        </a:p>
      </dgm:t>
    </dgm:pt>
    <dgm:pt modelId="{6DA94494-7486-453C-8CB5-EF2714C1DE49}">
      <dgm:prSet phldrT="[Текст]" custT="1"/>
      <dgm:spPr/>
      <dgm:t>
        <a:bodyPr/>
        <a:lstStyle/>
        <a:p>
          <a:pPr algn="just"/>
          <a:r>
            <a:rPr lang="uk-UA" sz="18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– об'єктивна, істотна, невід'ємна від буття внутрішня визначеність, цілісність предметів та явищ, завдяки якій вони є саме цими, а не іншими об'єктами </a:t>
          </a:r>
          <a:r>
            <a:rPr lang="uk-UA" sz="1800" i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1800" i="1" dirty="0" err="1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Новейший</a:t>
          </a:r>
          <a:r>
            <a:rPr lang="uk-UA" sz="1800" i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i="1" dirty="0" err="1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философский</a:t>
          </a:r>
          <a:r>
            <a:rPr lang="uk-UA" sz="1800" i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i="1" dirty="0" err="1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словарь</a:t>
          </a:r>
          <a:r>
            <a:rPr lang="uk-UA" sz="1800" i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1998)    </a:t>
          </a:r>
          <a:endParaRPr lang="ru-RU" sz="1800" i="1" dirty="0">
            <a:ln>
              <a:solidFill>
                <a:srgbClr val="000066"/>
              </a:solidFill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0203AC-455D-4A3E-8423-6959F3CED65B}" type="parTrans" cxnId="{F6EF07C6-837B-411C-A329-1EEDCD1A1CB3}">
      <dgm:prSet/>
      <dgm:spPr/>
      <dgm:t>
        <a:bodyPr/>
        <a:lstStyle/>
        <a:p>
          <a:endParaRPr lang="ru-RU"/>
        </a:p>
      </dgm:t>
    </dgm:pt>
    <dgm:pt modelId="{430634C5-94A3-40D0-A4A3-62CA8DDAAFF4}" type="sibTrans" cxnId="{F6EF07C6-837B-411C-A329-1EEDCD1A1CB3}">
      <dgm:prSet/>
      <dgm:spPr/>
      <dgm:t>
        <a:bodyPr/>
        <a:lstStyle/>
        <a:p>
          <a:endParaRPr lang="ru-RU"/>
        </a:p>
      </dgm:t>
    </dgm:pt>
    <dgm:pt modelId="{882B5896-D2D9-490B-9444-D1821638B7BE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 </a:t>
          </a:r>
          <a:r>
            <a:rPr lang="en-US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ISO </a:t>
          </a:r>
          <a:r>
            <a:rPr lang="uk-UA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серії </a:t>
          </a:r>
          <a:r>
            <a:rPr lang="en-US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900</a:t>
          </a:r>
          <a:r>
            <a:rPr lang="uk-UA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sz="180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5C757B4-711E-4A44-B4E7-709D7020D6C5}" type="parTrans" cxnId="{77AA3701-0735-4D84-8B33-06EB9EA4E87C}">
      <dgm:prSet/>
      <dgm:spPr/>
      <dgm:t>
        <a:bodyPr/>
        <a:lstStyle/>
        <a:p>
          <a:endParaRPr lang="ru-RU"/>
        </a:p>
      </dgm:t>
    </dgm:pt>
    <dgm:pt modelId="{6BC5DA53-A9D5-4DB6-A1D4-9B42E101070F}" type="sibTrans" cxnId="{77AA3701-0735-4D84-8B33-06EB9EA4E87C}">
      <dgm:prSet/>
      <dgm:spPr/>
      <dgm:t>
        <a:bodyPr/>
        <a:lstStyle/>
        <a:p>
          <a:endParaRPr lang="ru-RU"/>
        </a:p>
      </dgm:t>
    </dgm:pt>
    <dgm:pt modelId="{7DE36BC7-1FC7-4628-91BE-70B7B0D73FFC}">
      <dgm:prSet phldrT="[Текст]" custT="1"/>
      <dgm:spPr/>
      <dgm:t>
        <a:bodyPr/>
        <a:lstStyle/>
        <a:p>
          <a:pPr algn="just"/>
          <a:r>
            <a:rPr lang="uk-UA" sz="18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– це ступінь до якого сукупність власних характеристик задовольняє вимоги, сформовані потреби чи очікування, загальнозрозумілі чи обов'язкові </a:t>
          </a:r>
          <a:r>
            <a:rPr lang="uk-UA" sz="1800" i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(Стандарт ДСТУ </a:t>
          </a:r>
          <a:r>
            <a:rPr lang="en-US" sz="1800" i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ISO </a:t>
          </a:r>
          <a:r>
            <a:rPr lang="uk-UA" sz="1800" i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9000, 2007)</a:t>
          </a:r>
          <a:endParaRPr lang="ru-RU" sz="1800" i="1" dirty="0">
            <a:ln>
              <a:solidFill>
                <a:srgbClr val="000066"/>
              </a:solidFill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9B9638-EE0A-45D6-B734-67D1B229288C}" type="parTrans" cxnId="{4D0E955A-A703-4E3A-BA5D-15FA40CE5102}">
      <dgm:prSet/>
      <dgm:spPr/>
      <dgm:t>
        <a:bodyPr/>
        <a:lstStyle/>
        <a:p>
          <a:endParaRPr lang="ru-RU"/>
        </a:p>
      </dgm:t>
    </dgm:pt>
    <dgm:pt modelId="{DC9B348F-4E57-4742-B960-3A3E0307370A}" type="sibTrans" cxnId="{4D0E955A-A703-4E3A-BA5D-15FA40CE5102}">
      <dgm:prSet/>
      <dgm:spPr/>
      <dgm:t>
        <a:bodyPr/>
        <a:lstStyle/>
        <a:p>
          <a:endParaRPr lang="ru-RU"/>
        </a:p>
      </dgm:t>
    </dgm:pt>
    <dgm:pt modelId="{87F0B013-D741-47A0-B98C-4CC12EE60B29}" type="pres">
      <dgm:prSet presAssocID="{2D53CDCB-F220-4ED4-AD9B-C5AE821BB3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9F279A-22F5-495E-ADF7-308A9DBD5DBB}" type="pres">
      <dgm:prSet presAssocID="{FF981DDD-B3CF-4A79-B65E-83C53E0D0E1E}" presName="composite" presStyleCnt="0"/>
      <dgm:spPr/>
    </dgm:pt>
    <dgm:pt modelId="{E0B53C9A-1D01-4D36-B494-2BD5D784A8D0}" type="pres">
      <dgm:prSet presAssocID="{FF981DDD-B3CF-4A79-B65E-83C53E0D0E1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786E68-AA4B-45C1-A738-6247F77B6C60}" type="pres">
      <dgm:prSet presAssocID="{FF981DDD-B3CF-4A79-B65E-83C53E0D0E1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8DA87-EF1A-40BA-A83E-3EB31DF1A424}" type="pres">
      <dgm:prSet presAssocID="{ABC668A4-B89A-4AE6-9C54-29E0AF83F427}" presName="sp" presStyleCnt="0"/>
      <dgm:spPr/>
    </dgm:pt>
    <dgm:pt modelId="{007A3CEC-B2F6-4753-95CB-9B4AEC96F959}" type="pres">
      <dgm:prSet presAssocID="{BF2997B7-AB3D-483A-B2C4-676398D2CFFC}" presName="composite" presStyleCnt="0"/>
      <dgm:spPr/>
    </dgm:pt>
    <dgm:pt modelId="{1B503724-A8ED-431B-9F5C-802B8FA136B9}" type="pres">
      <dgm:prSet presAssocID="{BF2997B7-AB3D-483A-B2C4-676398D2CFF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6EE37-F349-4D5D-88F2-EF2B5ACA33F8}" type="pres">
      <dgm:prSet presAssocID="{BF2997B7-AB3D-483A-B2C4-676398D2CFF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F7ABD-662D-4639-93A5-5366497F8892}" type="pres">
      <dgm:prSet presAssocID="{C931EBC4-C11A-440D-81EE-C438CA8F1FFA}" presName="sp" presStyleCnt="0"/>
      <dgm:spPr/>
    </dgm:pt>
    <dgm:pt modelId="{B65F5BFB-3063-469B-818A-4E3FF97C949D}" type="pres">
      <dgm:prSet presAssocID="{882B5896-D2D9-490B-9444-D1821638B7BE}" presName="composite" presStyleCnt="0"/>
      <dgm:spPr/>
    </dgm:pt>
    <dgm:pt modelId="{56F7598E-A664-4219-8862-646F6D6B9E05}" type="pres">
      <dgm:prSet presAssocID="{882B5896-D2D9-490B-9444-D1821638B7B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D75B01-7536-4455-ACEC-AC707F3CB0F0}" type="pres">
      <dgm:prSet presAssocID="{882B5896-D2D9-490B-9444-D1821638B7B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E3DA61-7247-4CDD-A666-5F11F8FB6A80}" type="presOf" srcId="{2D53CDCB-F220-4ED4-AD9B-C5AE821BB3B5}" destId="{87F0B013-D741-47A0-B98C-4CC12EE60B29}" srcOrd="0" destOrd="0" presId="urn:microsoft.com/office/officeart/2005/8/layout/chevron2"/>
    <dgm:cxn modelId="{EACBBCED-9FB5-47EF-A723-0027EAD88A9B}" type="presOf" srcId="{7DE36BC7-1FC7-4628-91BE-70B7B0D73FFC}" destId="{CAD75B01-7536-4455-ACEC-AC707F3CB0F0}" srcOrd="0" destOrd="0" presId="urn:microsoft.com/office/officeart/2005/8/layout/chevron2"/>
    <dgm:cxn modelId="{77AA3701-0735-4D84-8B33-06EB9EA4E87C}" srcId="{2D53CDCB-F220-4ED4-AD9B-C5AE821BB3B5}" destId="{882B5896-D2D9-490B-9444-D1821638B7BE}" srcOrd="2" destOrd="0" parTransId="{C5C757B4-711E-4A44-B4E7-709D7020D6C5}" sibTransId="{6BC5DA53-A9D5-4DB6-A1D4-9B42E101070F}"/>
    <dgm:cxn modelId="{4D0E955A-A703-4E3A-BA5D-15FA40CE5102}" srcId="{882B5896-D2D9-490B-9444-D1821638B7BE}" destId="{7DE36BC7-1FC7-4628-91BE-70B7B0D73FFC}" srcOrd="0" destOrd="0" parTransId="{319B9638-EE0A-45D6-B734-67D1B229288C}" sibTransId="{DC9B348F-4E57-4742-B960-3A3E0307370A}"/>
    <dgm:cxn modelId="{1949756C-9A03-4087-8567-1CA1BE57CB1D}" type="presOf" srcId="{079AC462-6ED6-4D92-8679-BE7D0850AE7E}" destId="{96786E68-AA4B-45C1-A738-6247F77B6C60}" srcOrd="0" destOrd="0" presId="urn:microsoft.com/office/officeart/2005/8/layout/chevron2"/>
    <dgm:cxn modelId="{CC389C8E-1168-4E3C-A8BF-408E3E8DACCA}" type="presOf" srcId="{882B5896-D2D9-490B-9444-D1821638B7BE}" destId="{56F7598E-A664-4219-8862-646F6D6B9E05}" srcOrd="0" destOrd="0" presId="urn:microsoft.com/office/officeart/2005/8/layout/chevron2"/>
    <dgm:cxn modelId="{CC71B434-297D-424D-9D3F-0F8A2D6F09BB}" srcId="{2D53CDCB-F220-4ED4-AD9B-C5AE821BB3B5}" destId="{BF2997B7-AB3D-483A-B2C4-676398D2CFFC}" srcOrd="1" destOrd="0" parTransId="{07B7A5FD-245F-4EA1-8EED-D1BC0CDB9107}" sibTransId="{C931EBC4-C11A-440D-81EE-C438CA8F1FFA}"/>
    <dgm:cxn modelId="{F6EF07C6-837B-411C-A329-1EEDCD1A1CB3}" srcId="{BF2997B7-AB3D-483A-B2C4-676398D2CFFC}" destId="{6DA94494-7486-453C-8CB5-EF2714C1DE49}" srcOrd="0" destOrd="0" parTransId="{E40203AC-455D-4A3E-8423-6959F3CED65B}" sibTransId="{430634C5-94A3-40D0-A4A3-62CA8DDAAFF4}"/>
    <dgm:cxn modelId="{5A75569C-C165-4801-BB35-EAE5F1F02443}" type="presOf" srcId="{FF981DDD-B3CF-4A79-B65E-83C53E0D0E1E}" destId="{E0B53C9A-1D01-4D36-B494-2BD5D784A8D0}" srcOrd="0" destOrd="0" presId="urn:microsoft.com/office/officeart/2005/8/layout/chevron2"/>
    <dgm:cxn modelId="{ABAE5596-F147-4F57-B9D4-3117ED3BB5C3}" srcId="{2D53CDCB-F220-4ED4-AD9B-C5AE821BB3B5}" destId="{FF981DDD-B3CF-4A79-B65E-83C53E0D0E1E}" srcOrd="0" destOrd="0" parTransId="{AE8D9CCD-D641-4192-9947-7E333A5D9397}" sibTransId="{ABC668A4-B89A-4AE6-9C54-29E0AF83F427}"/>
    <dgm:cxn modelId="{A0A73445-D90E-42F5-B594-32E1E2D320D3}" srcId="{FF981DDD-B3CF-4A79-B65E-83C53E0D0E1E}" destId="{079AC462-6ED6-4D92-8679-BE7D0850AE7E}" srcOrd="0" destOrd="0" parTransId="{65463E04-C924-4CB6-BBEA-A9F396994AE1}" sibTransId="{43CAB20B-8196-45C8-9E19-856DC6D5902C}"/>
    <dgm:cxn modelId="{D21B5D7B-EF33-4367-9A5D-44F2040E738F}" type="presOf" srcId="{6DA94494-7486-453C-8CB5-EF2714C1DE49}" destId="{8EB6EE37-F349-4D5D-88F2-EF2B5ACA33F8}" srcOrd="0" destOrd="0" presId="urn:microsoft.com/office/officeart/2005/8/layout/chevron2"/>
    <dgm:cxn modelId="{A07BCF53-ED15-4B9E-BAD2-9729B875AB4A}" type="presOf" srcId="{BF2997B7-AB3D-483A-B2C4-676398D2CFFC}" destId="{1B503724-A8ED-431B-9F5C-802B8FA136B9}" srcOrd="0" destOrd="0" presId="urn:microsoft.com/office/officeart/2005/8/layout/chevron2"/>
    <dgm:cxn modelId="{D1230988-A9DD-431B-A1D4-9896AD44777C}" type="presParOf" srcId="{87F0B013-D741-47A0-B98C-4CC12EE60B29}" destId="{9F9F279A-22F5-495E-ADF7-308A9DBD5DBB}" srcOrd="0" destOrd="0" presId="urn:microsoft.com/office/officeart/2005/8/layout/chevron2"/>
    <dgm:cxn modelId="{77E476E4-F62A-4D0D-A532-DC2E84F1F9B5}" type="presParOf" srcId="{9F9F279A-22F5-495E-ADF7-308A9DBD5DBB}" destId="{E0B53C9A-1D01-4D36-B494-2BD5D784A8D0}" srcOrd="0" destOrd="0" presId="urn:microsoft.com/office/officeart/2005/8/layout/chevron2"/>
    <dgm:cxn modelId="{AA274FFA-7C49-4F20-80FE-1C670F547047}" type="presParOf" srcId="{9F9F279A-22F5-495E-ADF7-308A9DBD5DBB}" destId="{96786E68-AA4B-45C1-A738-6247F77B6C60}" srcOrd="1" destOrd="0" presId="urn:microsoft.com/office/officeart/2005/8/layout/chevron2"/>
    <dgm:cxn modelId="{FC576EC7-21AF-4B13-B6D7-7A4E99D26E5C}" type="presParOf" srcId="{87F0B013-D741-47A0-B98C-4CC12EE60B29}" destId="{86D8DA87-EF1A-40BA-A83E-3EB31DF1A424}" srcOrd="1" destOrd="0" presId="urn:microsoft.com/office/officeart/2005/8/layout/chevron2"/>
    <dgm:cxn modelId="{13B98E3F-A318-4939-828A-F70181E2158F}" type="presParOf" srcId="{87F0B013-D741-47A0-B98C-4CC12EE60B29}" destId="{007A3CEC-B2F6-4753-95CB-9B4AEC96F959}" srcOrd="2" destOrd="0" presId="urn:microsoft.com/office/officeart/2005/8/layout/chevron2"/>
    <dgm:cxn modelId="{21200BBA-F983-409D-8C93-6929FDEA59BE}" type="presParOf" srcId="{007A3CEC-B2F6-4753-95CB-9B4AEC96F959}" destId="{1B503724-A8ED-431B-9F5C-802B8FA136B9}" srcOrd="0" destOrd="0" presId="urn:microsoft.com/office/officeart/2005/8/layout/chevron2"/>
    <dgm:cxn modelId="{E2C6F73F-1E27-4F4B-91D6-F0350EF415CF}" type="presParOf" srcId="{007A3CEC-B2F6-4753-95CB-9B4AEC96F959}" destId="{8EB6EE37-F349-4D5D-88F2-EF2B5ACA33F8}" srcOrd="1" destOrd="0" presId="urn:microsoft.com/office/officeart/2005/8/layout/chevron2"/>
    <dgm:cxn modelId="{509D93C5-887C-48C0-A268-8C135A6ECDA0}" type="presParOf" srcId="{87F0B013-D741-47A0-B98C-4CC12EE60B29}" destId="{00FF7ABD-662D-4639-93A5-5366497F8892}" srcOrd="3" destOrd="0" presId="urn:microsoft.com/office/officeart/2005/8/layout/chevron2"/>
    <dgm:cxn modelId="{A6E0AE45-5D66-454C-8874-CB92D4F61130}" type="presParOf" srcId="{87F0B013-D741-47A0-B98C-4CC12EE60B29}" destId="{B65F5BFB-3063-469B-818A-4E3FF97C949D}" srcOrd="4" destOrd="0" presId="urn:microsoft.com/office/officeart/2005/8/layout/chevron2"/>
    <dgm:cxn modelId="{A062E0E7-E030-4F7F-BE89-57D299839892}" type="presParOf" srcId="{B65F5BFB-3063-469B-818A-4E3FF97C949D}" destId="{56F7598E-A664-4219-8862-646F6D6B9E05}" srcOrd="0" destOrd="0" presId="urn:microsoft.com/office/officeart/2005/8/layout/chevron2"/>
    <dgm:cxn modelId="{BC08A8A9-7AA5-4A6E-98E3-7C535BC828C7}" type="presParOf" srcId="{B65F5BFB-3063-469B-818A-4E3FF97C949D}" destId="{CAD75B01-7536-4455-ACEC-AC707F3CB0F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303362-C8C9-4FE6-9089-B641815B15D7}" type="doc">
      <dgm:prSet loTypeId="urn:microsoft.com/office/officeart/2005/8/layout/radial6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3FF0B-83D8-41AB-93C4-FB02B5F1FE69}">
      <dgm:prSet phldrT="[Текст]" custT="1"/>
      <dgm:spPr/>
      <dgm:t>
        <a:bodyPr/>
        <a:lstStyle/>
        <a:p>
          <a:r>
            <a:rPr lang="uk-UA" sz="32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</a:t>
          </a:r>
          <a:endParaRPr lang="ru-RU" sz="320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5AAEFD-1067-476A-B817-FA05E54EE02B}" type="parTrans" cxnId="{A17A14CF-021A-4DDA-9D02-05D4752EAAA3}">
      <dgm:prSet/>
      <dgm:spPr/>
      <dgm:t>
        <a:bodyPr/>
        <a:lstStyle/>
        <a:p>
          <a:endParaRPr lang="ru-RU"/>
        </a:p>
      </dgm:t>
    </dgm:pt>
    <dgm:pt modelId="{97265B09-9294-4641-8345-7657B8F839B1}" type="sibTrans" cxnId="{A17A14CF-021A-4DDA-9D02-05D4752EAAA3}">
      <dgm:prSet/>
      <dgm:spPr/>
      <dgm:t>
        <a:bodyPr/>
        <a:lstStyle/>
        <a:p>
          <a:endParaRPr lang="ru-RU"/>
        </a:p>
      </dgm:t>
    </dgm:pt>
    <dgm:pt modelId="{56259B66-731C-42BE-B750-113EB68FF654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Морфологічна структура </a:t>
          </a:r>
          <a:endParaRPr lang="ru-RU" sz="20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A6F5F8-FA8B-4B06-B432-448E6F26A898}" type="parTrans" cxnId="{5B77B5BD-7567-4526-89C3-9858C07FA377}">
      <dgm:prSet/>
      <dgm:spPr/>
      <dgm:t>
        <a:bodyPr/>
        <a:lstStyle/>
        <a:p>
          <a:endParaRPr lang="ru-RU"/>
        </a:p>
      </dgm:t>
    </dgm:pt>
    <dgm:pt modelId="{F0F2E0AB-D559-4B6B-9179-07A2FA6C8261}" type="sibTrans" cxnId="{5B77B5BD-7567-4526-89C3-9858C07FA377}">
      <dgm:prSet/>
      <dgm:spPr/>
      <dgm:t>
        <a:bodyPr/>
        <a:lstStyle/>
        <a:p>
          <a:endParaRPr lang="ru-RU"/>
        </a:p>
      </dgm:t>
    </dgm:pt>
    <dgm:pt modelId="{686D82B8-4BDE-43B1-AD88-A16038B49D83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Ціннісна обумовленість</a:t>
          </a:r>
          <a:endParaRPr lang="ru-RU" sz="20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4ABF7E-6617-4DA0-9E3C-6DB17D6F6190}" type="parTrans" cxnId="{D0A6E178-A314-4C4D-AA1E-BAF6B8C9FBED}">
      <dgm:prSet/>
      <dgm:spPr/>
      <dgm:t>
        <a:bodyPr/>
        <a:lstStyle/>
        <a:p>
          <a:endParaRPr lang="ru-RU"/>
        </a:p>
      </dgm:t>
    </dgm:pt>
    <dgm:pt modelId="{CC86BF06-8F2B-463E-97F6-D5880D3D5A4E}" type="sibTrans" cxnId="{D0A6E178-A314-4C4D-AA1E-BAF6B8C9FBED}">
      <dgm:prSet/>
      <dgm:spPr/>
      <dgm:t>
        <a:bodyPr/>
        <a:lstStyle/>
        <a:p>
          <a:endParaRPr lang="ru-RU"/>
        </a:p>
      </dgm:t>
    </dgm:pt>
    <dgm:pt modelId="{64358194-4073-4F71-8860-C4EAE798C950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Функціональна структура </a:t>
          </a:r>
          <a:endParaRPr lang="ru-RU" sz="20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1C7D4-224B-43A2-810D-4980177009A6}" type="parTrans" cxnId="{A31E25AC-CED2-42C3-BE3C-29794583814E}">
      <dgm:prSet/>
      <dgm:spPr/>
      <dgm:t>
        <a:bodyPr/>
        <a:lstStyle/>
        <a:p>
          <a:endParaRPr lang="ru-RU"/>
        </a:p>
      </dgm:t>
    </dgm:pt>
    <dgm:pt modelId="{0E9327E6-81A0-4F9B-982F-577FFA26F9F3}" type="sibTrans" cxnId="{A31E25AC-CED2-42C3-BE3C-29794583814E}">
      <dgm:prSet/>
      <dgm:spPr/>
      <dgm:t>
        <a:bodyPr/>
        <a:lstStyle/>
        <a:p>
          <a:endParaRPr lang="ru-RU"/>
        </a:p>
      </dgm:t>
    </dgm:pt>
    <dgm:pt modelId="{5697E162-0143-4100-8A52-D562959F17D3}">
      <dgm:prSet phldrT="[Текст]" custT="1"/>
      <dgm:spPr/>
      <dgm:t>
        <a:bodyPr/>
        <a:lstStyle/>
        <a:p>
          <a:r>
            <a:rPr lang="uk-UA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Конструктивна дія</a:t>
          </a:r>
          <a:endParaRPr lang="ru-RU" sz="20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046AB-7AEB-4863-8F5A-CC353D7A382D}" type="parTrans" cxnId="{B08C661F-1FE2-4321-97B7-0C4D014A28C8}">
      <dgm:prSet/>
      <dgm:spPr/>
      <dgm:t>
        <a:bodyPr/>
        <a:lstStyle/>
        <a:p>
          <a:endParaRPr lang="ru-RU"/>
        </a:p>
      </dgm:t>
    </dgm:pt>
    <dgm:pt modelId="{BDF10D2D-C3B7-46A0-A4BA-20536BF70D0C}" type="sibTrans" cxnId="{B08C661F-1FE2-4321-97B7-0C4D014A28C8}">
      <dgm:prSet/>
      <dgm:spPr/>
      <dgm:t>
        <a:bodyPr/>
        <a:lstStyle/>
        <a:p>
          <a:endParaRPr lang="ru-RU"/>
        </a:p>
      </dgm:t>
    </dgm:pt>
    <dgm:pt modelId="{28B2A0E1-D5F2-45D3-85CB-BF1AAD4D4954}" type="pres">
      <dgm:prSet presAssocID="{52303362-C8C9-4FE6-9089-B641815B15D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C364E-5568-41A6-8743-0A8A89C1EBBD}" type="pres">
      <dgm:prSet presAssocID="{73F3FF0B-83D8-41AB-93C4-FB02B5F1FE69}" presName="centerShape" presStyleLbl="node0" presStyleIdx="0" presStyleCnt="1" custLinFactNeighborX="1871" custLinFactNeighborY="-312"/>
      <dgm:spPr/>
      <dgm:t>
        <a:bodyPr/>
        <a:lstStyle/>
        <a:p>
          <a:endParaRPr lang="ru-RU"/>
        </a:p>
      </dgm:t>
    </dgm:pt>
    <dgm:pt modelId="{FA8ECB3C-B778-41D9-8416-1282BAF8851C}" type="pres">
      <dgm:prSet presAssocID="{56259B66-731C-42BE-B750-113EB68FF654}" presName="node" presStyleLbl="node1" presStyleIdx="0" presStyleCnt="4" custScaleX="202571" custScaleY="119131" custRadScaleRad="91264" custRadScaleInc="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2EE838-44DA-4F85-B926-EEEB9C662603}" type="pres">
      <dgm:prSet presAssocID="{56259B66-731C-42BE-B750-113EB68FF654}" presName="dummy" presStyleCnt="0"/>
      <dgm:spPr/>
    </dgm:pt>
    <dgm:pt modelId="{087A0E4D-3E1A-43DE-9ED3-5A7851F45C5B}" type="pres">
      <dgm:prSet presAssocID="{F0F2E0AB-D559-4B6B-9179-07A2FA6C826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1420C95A-5E5A-4BCE-A563-68D7ECF8E8FC}" type="pres">
      <dgm:prSet presAssocID="{686D82B8-4BDE-43B1-AD88-A16038B49D83}" presName="node" presStyleLbl="node1" presStyleIdx="1" presStyleCnt="4" custScaleX="174902" custScaleY="119131" custRadScaleRad="119998" custRadScaleInc="-3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179BE-1718-4187-A4B1-0A24B55C0A39}" type="pres">
      <dgm:prSet presAssocID="{686D82B8-4BDE-43B1-AD88-A16038B49D83}" presName="dummy" presStyleCnt="0"/>
      <dgm:spPr/>
    </dgm:pt>
    <dgm:pt modelId="{10337340-E64C-46DA-A1EE-AECA1FB86677}" type="pres">
      <dgm:prSet presAssocID="{CC86BF06-8F2B-463E-97F6-D5880D3D5A4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CA11659-C3A4-4A80-B31B-8E4E6CF2542A}" type="pres">
      <dgm:prSet presAssocID="{64358194-4073-4F71-8860-C4EAE798C950}" presName="node" presStyleLbl="node1" presStyleIdx="2" presStyleCnt="4" custScaleX="189334" custScaleY="119131" custRadScaleRad="93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1400D9-093F-46EC-BE1B-4B59B5B2E42D}" type="pres">
      <dgm:prSet presAssocID="{64358194-4073-4F71-8860-C4EAE798C950}" presName="dummy" presStyleCnt="0"/>
      <dgm:spPr/>
    </dgm:pt>
    <dgm:pt modelId="{319F1BF7-43CE-460F-9464-12001B671E9C}" type="pres">
      <dgm:prSet presAssocID="{0E9327E6-81A0-4F9B-982F-577FFA26F9F3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EF99799-5F88-431D-863B-D2F096972B89}" type="pres">
      <dgm:prSet presAssocID="{5697E162-0143-4100-8A52-D562959F17D3}" presName="node" presStyleLbl="node1" presStyleIdx="3" presStyleCnt="4" custScaleX="177643" custScaleY="119131" custRadScaleRad="114364" custRadScaleInc="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D1848-A25D-4A5C-AA8E-2ADBDD55018C}" type="pres">
      <dgm:prSet presAssocID="{5697E162-0143-4100-8A52-D562959F17D3}" presName="dummy" presStyleCnt="0"/>
      <dgm:spPr/>
    </dgm:pt>
    <dgm:pt modelId="{9F9B8740-69DA-45C0-AEA8-B670ED8DFC20}" type="pres">
      <dgm:prSet presAssocID="{BDF10D2D-C3B7-46A0-A4BA-20536BF70D0C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0A6E178-A314-4C4D-AA1E-BAF6B8C9FBED}" srcId="{73F3FF0B-83D8-41AB-93C4-FB02B5F1FE69}" destId="{686D82B8-4BDE-43B1-AD88-A16038B49D83}" srcOrd="1" destOrd="0" parTransId="{D54ABF7E-6617-4DA0-9E3C-6DB17D6F6190}" sibTransId="{CC86BF06-8F2B-463E-97F6-D5880D3D5A4E}"/>
    <dgm:cxn modelId="{B6A18B12-2D6A-4EBA-A3ED-5F019B8BD02E}" type="presOf" srcId="{52303362-C8C9-4FE6-9089-B641815B15D7}" destId="{28B2A0E1-D5F2-45D3-85CB-BF1AAD4D4954}" srcOrd="0" destOrd="0" presId="urn:microsoft.com/office/officeart/2005/8/layout/radial6"/>
    <dgm:cxn modelId="{5B77B5BD-7567-4526-89C3-9858C07FA377}" srcId="{73F3FF0B-83D8-41AB-93C4-FB02B5F1FE69}" destId="{56259B66-731C-42BE-B750-113EB68FF654}" srcOrd="0" destOrd="0" parTransId="{91A6F5F8-FA8B-4B06-B432-448E6F26A898}" sibTransId="{F0F2E0AB-D559-4B6B-9179-07A2FA6C8261}"/>
    <dgm:cxn modelId="{79C10D0E-4E58-4BC4-BC75-E2E16DA00ADF}" type="presOf" srcId="{BDF10D2D-C3B7-46A0-A4BA-20536BF70D0C}" destId="{9F9B8740-69DA-45C0-AEA8-B670ED8DFC20}" srcOrd="0" destOrd="0" presId="urn:microsoft.com/office/officeart/2005/8/layout/radial6"/>
    <dgm:cxn modelId="{CAA3D36A-34A7-46EB-BDA2-D31A22FD066F}" type="presOf" srcId="{CC86BF06-8F2B-463E-97F6-D5880D3D5A4E}" destId="{10337340-E64C-46DA-A1EE-AECA1FB86677}" srcOrd="0" destOrd="0" presId="urn:microsoft.com/office/officeart/2005/8/layout/radial6"/>
    <dgm:cxn modelId="{B08C661F-1FE2-4321-97B7-0C4D014A28C8}" srcId="{73F3FF0B-83D8-41AB-93C4-FB02B5F1FE69}" destId="{5697E162-0143-4100-8A52-D562959F17D3}" srcOrd="3" destOrd="0" parTransId="{AD0046AB-7AEB-4863-8F5A-CC353D7A382D}" sibTransId="{BDF10D2D-C3B7-46A0-A4BA-20536BF70D0C}"/>
    <dgm:cxn modelId="{80469DD2-4A8D-4DB4-BDE5-00CDD0ED0D53}" type="presOf" srcId="{73F3FF0B-83D8-41AB-93C4-FB02B5F1FE69}" destId="{123C364E-5568-41A6-8743-0A8A89C1EBBD}" srcOrd="0" destOrd="0" presId="urn:microsoft.com/office/officeart/2005/8/layout/radial6"/>
    <dgm:cxn modelId="{A17A14CF-021A-4DDA-9D02-05D4752EAAA3}" srcId="{52303362-C8C9-4FE6-9089-B641815B15D7}" destId="{73F3FF0B-83D8-41AB-93C4-FB02B5F1FE69}" srcOrd="0" destOrd="0" parTransId="{255AAEFD-1067-476A-B817-FA05E54EE02B}" sibTransId="{97265B09-9294-4641-8345-7657B8F839B1}"/>
    <dgm:cxn modelId="{F63446F4-1645-4382-97F0-AA0B711C0DA5}" type="presOf" srcId="{5697E162-0143-4100-8A52-D562959F17D3}" destId="{5EF99799-5F88-431D-863B-D2F096972B89}" srcOrd="0" destOrd="0" presId="urn:microsoft.com/office/officeart/2005/8/layout/radial6"/>
    <dgm:cxn modelId="{5A019739-CD20-48A4-8F37-80809EDBF025}" type="presOf" srcId="{56259B66-731C-42BE-B750-113EB68FF654}" destId="{FA8ECB3C-B778-41D9-8416-1282BAF8851C}" srcOrd="0" destOrd="0" presId="urn:microsoft.com/office/officeart/2005/8/layout/radial6"/>
    <dgm:cxn modelId="{6B50A856-9B0B-4C4F-A264-6E0571E09F17}" type="presOf" srcId="{F0F2E0AB-D559-4B6B-9179-07A2FA6C8261}" destId="{087A0E4D-3E1A-43DE-9ED3-5A7851F45C5B}" srcOrd="0" destOrd="0" presId="urn:microsoft.com/office/officeart/2005/8/layout/radial6"/>
    <dgm:cxn modelId="{A31E25AC-CED2-42C3-BE3C-29794583814E}" srcId="{73F3FF0B-83D8-41AB-93C4-FB02B5F1FE69}" destId="{64358194-4073-4F71-8860-C4EAE798C950}" srcOrd="2" destOrd="0" parTransId="{F1A1C7D4-224B-43A2-810D-4980177009A6}" sibTransId="{0E9327E6-81A0-4F9B-982F-577FFA26F9F3}"/>
    <dgm:cxn modelId="{C827948F-FBC6-4E1A-A212-7DCAB90735DC}" type="presOf" srcId="{0E9327E6-81A0-4F9B-982F-577FFA26F9F3}" destId="{319F1BF7-43CE-460F-9464-12001B671E9C}" srcOrd="0" destOrd="0" presId="urn:microsoft.com/office/officeart/2005/8/layout/radial6"/>
    <dgm:cxn modelId="{4B627E19-15C9-4CDE-8EE0-6A36C75B6135}" type="presOf" srcId="{686D82B8-4BDE-43B1-AD88-A16038B49D83}" destId="{1420C95A-5E5A-4BCE-A563-68D7ECF8E8FC}" srcOrd="0" destOrd="0" presId="urn:microsoft.com/office/officeart/2005/8/layout/radial6"/>
    <dgm:cxn modelId="{6FBE3E20-A14F-4731-B636-54E31F384573}" type="presOf" srcId="{64358194-4073-4F71-8860-C4EAE798C950}" destId="{2CA11659-C3A4-4A80-B31B-8E4E6CF2542A}" srcOrd="0" destOrd="0" presId="urn:microsoft.com/office/officeart/2005/8/layout/radial6"/>
    <dgm:cxn modelId="{B28F5D9A-4470-4671-A0DD-0096B7D86D6A}" type="presParOf" srcId="{28B2A0E1-D5F2-45D3-85CB-BF1AAD4D4954}" destId="{123C364E-5568-41A6-8743-0A8A89C1EBBD}" srcOrd="0" destOrd="0" presId="urn:microsoft.com/office/officeart/2005/8/layout/radial6"/>
    <dgm:cxn modelId="{3CCF106B-9D23-4F1B-B875-DB47428B47DF}" type="presParOf" srcId="{28B2A0E1-D5F2-45D3-85CB-BF1AAD4D4954}" destId="{FA8ECB3C-B778-41D9-8416-1282BAF8851C}" srcOrd="1" destOrd="0" presId="urn:microsoft.com/office/officeart/2005/8/layout/radial6"/>
    <dgm:cxn modelId="{9C75DE38-DA7E-4531-A89C-20BCD63E2870}" type="presParOf" srcId="{28B2A0E1-D5F2-45D3-85CB-BF1AAD4D4954}" destId="{252EE838-44DA-4F85-B926-EEEB9C662603}" srcOrd="2" destOrd="0" presId="urn:microsoft.com/office/officeart/2005/8/layout/radial6"/>
    <dgm:cxn modelId="{EFAC68C1-9ED3-4416-9951-F82365797AB6}" type="presParOf" srcId="{28B2A0E1-D5F2-45D3-85CB-BF1AAD4D4954}" destId="{087A0E4D-3E1A-43DE-9ED3-5A7851F45C5B}" srcOrd="3" destOrd="0" presId="urn:microsoft.com/office/officeart/2005/8/layout/radial6"/>
    <dgm:cxn modelId="{C7289EF5-154D-4B59-885D-C13E4D978ACA}" type="presParOf" srcId="{28B2A0E1-D5F2-45D3-85CB-BF1AAD4D4954}" destId="{1420C95A-5E5A-4BCE-A563-68D7ECF8E8FC}" srcOrd="4" destOrd="0" presId="urn:microsoft.com/office/officeart/2005/8/layout/radial6"/>
    <dgm:cxn modelId="{E98410E5-1BC3-489D-B0B4-62B627FA4D64}" type="presParOf" srcId="{28B2A0E1-D5F2-45D3-85CB-BF1AAD4D4954}" destId="{208179BE-1718-4187-A4B1-0A24B55C0A39}" srcOrd="5" destOrd="0" presId="urn:microsoft.com/office/officeart/2005/8/layout/radial6"/>
    <dgm:cxn modelId="{14633F04-B947-4180-B073-9F57602C32A1}" type="presParOf" srcId="{28B2A0E1-D5F2-45D3-85CB-BF1AAD4D4954}" destId="{10337340-E64C-46DA-A1EE-AECA1FB86677}" srcOrd="6" destOrd="0" presId="urn:microsoft.com/office/officeart/2005/8/layout/radial6"/>
    <dgm:cxn modelId="{8C55FD11-9973-405E-BD1A-F4AB93B17909}" type="presParOf" srcId="{28B2A0E1-D5F2-45D3-85CB-BF1AAD4D4954}" destId="{2CA11659-C3A4-4A80-B31B-8E4E6CF2542A}" srcOrd="7" destOrd="0" presId="urn:microsoft.com/office/officeart/2005/8/layout/radial6"/>
    <dgm:cxn modelId="{252534AB-5E4C-48C2-933E-FA4014D07F56}" type="presParOf" srcId="{28B2A0E1-D5F2-45D3-85CB-BF1AAD4D4954}" destId="{6A1400D9-093F-46EC-BE1B-4B59B5B2E42D}" srcOrd="8" destOrd="0" presId="urn:microsoft.com/office/officeart/2005/8/layout/radial6"/>
    <dgm:cxn modelId="{B8D2B424-CB01-4918-AD85-7D5212FC2BE2}" type="presParOf" srcId="{28B2A0E1-D5F2-45D3-85CB-BF1AAD4D4954}" destId="{319F1BF7-43CE-460F-9464-12001B671E9C}" srcOrd="9" destOrd="0" presId="urn:microsoft.com/office/officeart/2005/8/layout/radial6"/>
    <dgm:cxn modelId="{47417F93-68FF-45F1-9E43-15B71A6D6947}" type="presParOf" srcId="{28B2A0E1-D5F2-45D3-85CB-BF1AAD4D4954}" destId="{5EF99799-5F88-431D-863B-D2F096972B89}" srcOrd="10" destOrd="0" presId="urn:microsoft.com/office/officeart/2005/8/layout/radial6"/>
    <dgm:cxn modelId="{52FE0F08-71ED-4FA6-A152-6674810B174E}" type="presParOf" srcId="{28B2A0E1-D5F2-45D3-85CB-BF1AAD4D4954}" destId="{B28D1848-A25D-4A5C-AA8E-2ADBDD55018C}" srcOrd="11" destOrd="0" presId="urn:microsoft.com/office/officeart/2005/8/layout/radial6"/>
    <dgm:cxn modelId="{0B9233DA-8BB6-45F6-8629-FBFF5515B64B}" type="presParOf" srcId="{28B2A0E1-D5F2-45D3-85CB-BF1AAD4D4954}" destId="{9F9B8740-69DA-45C0-AEA8-B670ED8DFC2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92A848-E9AE-4DF3-AA21-15F45E6EF6E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C01A2D-515A-4DAC-B390-8A0DA42FF11F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uk-UA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Політична категорія – </a:t>
          </a:r>
          <a:r>
            <a:rPr lang="uk-UA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акумулює засади освітньої політики</a:t>
          </a:r>
          <a:endParaRPr lang="ru-RU" sz="20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2EFE6F-8A18-4A96-B385-A95A43914D9E}" type="parTrans" cxnId="{B0DA1820-814B-455D-AF0C-6E354A73046C}">
      <dgm:prSet/>
      <dgm:spPr/>
      <dgm:t>
        <a:bodyPr/>
        <a:lstStyle/>
        <a:p>
          <a:endParaRPr lang="ru-RU"/>
        </a:p>
      </dgm:t>
    </dgm:pt>
    <dgm:pt modelId="{25267147-A336-4B3E-ACF5-A16E4702E5FD}" type="sibTrans" cxnId="{B0DA1820-814B-455D-AF0C-6E354A73046C}">
      <dgm:prSet/>
      <dgm:spPr/>
      <dgm:t>
        <a:bodyPr/>
        <a:lstStyle/>
        <a:p>
          <a:endParaRPr lang="ru-RU"/>
        </a:p>
      </dgm:t>
    </dgm:pt>
    <dgm:pt modelId="{A398CA89-521B-49D4-BE73-E720B778439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uk-UA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 категорія – </a:t>
          </a:r>
          <a:r>
            <a:rPr lang="uk-UA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віддзеркалює суспільні ідеали освіченості </a:t>
          </a:r>
          <a:endParaRPr lang="ru-RU" sz="20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3E1438-FA16-4B17-9B31-6ED1171791FD}" type="parTrans" cxnId="{C2E29A7D-494F-4740-A1AB-BAB67EE0866D}">
      <dgm:prSet/>
      <dgm:spPr/>
      <dgm:t>
        <a:bodyPr/>
        <a:lstStyle/>
        <a:p>
          <a:endParaRPr lang="ru-RU"/>
        </a:p>
      </dgm:t>
    </dgm:pt>
    <dgm:pt modelId="{1DB827BE-3747-483E-956E-4EE7CF07D0EC}" type="sibTrans" cxnId="{C2E29A7D-494F-4740-A1AB-BAB67EE0866D}">
      <dgm:prSet/>
      <dgm:spPr/>
      <dgm:t>
        <a:bodyPr/>
        <a:lstStyle/>
        <a:p>
          <a:endParaRPr lang="ru-RU"/>
        </a:p>
      </dgm:t>
    </dgm:pt>
    <dgm:pt modelId="{43D13ABF-4A45-43DB-A2B5-F2E2271015F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uk-UA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Категорія управління – </a:t>
          </a:r>
          <a:r>
            <a:rPr lang="uk-UA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визначає стратегії впливу на функціонування освітньої системи</a:t>
          </a:r>
          <a:endParaRPr lang="ru-RU" sz="20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22F040-5575-4C99-B1E3-040681DF8EF6}" type="parTrans" cxnId="{84E7B65F-A84F-45E3-93E2-F16BA05CE5D6}">
      <dgm:prSet/>
      <dgm:spPr/>
      <dgm:t>
        <a:bodyPr/>
        <a:lstStyle/>
        <a:p>
          <a:endParaRPr lang="ru-RU"/>
        </a:p>
      </dgm:t>
    </dgm:pt>
    <dgm:pt modelId="{1D58E3E9-18FF-4754-99AE-240F3363E57D}" type="sibTrans" cxnId="{84E7B65F-A84F-45E3-93E2-F16BA05CE5D6}">
      <dgm:prSet/>
      <dgm:spPr/>
      <dgm:t>
        <a:bodyPr/>
        <a:lstStyle/>
        <a:p>
          <a:endParaRPr lang="ru-RU"/>
        </a:p>
      </dgm:t>
    </dgm:pt>
    <dgm:pt modelId="{81B47D25-D2FE-45CD-9D77-7ED48C333C95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uk-UA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Педагогічна категорія – </a:t>
          </a:r>
          <a:r>
            <a:rPr lang="uk-UA" sz="20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визначає психолого-педагогічні  аспекти якості освіти</a:t>
          </a:r>
          <a:endParaRPr lang="ru-RU" sz="20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0A2892-660B-4843-85EE-C757F95065D3}" type="parTrans" cxnId="{1A277644-46EE-43F1-B45A-2E28D942ED59}">
      <dgm:prSet/>
      <dgm:spPr/>
      <dgm:t>
        <a:bodyPr/>
        <a:lstStyle/>
        <a:p>
          <a:endParaRPr lang="ru-RU"/>
        </a:p>
      </dgm:t>
    </dgm:pt>
    <dgm:pt modelId="{D3C7CCA0-F05D-40CD-9DB9-50574B39D753}" type="sibTrans" cxnId="{1A277644-46EE-43F1-B45A-2E28D942ED59}">
      <dgm:prSet/>
      <dgm:spPr/>
      <dgm:t>
        <a:bodyPr/>
        <a:lstStyle/>
        <a:p>
          <a:endParaRPr lang="ru-RU"/>
        </a:p>
      </dgm:t>
    </dgm:pt>
    <dgm:pt modelId="{373BACD8-9C89-4AD7-841E-9E05EC2ECDD0}" type="pres">
      <dgm:prSet presAssocID="{9492A848-E9AE-4DF3-AA21-15F45E6EF6E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D48AB1-69C8-4A90-841F-43321DD1A6E5}" type="pres">
      <dgm:prSet presAssocID="{BEC01A2D-515A-4DAC-B390-8A0DA42FF11F}" presName="composite" presStyleCnt="0"/>
      <dgm:spPr/>
    </dgm:pt>
    <dgm:pt modelId="{CA0A8E37-4977-4774-A80B-E86DFBD54551}" type="pres">
      <dgm:prSet presAssocID="{BEC01A2D-515A-4DAC-B390-8A0DA42FF11F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138B741-D8C1-4C82-8B4A-3940C8F4B0EB}" type="pres">
      <dgm:prSet presAssocID="{BEC01A2D-515A-4DAC-B390-8A0DA42FF11F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42227-8530-4D52-B2A0-86D26210B64E}" type="pres">
      <dgm:prSet presAssocID="{25267147-A336-4B3E-ACF5-A16E4702E5FD}" presName="spacing" presStyleCnt="0"/>
      <dgm:spPr/>
    </dgm:pt>
    <dgm:pt modelId="{02ED9DBE-53AC-404B-B983-1BF0F770347B}" type="pres">
      <dgm:prSet presAssocID="{A398CA89-521B-49D4-BE73-E720B7784390}" presName="composite" presStyleCnt="0"/>
      <dgm:spPr/>
    </dgm:pt>
    <dgm:pt modelId="{6F9D91BD-3701-462D-87BB-9A300ACD6F7C}" type="pres">
      <dgm:prSet presAssocID="{A398CA89-521B-49D4-BE73-E720B7784390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042CA27-5745-494A-9182-BF4849088153}" type="pres">
      <dgm:prSet presAssocID="{A398CA89-521B-49D4-BE73-E720B778439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2ACC2-56E8-41FB-8010-7BE62B91037D}" type="pres">
      <dgm:prSet presAssocID="{1DB827BE-3747-483E-956E-4EE7CF07D0EC}" presName="spacing" presStyleCnt="0"/>
      <dgm:spPr/>
    </dgm:pt>
    <dgm:pt modelId="{2CF120F3-721D-47DB-AB70-24AB35E46909}" type="pres">
      <dgm:prSet presAssocID="{43D13ABF-4A45-43DB-A2B5-F2E2271015F5}" presName="composite" presStyleCnt="0"/>
      <dgm:spPr/>
    </dgm:pt>
    <dgm:pt modelId="{5BBC3591-CE92-47A8-A4FD-EDB93A0EBD56}" type="pres">
      <dgm:prSet presAssocID="{43D13ABF-4A45-43DB-A2B5-F2E2271015F5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A414241-CF3D-4545-8FB0-DBBD4BB66FEB}" type="pres">
      <dgm:prSet presAssocID="{43D13ABF-4A45-43DB-A2B5-F2E2271015F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AD343D-D94B-4824-8977-FB14581FDB9C}" type="pres">
      <dgm:prSet presAssocID="{1D58E3E9-18FF-4754-99AE-240F3363E57D}" presName="spacing" presStyleCnt="0"/>
      <dgm:spPr/>
    </dgm:pt>
    <dgm:pt modelId="{D83657CD-5A68-48A5-9EB2-1B85C0C32D30}" type="pres">
      <dgm:prSet presAssocID="{81B47D25-D2FE-45CD-9D77-7ED48C333C95}" presName="composite" presStyleCnt="0"/>
      <dgm:spPr/>
    </dgm:pt>
    <dgm:pt modelId="{35CCEDE0-CB1E-42BA-8602-957C19CEF615}" type="pres">
      <dgm:prSet presAssocID="{81B47D25-D2FE-45CD-9D77-7ED48C333C95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BEA4E0A-8A47-47AF-B13F-D64821B2E1B6}" type="pres">
      <dgm:prSet presAssocID="{81B47D25-D2FE-45CD-9D77-7ED48C333C95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DA1820-814B-455D-AF0C-6E354A73046C}" srcId="{9492A848-E9AE-4DF3-AA21-15F45E6EF6EE}" destId="{BEC01A2D-515A-4DAC-B390-8A0DA42FF11F}" srcOrd="0" destOrd="0" parTransId="{F62EFE6F-8A18-4A96-B385-A95A43914D9E}" sibTransId="{25267147-A336-4B3E-ACF5-A16E4702E5FD}"/>
    <dgm:cxn modelId="{9316143E-4E2D-4F48-811A-A1A4D12889DD}" type="presOf" srcId="{81B47D25-D2FE-45CD-9D77-7ED48C333C95}" destId="{3BEA4E0A-8A47-47AF-B13F-D64821B2E1B6}" srcOrd="0" destOrd="0" presId="urn:microsoft.com/office/officeart/2005/8/layout/vList3"/>
    <dgm:cxn modelId="{19AEC1CB-3537-4D42-B364-7482F4DEC8B2}" type="presOf" srcId="{43D13ABF-4A45-43DB-A2B5-F2E2271015F5}" destId="{4A414241-CF3D-4545-8FB0-DBBD4BB66FEB}" srcOrd="0" destOrd="0" presId="urn:microsoft.com/office/officeart/2005/8/layout/vList3"/>
    <dgm:cxn modelId="{825C9D8F-7A64-4008-849A-E5E4663D6613}" type="presOf" srcId="{BEC01A2D-515A-4DAC-B390-8A0DA42FF11F}" destId="{6138B741-D8C1-4C82-8B4A-3940C8F4B0EB}" srcOrd="0" destOrd="0" presId="urn:microsoft.com/office/officeart/2005/8/layout/vList3"/>
    <dgm:cxn modelId="{9C8107A5-2F32-4225-89E8-81BB95C93D59}" type="presOf" srcId="{A398CA89-521B-49D4-BE73-E720B7784390}" destId="{5042CA27-5745-494A-9182-BF4849088153}" srcOrd="0" destOrd="0" presId="urn:microsoft.com/office/officeart/2005/8/layout/vList3"/>
    <dgm:cxn modelId="{84E7B65F-A84F-45E3-93E2-F16BA05CE5D6}" srcId="{9492A848-E9AE-4DF3-AA21-15F45E6EF6EE}" destId="{43D13ABF-4A45-43DB-A2B5-F2E2271015F5}" srcOrd="2" destOrd="0" parTransId="{4222F040-5575-4C99-B1E3-040681DF8EF6}" sibTransId="{1D58E3E9-18FF-4754-99AE-240F3363E57D}"/>
    <dgm:cxn modelId="{C2E29A7D-494F-4740-A1AB-BAB67EE0866D}" srcId="{9492A848-E9AE-4DF3-AA21-15F45E6EF6EE}" destId="{A398CA89-521B-49D4-BE73-E720B7784390}" srcOrd="1" destOrd="0" parTransId="{9E3E1438-FA16-4B17-9B31-6ED1171791FD}" sibTransId="{1DB827BE-3747-483E-956E-4EE7CF07D0EC}"/>
    <dgm:cxn modelId="{1A277644-46EE-43F1-B45A-2E28D942ED59}" srcId="{9492A848-E9AE-4DF3-AA21-15F45E6EF6EE}" destId="{81B47D25-D2FE-45CD-9D77-7ED48C333C95}" srcOrd="3" destOrd="0" parTransId="{B10A2892-660B-4843-85EE-C757F95065D3}" sibTransId="{D3C7CCA0-F05D-40CD-9DB9-50574B39D753}"/>
    <dgm:cxn modelId="{B7D2E503-6E0B-4271-865E-12F112C76406}" type="presOf" srcId="{9492A848-E9AE-4DF3-AA21-15F45E6EF6EE}" destId="{373BACD8-9C89-4AD7-841E-9E05EC2ECDD0}" srcOrd="0" destOrd="0" presId="urn:microsoft.com/office/officeart/2005/8/layout/vList3"/>
    <dgm:cxn modelId="{D0BBA648-D0D1-4788-8B35-1131A1CE0DD0}" type="presParOf" srcId="{373BACD8-9C89-4AD7-841E-9E05EC2ECDD0}" destId="{15D48AB1-69C8-4A90-841F-43321DD1A6E5}" srcOrd="0" destOrd="0" presId="urn:microsoft.com/office/officeart/2005/8/layout/vList3"/>
    <dgm:cxn modelId="{4F021DB2-5DB4-4150-8B94-D20C020B7351}" type="presParOf" srcId="{15D48AB1-69C8-4A90-841F-43321DD1A6E5}" destId="{CA0A8E37-4977-4774-A80B-E86DFBD54551}" srcOrd="0" destOrd="0" presId="urn:microsoft.com/office/officeart/2005/8/layout/vList3"/>
    <dgm:cxn modelId="{A479173F-8532-426B-AE0C-D70F8BF255FC}" type="presParOf" srcId="{15D48AB1-69C8-4A90-841F-43321DD1A6E5}" destId="{6138B741-D8C1-4C82-8B4A-3940C8F4B0EB}" srcOrd="1" destOrd="0" presId="urn:microsoft.com/office/officeart/2005/8/layout/vList3"/>
    <dgm:cxn modelId="{9A197268-AE3C-4769-83DE-2BA90750768C}" type="presParOf" srcId="{373BACD8-9C89-4AD7-841E-9E05EC2ECDD0}" destId="{CD842227-8530-4D52-B2A0-86D26210B64E}" srcOrd="1" destOrd="0" presId="urn:microsoft.com/office/officeart/2005/8/layout/vList3"/>
    <dgm:cxn modelId="{01EBFAB6-C9B0-4F79-8304-6E6AC03ADCBA}" type="presParOf" srcId="{373BACD8-9C89-4AD7-841E-9E05EC2ECDD0}" destId="{02ED9DBE-53AC-404B-B983-1BF0F770347B}" srcOrd="2" destOrd="0" presId="urn:microsoft.com/office/officeart/2005/8/layout/vList3"/>
    <dgm:cxn modelId="{1FF2292C-0886-43CE-8C5C-FA206C701127}" type="presParOf" srcId="{02ED9DBE-53AC-404B-B983-1BF0F770347B}" destId="{6F9D91BD-3701-462D-87BB-9A300ACD6F7C}" srcOrd="0" destOrd="0" presId="urn:microsoft.com/office/officeart/2005/8/layout/vList3"/>
    <dgm:cxn modelId="{75A5987F-1C79-4FE9-992B-A68595C69403}" type="presParOf" srcId="{02ED9DBE-53AC-404B-B983-1BF0F770347B}" destId="{5042CA27-5745-494A-9182-BF4849088153}" srcOrd="1" destOrd="0" presId="urn:microsoft.com/office/officeart/2005/8/layout/vList3"/>
    <dgm:cxn modelId="{AE3A96CA-9A3B-4C9D-AB82-44E17B70D3BE}" type="presParOf" srcId="{373BACD8-9C89-4AD7-841E-9E05EC2ECDD0}" destId="{C222ACC2-56E8-41FB-8010-7BE62B91037D}" srcOrd="3" destOrd="0" presId="urn:microsoft.com/office/officeart/2005/8/layout/vList3"/>
    <dgm:cxn modelId="{15906BD4-7771-451B-8A63-B2011EBE8C40}" type="presParOf" srcId="{373BACD8-9C89-4AD7-841E-9E05EC2ECDD0}" destId="{2CF120F3-721D-47DB-AB70-24AB35E46909}" srcOrd="4" destOrd="0" presId="urn:microsoft.com/office/officeart/2005/8/layout/vList3"/>
    <dgm:cxn modelId="{D802945D-5144-45F2-98B7-7A05F2A6BA4E}" type="presParOf" srcId="{2CF120F3-721D-47DB-AB70-24AB35E46909}" destId="{5BBC3591-CE92-47A8-A4FD-EDB93A0EBD56}" srcOrd="0" destOrd="0" presId="urn:microsoft.com/office/officeart/2005/8/layout/vList3"/>
    <dgm:cxn modelId="{FFA5BA6F-5AEE-4879-81B8-E34BF276DCA9}" type="presParOf" srcId="{2CF120F3-721D-47DB-AB70-24AB35E46909}" destId="{4A414241-CF3D-4545-8FB0-DBBD4BB66FEB}" srcOrd="1" destOrd="0" presId="urn:microsoft.com/office/officeart/2005/8/layout/vList3"/>
    <dgm:cxn modelId="{9545CF23-A472-4A4F-862B-635587094528}" type="presParOf" srcId="{373BACD8-9C89-4AD7-841E-9E05EC2ECDD0}" destId="{DFAD343D-D94B-4824-8977-FB14581FDB9C}" srcOrd="5" destOrd="0" presId="urn:microsoft.com/office/officeart/2005/8/layout/vList3"/>
    <dgm:cxn modelId="{63228A4E-4937-4C29-8134-0DD85942FC7F}" type="presParOf" srcId="{373BACD8-9C89-4AD7-841E-9E05EC2ECDD0}" destId="{D83657CD-5A68-48A5-9EB2-1B85C0C32D30}" srcOrd="6" destOrd="0" presId="urn:microsoft.com/office/officeart/2005/8/layout/vList3"/>
    <dgm:cxn modelId="{0DE0B224-1992-47CE-9F30-7A44BEFAFB61}" type="presParOf" srcId="{D83657CD-5A68-48A5-9EB2-1B85C0C32D30}" destId="{35CCEDE0-CB1E-42BA-8602-957C19CEF615}" srcOrd="0" destOrd="0" presId="urn:microsoft.com/office/officeart/2005/8/layout/vList3"/>
    <dgm:cxn modelId="{94FA4DE8-11E6-402B-B9B1-5359AA1B54C9}" type="presParOf" srcId="{D83657CD-5A68-48A5-9EB2-1B85C0C32D30}" destId="{3BEA4E0A-8A47-47AF-B13F-D64821B2E1B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112E6-6B4C-40D7-93D2-77FA4365DA62}" type="doc">
      <dgm:prSet loTypeId="urn:microsoft.com/office/officeart/2008/layout/AscendingPictureAccent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D519C6-692F-4283-AFB1-F1F6575076F2}">
      <dgm:prSet phldrT="[Текст]" custT="1"/>
      <dgm:spPr/>
      <dgm:t>
        <a:bodyPr/>
        <a:lstStyle/>
        <a:p>
          <a:pPr algn="just"/>
          <a:r>
            <a:rPr lang="uk-UA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освіти – </a:t>
          </a:r>
          <a:r>
            <a:rPr lang="uk-UA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складна система, філософське або моральне поняття, характеристика певного освітнього продукту, характеристика освіти як процесу з точки зору суб'єктів цього процесу, який є сферою їхньої професійної діяльності…. </a:t>
          </a:r>
          <a:r>
            <a:rPr lang="uk-UA" sz="18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(Група експертів Міжнародного фонду «Відродження»: Булах І., </a:t>
          </a:r>
          <a:r>
            <a:rPr lang="uk-UA" sz="1800" i="1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Воротенко</a:t>
          </a:r>
          <a:r>
            <a:rPr lang="uk-UA" sz="18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О., Кузнєцов В та ін., 2001) </a:t>
          </a:r>
          <a:endParaRPr lang="ru-RU" sz="1800" i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A559B-9AF8-4BCD-B517-A5DDA8E48766}" type="parTrans" cxnId="{A2DF2CC9-AFBE-40F9-B6A3-CE77BF270B4F}">
      <dgm:prSet/>
      <dgm:spPr/>
      <dgm:t>
        <a:bodyPr/>
        <a:lstStyle/>
        <a:p>
          <a:endParaRPr lang="ru-RU"/>
        </a:p>
      </dgm:t>
    </dgm:pt>
    <dgm:pt modelId="{CDFDED10-9CB6-46FD-8157-B9008715D700}" type="sibTrans" cxnId="{A2DF2CC9-AFBE-40F9-B6A3-CE77BF270B4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D565D7E-C3A7-402D-9460-CC9397EC3781}">
      <dgm:prSet phldrT="[Текст]" custT="1"/>
      <dgm:spPr/>
      <dgm:t>
        <a:bodyPr/>
        <a:lstStyle/>
        <a:p>
          <a:pPr algn="just"/>
          <a:r>
            <a:rPr lang="uk-UA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Системний характер категорії якості освіти, як складної, відкритої, нелінійної синергетичної системи</a:t>
          </a:r>
          <a:endParaRPr lang="ru-RU" sz="18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089BB-93B1-4FE7-A096-05B41C46F432}" type="parTrans" cxnId="{1F85B69C-6C0C-4636-92AD-589A2BC53373}">
      <dgm:prSet/>
      <dgm:spPr/>
      <dgm:t>
        <a:bodyPr/>
        <a:lstStyle/>
        <a:p>
          <a:endParaRPr lang="ru-RU"/>
        </a:p>
      </dgm:t>
    </dgm:pt>
    <dgm:pt modelId="{E075D20C-E45A-49C9-B1B7-CD8ED576BE25}" type="sibTrans" cxnId="{1F85B69C-6C0C-4636-92AD-589A2BC53373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72E1B6A-D84F-4684-A0E7-3CD8096CE33A}" type="pres">
      <dgm:prSet presAssocID="{0F5112E6-6B4C-40D7-93D2-77FA4365DA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A001489-991A-449B-8CD2-2B495FCCC7E4}" type="pres">
      <dgm:prSet presAssocID="{0F5112E6-6B4C-40D7-93D2-77FA4365DA62}" presName="dot1" presStyleLbl="alignNode1" presStyleIdx="0" presStyleCnt="10" custLinFactX="88336" custLinFactY="300000" custLinFactNeighborX="100000" custLinFactNeighborY="342742"/>
      <dgm:spPr/>
    </dgm:pt>
    <dgm:pt modelId="{2DD31FD2-7382-4811-823B-41EA3E9FD6D9}" type="pres">
      <dgm:prSet presAssocID="{0F5112E6-6B4C-40D7-93D2-77FA4365DA62}" presName="dot2" presStyleLbl="alignNode1" presStyleIdx="1" presStyleCnt="10" custFlipVert="1" custScaleX="164040" custScaleY="262332" custLinFactY="53984" custLinFactNeighborX="71021" custLinFactNeighborY="100000"/>
      <dgm:spPr/>
    </dgm:pt>
    <dgm:pt modelId="{53161C23-ED02-4339-B7B6-D2EF43F43FA4}" type="pres">
      <dgm:prSet presAssocID="{0F5112E6-6B4C-40D7-93D2-77FA4365DA62}" presName="dot3" presStyleLbl="alignNode1" presStyleIdx="2" presStyleCnt="10"/>
      <dgm:spPr/>
    </dgm:pt>
    <dgm:pt modelId="{B4FCF105-3F65-447E-9DCE-7B6D66A676FA}" type="pres">
      <dgm:prSet presAssocID="{0F5112E6-6B4C-40D7-93D2-77FA4365DA62}" presName="dotArrow1" presStyleLbl="alignNode1" presStyleIdx="3" presStyleCnt="10"/>
      <dgm:spPr/>
    </dgm:pt>
    <dgm:pt modelId="{31F595EA-B526-4F99-A692-FD8597A969B1}" type="pres">
      <dgm:prSet presAssocID="{0F5112E6-6B4C-40D7-93D2-77FA4365DA62}" presName="dotArrow2" presStyleLbl="alignNode1" presStyleIdx="4" presStyleCnt="10"/>
      <dgm:spPr/>
    </dgm:pt>
    <dgm:pt modelId="{5943F13F-F667-4ECC-83A6-24143532630C}" type="pres">
      <dgm:prSet presAssocID="{0F5112E6-6B4C-40D7-93D2-77FA4365DA62}" presName="dotArrow3" presStyleLbl="alignNode1" presStyleIdx="5" presStyleCnt="10"/>
      <dgm:spPr/>
    </dgm:pt>
    <dgm:pt modelId="{E18BFD6C-E967-4B04-97C9-BC3E70B803B1}" type="pres">
      <dgm:prSet presAssocID="{0F5112E6-6B4C-40D7-93D2-77FA4365DA62}" presName="dotArrow4" presStyleLbl="alignNode1" presStyleIdx="6" presStyleCnt="10"/>
      <dgm:spPr/>
    </dgm:pt>
    <dgm:pt modelId="{449EC431-3F13-47F0-B0EF-FE83FBC15373}" type="pres">
      <dgm:prSet presAssocID="{0F5112E6-6B4C-40D7-93D2-77FA4365DA62}" presName="dotArrow5" presStyleLbl="alignNode1" presStyleIdx="7" presStyleCnt="10"/>
      <dgm:spPr/>
    </dgm:pt>
    <dgm:pt modelId="{602E67ED-EBDB-4406-93A6-EF3EB50CD69B}" type="pres">
      <dgm:prSet presAssocID="{0F5112E6-6B4C-40D7-93D2-77FA4365DA62}" presName="dotArrow6" presStyleLbl="alignNode1" presStyleIdx="8" presStyleCnt="10"/>
      <dgm:spPr/>
    </dgm:pt>
    <dgm:pt modelId="{4C8B509D-7F10-4B81-9B40-77B5E8D11B95}" type="pres">
      <dgm:prSet presAssocID="{0F5112E6-6B4C-40D7-93D2-77FA4365DA62}" presName="dotArrow7" presStyleLbl="alignNode1" presStyleIdx="9" presStyleCnt="10"/>
      <dgm:spPr/>
    </dgm:pt>
    <dgm:pt modelId="{F8E999ED-DAC0-436A-9BBB-2C796BFAA9FC}" type="pres">
      <dgm:prSet presAssocID="{CFD519C6-692F-4283-AFB1-F1F6575076F2}" presName="parTx1" presStyleLbl="node1" presStyleIdx="0" presStyleCnt="2" custScaleX="353414" custScaleY="360789" custLinFactY="-46989" custLinFactNeighborX="80634" custLinFactNeighborY="-100000"/>
      <dgm:spPr/>
      <dgm:t>
        <a:bodyPr/>
        <a:lstStyle/>
        <a:p>
          <a:endParaRPr lang="ru-RU"/>
        </a:p>
      </dgm:t>
    </dgm:pt>
    <dgm:pt modelId="{FD54A1F5-1F7E-4CE5-B3AC-750C3F803B59}" type="pres">
      <dgm:prSet presAssocID="{CDFDED10-9CB6-46FD-8157-B9008715D700}" presName="picture1" presStyleCnt="0"/>
      <dgm:spPr/>
    </dgm:pt>
    <dgm:pt modelId="{FC273799-5248-4ACD-BC6D-E285C022AFD4}" type="pres">
      <dgm:prSet presAssocID="{CDFDED10-9CB6-46FD-8157-B9008715D700}" presName="imageRepeatNode" presStyleLbl="fgImgPlace1" presStyleIdx="0" presStyleCnt="2" custScaleX="182333" custScaleY="187018" custLinFactX="-34900" custLinFactNeighborX="-100000" custLinFactNeighborY="-46971"/>
      <dgm:spPr/>
      <dgm:t>
        <a:bodyPr/>
        <a:lstStyle/>
        <a:p>
          <a:endParaRPr lang="ru-RU"/>
        </a:p>
      </dgm:t>
    </dgm:pt>
    <dgm:pt modelId="{A45EFD9D-4354-4DB7-9599-0A36B026CF96}" type="pres">
      <dgm:prSet presAssocID="{CD565D7E-C3A7-402D-9460-CC9397EC3781}" presName="parTx2" presStyleLbl="node1" presStyleIdx="1" presStyleCnt="2" custScaleX="354396" custScaleY="159053" custLinFactY="144837" custLinFactNeighborX="29840" custLinFactNeighborY="200000"/>
      <dgm:spPr/>
      <dgm:t>
        <a:bodyPr/>
        <a:lstStyle/>
        <a:p>
          <a:endParaRPr lang="ru-RU"/>
        </a:p>
      </dgm:t>
    </dgm:pt>
    <dgm:pt modelId="{DCA5C870-053A-4ED4-9188-D6C02B8D4339}" type="pres">
      <dgm:prSet presAssocID="{E075D20C-E45A-49C9-B1B7-CD8ED576BE25}" presName="picture2" presStyleCnt="0"/>
      <dgm:spPr/>
    </dgm:pt>
    <dgm:pt modelId="{1378DED7-E66F-4B84-A8D7-CB8E90F25F96}" type="pres">
      <dgm:prSet presAssocID="{E075D20C-E45A-49C9-B1B7-CD8ED576BE25}" presName="imageRepeatNode" presStyleLbl="fgImgPlace1" presStyleIdx="1" presStyleCnt="2" custScaleX="116948" custScaleY="112604" custLinFactX="-100000" custLinFactY="100000" custLinFactNeighborX="-127554" custLinFactNeighborY="130129"/>
      <dgm:spPr/>
      <dgm:t>
        <a:bodyPr/>
        <a:lstStyle/>
        <a:p>
          <a:endParaRPr lang="ru-RU"/>
        </a:p>
      </dgm:t>
    </dgm:pt>
  </dgm:ptLst>
  <dgm:cxnLst>
    <dgm:cxn modelId="{6A9CC1E8-6C29-43BE-B52A-90CD3C5CFBC8}" type="presOf" srcId="{CFD519C6-692F-4283-AFB1-F1F6575076F2}" destId="{F8E999ED-DAC0-436A-9BBB-2C796BFAA9FC}" srcOrd="0" destOrd="0" presId="urn:microsoft.com/office/officeart/2008/layout/AscendingPictureAccentProcess"/>
    <dgm:cxn modelId="{ACB2A6A0-5A92-4985-A5C6-4E82E553143C}" type="presOf" srcId="{E075D20C-E45A-49C9-B1B7-CD8ED576BE25}" destId="{1378DED7-E66F-4B84-A8D7-CB8E90F25F96}" srcOrd="0" destOrd="0" presId="urn:microsoft.com/office/officeart/2008/layout/AscendingPictureAccentProcess"/>
    <dgm:cxn modelId="{DFF95F72-D1EE-488C-87CB-03EC9316A6E3}" type="presOf" srcId="{CDFDED10-9CB6-46FD-8157-B9008715D700}" destId="{FC273799-5248-4ACD-BC6D-E285C022AFD4}" srcOrd="0" destOrd="0" presId="urn:microsoft.com/office/officeart/2008/layout/AscendingPictureAccentProcess"/>
    <dgm:cxn modelId="{3A66057C-3D40-43F5-98AD-9AD3BACE66A0}" type="presOf" srcId="{CD565D7E-C3A7-402D-9460-CC9397EC3781}" destId="{A45EFD9D-4354-4DB7-9599-0A36B026CF96}" srcOrd="0" destOrd="0" presId="urn:microsoft.com/office/officeart/2008/layout/AscendingPictureAccentProcess"/>
    <dgm:cxn modelId="{A2DF2CC9-AFBE-40F9-B6A3-CE77BF270B4F}" srcId="{0F5112E6-6B4C-40D7-93D2-77FA4365DA62}" destId="{CFD519C6-692F-4283-AFB1-F1F6575076F2}" srcOrd="0" destOrd="0" parTransId="{ABEA559B-9AF8-4BCD-B517-A5DDA8E48766}" sibTransId="{CDFDED10-9CB6-46FD-8157-B9008715D700}"/>
    <dgm:cxn modelId="{1F85B69C-6C0C-4636-92AD-589A2BC53373}" srcId="{0F5112E6-6B4C-40D7-93D2-77FA4365DA62}" destId="{CD565D7E-C3A7-402D-9460-CC9397EC3781}" srcOrd="1" destOrd="0" parTransId="{982089BB-93B1-4FE7-A096-05B41C46F432}" sibTransId="{E075D20C-E45A-49C9-B1B7-CD8ED576BE25}"/>
    <dgm:cxn modelId="{1446B171-E4C1-4AE4-8E63-3DB119E8FEE3}" type="presOf" srcId="{0F5112E6-6B4C-40D7-93D2-77FA4365DA62}" destId="{772E1B6A-D84F-4684-A0E7-3CD8096CE33A}" srcOrd="0" destOrd="0" presId="urn:microsoft.com/office/officeart/2008/layout/AscendingPictureAccentProcess"/>
    <dgm:cxn modelId="{903C304B-AEF2-4F0C-9EB0-3CBDDE65B785}" type="presParOf" srcId="{772E1B6A-D84F-4684-A0E7-3CD8096CE33A}" destId="{7A001489-991A-449B-8CD2-2B495FCCC7E4}" srcOrd="0" destOrd="0" presId="urn:microsoft.com/office/officeart/2008/layout/AscendingPictureAccentProcess"/>
    <dgm:cxn modelId="{62907FEC-3E48-43ED-B183-2CE8901E32C3}" type="presParOf" srcId="{772E1B6A-D84F-4684-A0E7-3CD8096CE33A}" destId="{2DD31FD2-7382-4811-823B-41EA3E9FD6D9}" srcOrd="1" destOrd="0" presId="urn:microsoft.com/office/officeart/2008/layout/AscendingPictureAccentProcess"/>
    <dgm:cxn modelId="{68605AAD-4B71-418B-A8CC-C7EB528641D1}" type="presParOf" srcId="{772E1B6A-D84F-4684-A0E7-3CD8096CE33A}" destId="{53161C23-ED02-4339-B7B6-D2EF43F43FA4}" srcOrd="2" destOrd="0" presId="urn:microsoft.com/office/officeart/2008/layout/AscendingPictureAccentProcess"/>
    <dgm:cxn modelId="{235D0388-1079-40CA-8602-9360D864E727}" type="presParOf" srcId="{772E1B6A-D84F-4684-A0E7-3CD8096CE33A}" destId="{B4FCF105-3F65-447E-9DCE-7B6D66A676FA}" srcOrd="3" destOrd="0" presId="urn:microsoft.com/office/officeart/2008/layout/AscendingPictureAccentProcess"/>
    <dgm:cxn modelId="{CF74CE52-2202-417A-8933-9F9CD52FA58C}" type="presParOf" srcId="{772E1B6A-D84F-4684-A0E7-3CD8096CE33A}" destId="{31F595EA-B526-4F99-A692-FD8597A969B1}" srcOrd="4" destOrd="0" presId="urn:microsoft.com/office/officeart/2008/layout/AscendingPictureAccentProcess"/>
    <dgm:cxn modelId="{83D0AD07-5E30-4ABB-827E-2CAE3D8B6165}" type="presParOf" srcId="{772E1B6A-D84F-4684-A0E7-3CD8096CE33A}" destId="{5943F13F-F667-4ECC-83A6-24143532630C}" srcOrd="5" destOrd="0" presId="urn:microsoft.com/office/officeart/2008/layout/AscendingPictureAccentProcess"/>
    <dgm:cxn modelId="{E70B7673-1459-4D92-985D-084DD70118B0}" type="presParOf" srcId="{772E1B6A-D84F-4684-A0E7-3CD8096CE33A}" destId="{E18BFD6C-E967-4B04-97C9-BC3E70B803B1}" srcOrd="6" destOrd="0" presId="urn:microsoft.com/office/officeart/2008/layout/AscendingPictureAccentProcess"/>
    <dgm:cxn modelId="{B55ECE47-0A9E-4AE7-8B67-D747101994F3}" type="presParOf" srcId="{772E1B6A-D84F-4684-A0E7-3CD8096CE33A}" destId="{449EC431-3F13-47F0-B0EF-FE83FBC15373}" srcOrd="7" destOrd="0" presId="urn:microsoft.com/office/officeart/2008/layout/AscendingPictureAccentProcess"/>
    <dgm:cxn modelId="{BB9ED47D-3E90-471A-B2BF-C21B0383EBD8}" type="presParOf" srcId="{772E1B6A-D84F-4684-A0E7-3CD8096CE33A}" destId="{602E67ED-EBDB-4406-93A6-EF3EB50CD69B}" srcOrd="8" destOrd="0" presId="urn:microsoft.com/office/officeart/2008/layout/AscendingPictureAccentProcess"/>
    <dgm:cxn modelId="{FAAEDD29-AC76-4192-8D3C-281B12F3D414}" type="presParOf" srcId="{772E1B6A-D84F-4684-A0E7-3CD8096CE33A}" destId="{4C8B509D-7F10-4B81-9B40-77B5E8D11B95}" srcOrd="9" destOrd="0" presId="urn:microsoft.com/office/officeart/2008/layout/AscendingPictureAccentProcess"/>
    <dgm:cxn modelId="{3A1FB699-E207-4C3F-A78B-5C24239F02FD}" type="presParOf" srcId="{772E1B6A-D84F-4684-A0E7-3CD8096CE33A}" destId="{F8E999ED-DAC0-436A-9BBB-2C796BFAA9FC}" srcOrd="10" destOrd="0" presId="urn:microsoft.com/office/officeart/2008/layout/AscendingPictureAccentProcess"/>
    <dgm:cxn modelId="{C77E036A-DFF1-4495-8F36-5447B5796841}" type="presParOf" srcId="{772E1B6A-D84F-4684-A0E7-3CD8096CE33A}" destId="{FD54A1F5-1F7E-4CE5-B3AC-750C3F803B59}" srcOrd="11" destOrd="0" presId="urn:microsoft.com/office/officeart/2008/layout/AscendingPictureAccentProcess"/>
    <dgm:cxn modelId="{FF092190-C2B8-4468-ADEE-36C5D7F586FA}" type="presParOf" srcId="{FD54A1F5-1F7E-4CE5-B3AC-750C3F803B59}" destId="{FC273799-5248-4ACD-BC6D-E285C022AFD4}" srcOrd="0" destOrd="0" presId="urn:microsoft.com/office/officeart/2008/layout/AscendingPictureAccentProcess"/>
    <dgm:cxn modelId="{863AABD1-8C79-4AC4-950F-07D32480C112}" type="presParOf" srcId="{772E1B6A-D84F-4684-A0E7-3CD8096CE33A}" destId="{A45EFD9D-4354-4DB7-9599-0A36B026CF96}" srcOrd="12" destOrd="0" presId="urn:microsoft.com/office/officeart/2008/layout/AscendingPictureAccentProcess"/>
    <dgm:cxn modelId="{948C9605-FBE7-4626-A434-83B8E1588BC1}" type="presParOf" srcId="{772E1B6A-D84F-4684-A0E7-3CD8096CE33A}" destId="{DCA5C870-053A-4ED4-9188-D6C02B8D4339}" srcOrd="13" destOrd="0" presId="urn:microsoft.com/office/officeart/2008/layout/AscendingPictureAccentProcess"/>
    <dgm:cxn modelId="{8657DF50-A234-4B20-9105-C7445A725596}" type="presParOf" srcId="{DCA5C870-053A-4ED4-9188-D6C02B8D4339}" destId="{1378DED7-E66F-4B84-A8D7-CB8E90F25F9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B6A822-EF18-4D5F-97F4-2CC82B0E8DF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5886D15C-C244-4983-9F73-657E4953C6B7}">
      <dgm:prSet phldrT="[Текст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uk-UA" sz="2400" b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вищої освіти</a:t>
          </a:r>
          <a:endParaRPr lang="ru-RU" sz="2400" b="1" dirty="0">
            <a:ln>
              <a:solidFill>
                <a:srgbClr val="000066"/>
              </a:solidFill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E6714-09DD-4366-989A-664858B7ADF5}" type="parTrans" cxnId="{CE58F25E-0AD9-46A2-8539-DD2A49268FBA}">
      <dgm:prSet/>
      <dgm:spPr/>
      <dgm:t>
        <a:bodyPr/>
        <a:lstStyle/>
        <a:p>
          <a:endParaRPr lang="ru-RU"/>
        </a:p>
      </dgm:t>
    </dgm:pt>
    <dgm:pt modelId="{58ABA009-6749-4576-A101-0F35AECEA577}" type="sibTrans" cxnId="{CE58F25E-0AD9-46A2-8539-DD2A49268FBA}">
      <dgm:prSet/>
      <dgm:spPr/>
      <dgm:t>
        <a:bodyPr/>
        <a:lstStyle/>
        <a:p>
          <a:endParaRPr lang="ru-RU"/>
        </a:p>
      </dgm:t>
    </dgm:pt>
    <dgm:pt modelId="{5A0AC4F8-88D0-4F89-8617-9206A3458480}">
      <dgm:prSet phldrT="[Текст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/>
          <a:r>
            <a:rPr lang="uk-UA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 результатів навчання вимогам, встановленим законодавством, відповідним стандартом вищої освіти  та</a:t>
          </a:r>
          <a:r>
            <a:rPr lang="en-US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uk-UA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 договором про надання освітніх послуг </a:t>
          </a:r>
          <a:r>
            <a:rPr lang="uk-UA" sz="18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(Закон України «Про вищу освіту», 2014 , п.23, с. 1.)</a:t>
          </a:r>
          <a:endParaRPr lang="ru-RU" sz="1800" i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1CF4F6-4A43-4DD2-A503-4A6CD6ED6140}" type="parTrans" cxnId="{6D3C8CB1-4CCA-4EAC-9214-19884282DA59}">
      <dgm:prSet/>
      <dgm:spPr/>
      <dgm:t>
        <a:bodyPr/>
        <a:lstStyle/>
        <a:p>
          <a:endParaRPr lang="ru-RU"/>
        </a:p>
      </dgm:t>
    </dgm:pt>
    <dgm:pt modelId="{A1F93FDB-DC3F-46DA-AC74-724AEF2FD496}" type="sibTrans" cxnId="{6D3C8CB1-4CCA-4EAC-9214-19884282DA59}">
      <dgm:prSet/>
      <dgm:spPr/>
      <dgm:t>
        <a:bodyPr/>
        <a:lstStyle/>
        <a:p>
          <a:endParaRPr lang="ru-RU"/>
        </a:p>
      </dgm:t>
    </dgm:pt>
    <dgm:pt modelId="{C5B9AB36-D901-466A-88EE-2F22CF2BF7CA}">
      <dgm:prSet phldrT="[Текст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Збалансована відповідність всіх аспектів вищої освіти певним цілям, потребам, вимогам, нормам і стандартам </a:t>
          </a:r>
          <a:r>
            <a:rPr lang="uk-UA" sz="18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(Стандарти </a:t>
          </a:r>
          <a:r>
            <a:rPr lang="en-US" sz="18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ISO </a:t>
          </a:r>
          <a:r>
            <a:rPr lang="uk-UA" sz="18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серії 9000)</a:t>
          </a:r>
          <a:endParaRPr lang="ru-RU" sz="1800" i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64C91E-2B8E-43D7-A09A-BB5BFA864712}" type="parTrans" cxnId="{9AAD3AC2-3E7C-4017-AF42-691DAF16051C}">
      <dgm:prSet/>
      <dgm:spPr/>
      <dgm:t>
        <a:bodyPr/>
        <a:lstStyle/>
        <a:p>
          <a:endParaRPr lang="ru-RU"/>
        </a:p>
      </dgm:t>
    </dgm:pt>
    <dgm:pt modelId="{89BA21FD-917C-4FB9-A612-7FA8C1F193CC}" type="sibTrans" cxnId="{9AAD3AC2-3E7C-4017-AF42-691DAF16051C}">
      <dgm:prSet/>
      <dgm:spPr/>
      <dgm:t>
        <a:bodyPr/>
        <a:lstStyle/>
        <a:p>
          <a:endParaRPr lang="ru-RU"/>
        </a:p>
      </dgm:t>
    </dgm:pt>
    <dgm:pt modelId="{3724EF0F-95C9-4E59-9FD2-B4D259ADD4B4}">
      <dgm:prSet phldrT="[Текст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uk-UA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Комплексна</a:t>
          </a:r>
          <a:r>
            <a:rPr lang="uk-UA" sz="1800" baseline="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характеристика, яка відображає  діапазон і рівень освітніх послуг, що надаються системою освіти відносно до інтересів особи, суспільства  і держави </a:t>
          </a:r>
          <a:r>
            <a:rPr lang="uk-UA" sz="1800" i="1" baseline="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(Енциклопедія освіти, 2008)</a:t>
          </a:r>
          <a:endParaRPr lang="ru-RU" sz="1800" i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2C4015-A2D9-4432-BDD6-904F8CA4937B}" type="parTrans" cxnId="{205E89E6-BF7B-4227-8937-73494FD4E1B3}">
      <dgm:prSet/>
      <dgm:spPr/>
      <dgm:t>
        <a:bodyPr/>
        <a:lstStyle/>
        <a:p>
          <a:endParaRPr lang="ru-RU"/>
        </a:p>
      </dgm:t>
    </dgm:pt>
    <dgm:pt modelId="{8A6033AF-9CD9-44F0-84D5-B8F970D4E324}" type="sibTrans" cxnId="{205E89E6-BF7B-4227-8937-73494FD4E1B3}">
      <dgm:prSet/>
      <dgm:spPr/>
      <dgm:t>
        <a:bodyPr/>
        <a:lstStyle/>
        <a:p>
          <a:endParaRPr lang="ru-RU"/>
        </a:p>
      </dgm:t>
    </dgm:pt>
    <dgm:pt modelId="{B031C352-E3F8-411F-B7BA-EEAF26662D40}" type="pres">
      <dgm:prSet presAssocID="{4AB6A822-EF18-4D5F-97F4-2CC82B0E8D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0373DC0-EA4F-45AE-97FA-C1EE59732A11}" type="pres">
      <dgm:prSet presAssocID="{5886D15C-C244-4983-9F73-657E4953C6B7}" presName="hierRoot1" presStyleCnt="0"/>
      <dgm:spPr/>
    </dgm:pt>
    <dgm:pt modelId="{9D01B67E-D687-4DA8-BF84-AF653D8517C8}" type="pres">
      <dgm:prSet presAssocID="{5886D15C-C244-4983-9F73-657E4953C6B7}" presName="composite" presStyleCnt="0"/>
      <dgm:spPr/>
    </dgm:pt>
    <dgm:pt modelId="{5B554CB9-EF44-4DF3-9EE8-F85FACA659A7}" type="pres">
      <dgm:prSet presAssocID="{5886D15C-C244-4983-9F73-657E4953C6B7}" presName="background" presStyleLbl="node0" presStyleIdx="0" presStyleCnt="2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49CC6F76-3C8A-4A2D-8A26-4B5B4427FDE9}" type="pres">
      <dgm:prSet presAssocID="{5886D15C-C244-4983-9F73-657E4953C6B7}" presName="text" presStyleLbl="fgAcc0" presStyleIdx="0" presStyleCnt="2" custScaleX="315645" custLinFactX="56368" custLinFactNeighborX="100000" custLinFactNeighborY="-361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5FCC85-5535-4BE8-82A5-5D3003D1F190}" type="pres">
      <dgm:prSet presAssocID="{5886D15C-C244-4983-9F73-657E4953C6B7}" presName="hierChild2" presStyleCnt="0"/>
      <dgm:spPr/>
    </dgm:pt>
    <dgm:pt modelId="{6F2A2FA9-CDBA-4C7A-A15F-7938A292359E}" type="pres">
      <dgm:prSet presAssocID="{5F1CF4F6-4A43-4DD2-A503-4A6CD6ED6140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5BDEC3-5E2D-49D9-9B03-1DF393EDDBA8}" type="pres">
      <dgm:prSet presAssocID="{5A0AC4F8-88D0-4F89-8617-9206A3458480}" presName="hierRoot2" presStyleCnt="0"/>
      <dgm:spPr/>
    </dgm:pt>
    <dgm:pt modelId="{213BB5E7-00AD-47DC-8195-416DEA22D501}" type="pres">
      <dgm:prSet presAssocID="{5A0AC4F8-88D0-4F89-8617-9206A3458480}" presName="composite2" presStyleCnt="0"/>
      <dgm:spPr/>
    </dgm:pt>
    <dgm:pt modelId="{A30552A0-5724-4FDC-A475-7A2F4ED33502}" type="pres">
      <dgm:prSet presAssocID="{5A0AC4F8-88D0-4F89-8617-9206A3458480}" presName="background2" presStyleLbl="node2" presStyleIdx="0" presStyleCnt="2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98453E2C-5F26-4452-BE6E-1B0627A8C39A}" type="pres">
      <dgm:prSet presAssocID="{5A0AC4F8-88D0-4F89-8617-9206A3458480}" presName="text2" presStyleLbl="fgAcc2" presStyleIdx="0" presStyleCnt="2" custScaleX="274383" custScaleY="384424" custLinFactNeighborX="-51937" custLinFactNeighborY="-95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BBF741-5795-4D0F-947E-420AF1FA15A0}" type="pres">
      <dgm:prSet presAssocID="{5A0AC4F8-88D0-4F89-8617-9206A3458480}" presName="hierChild3" presStyleCnt="0"/>
      <dgm:spPr/>
    </dgm:pt>
    <dgm:pt modelId="{90DF7B43-852E-41DE-BA34-821E072BF802}" type="pres">
      <dgm:prSet presAssocID="{2364C91E-2B8E-43D7-A09A-BB5BFA864712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83E0F1C-0F95-4148-93E2-CDCFFD367657}" type="pres">
      <dgm:prSet presAssocID="{C5B9AB36-D901-466A-88EE-2F22CF2BF7CA}" presName="hierRoot2" presStyleCnt="0"/>
      <dgm:spPr/>
    </dgm:pt>
    <dgm:pt modelId="{7BC967E0-465A-441B-A9F7-F08DC4531380}" type="pres">
      <dgm:prSet presAssocID="{C5B9AB36-D901-466A-88EE-2F22CF2BF7CA}" presName="composite2" presStyleCnt="0"/>
      <dgm:spPr/>
    </dgm:pt>
    <dgm:pt modelId="{64E5BB5E-7E08-4F57-B9C0-65A34EA4881F}" type="pres">
      <dgm:prSet presAssocID="{C5B9AB36-D901-466A-88EE-2F22CF2BF7CA}" presName="background2" presStyleLbl="node2" presStyleIdx="1" presStyleCnt="2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E222AD7B-1BD6-47D5-B540-8DD1AE066267}" type="pres">
      <dgm:prSet presAssocID="{C5B9AB36-D901-466A-88EE-2F22CF2BF7CA}" presName="text2" presStyleLbl="fgAcc2" presStyleIdx="1" presStyleCnt="2" custScaleX="223416" custScaleY="391612" custLinFactX="176687" custLinFactNeighborX="200000" custLinFactNeighborY="-385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59DCE3-8A22-4E67-8926-46435B994C7A}" type="pres">
      <dgm:prSet presAssocID="{C5B9AB36-D901-466A-88EE-2F22CF2BF7CA}" presName="hierChild3" presStyleCnt="0"/>
      <dgm:spPr/>
    </dgm:pt>
    <dgm:pt modelId="{959F9635-AF8C-4AAB-81FC-41B15B0161DF}" type="pres">
      <dgm:prSet presAssocID="{3724EF0F-95C9-4E59-9FD2-B4D259ADD4B4}" presName="hierRoot1" presStyleCnt="0"/>
      <dgm:spPr/>
    </dgm:pt>
    <dgm:pt modelId="{18D01AAF-2EA5-4D66-9CEA-97109CCAFF5F}" type="pres">
      <dgm:prSet presAssocID="{3724EF0F-95C9-4E59-9FD2-B4D259ADD4B4}" presName="composite" presStyleCnt="0"/>
      <dgm:spPr/>
    </dgm:pt>
    <dgm:pt modelId="{939D5F91-B9EB-4664-9203-609DEFEAE39B}" type="pres">
      <dgm:prSet presAssocID="{3724EF0F-95C9-4E59-9FD2-B4D259ADD4B4}" presName="background" presStyleLbl="node0" presStyleIdx="1" presStyleCnt="2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2E24C37F-E4E0-495D-AC5C-FF4C1B5CFB2D}" type="pres">
      <dgm:prSet presAssocID="{3724EF0F-95C9-4E59-9FD2-B4D259ADD4B4}" presName="text" presStyleLbl="fgAcc0" presStyleIdx="1" presStyleCnt="2" custScaleX="295597" custScaleY="417550" custLinFactX="-100000" custLinFactY="42851" custLinFactNeighborX="-13380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27D195-1379-41C4-A470-62CA43394212}" type="pres">
      <dgm:prSet presAssocID="{3724EF0F-95C9-4E59-9FD2-B4D259ADD4B4}" presName="hierChild2" presStyleCnt="0"/>
      <dgm:spPr/>
    </dgm:pt>
  </dgm:ptLst>
  <dgm:cxnLst>
    <dgm:cxn modelId="{F2940FAB-685C-47A8-85E8-7146078EBF9C}" type="presOf" srcId="{C5B9AB36-D901-466A-88EE-2F22CF2BF7CA}" destId="{E222AD7B-1BD6-47D5-B540-8DD1AE066267}" srcOrd="0" destOrd="0" presId="urn:microsoft.com/office/officeart/2005/8/layout/hierarchy1"/>
    <dgm:cxn modelId="{BB3FF28E-17F3-49BA-8B54-8123D6D328A0}" type="presOf" srcId="{2364C91E-2B8E-43D7-A09A-BB5BFA864712}" destId="{90DF7B43-852E-41DE-BA34-821E072BF802}" srcOrd="0" destOrd="0" presId="urn:microsoft.com/office/officeart/2005/8/layout/hierarchy1"/>
    <dgm:cxn modelId="{BFBF776C-FD6F-47DD-8325-7CD194BE0132}" type="presOf" srcId="{5F1CF4F6-4A43-4DD2-A503-4A6CD6ED6140}" destId="{6F2A2FA9-CDBA-4C7A-A15F-7938A292359E}" srcOrd="0" destOrd="0" presId="urn:microsoft.com/office/officeart/2005/8/layout/hierarchy1"/>
    <dgm:cxn modelId="{9AAD3AC2-3E7C-4017-AF42-691DAF16051C}" srcId="{5886D15C-C244-4983-9F73-657E4953C6B7}" destId="{C5B9AB36-D901-466A-88EE-2F22CF2BF7CA}" srcOrd="1" destOrd="0" parTransId="{2364C91E-2B8E-43D7-A09A-BB5BFA864712}" sibTransId="{89BA21FD-917C-4FB9-A612-7FA8C1F193CC}"/>
    <dgm:cxn modelId="{8D0CB2FF-C67D-4E03-949E-0190F3B48F03}" type="presOf" srcId="{4AB6A822-EF18-4D5F-97F4-2CC82B0E8DF4}" destId="{B031C352-E3F8-411F-B7BA-EEAF26662D40}" srcOrd="0" destOrd="0" presId="urn:microsoft.com/office/officeart/2005/8/layout/hierarchy1"/>
    <dgm:cxn modelId="{507F8224-FA0F-4C9D-8D0E-C1998DF7950E}" type="presOf" srcId="{5A0AC4F8-88D0-4F89-8617-9206A3458480}" destId="{98453E2C-5F26-4452-BE6E-1B0627A8C39A}" srcOrd="0" destOrd="0" presId="urn:microsoft.com/office/officeart/2005/8/layout/hierarchy1"/>
    <dgm:cxn modelId="{205E89E6-BF7B-4227-8937-73494FD4E1B3}" srcId="{4AB6A822-EF18-4D5F-97F4-2CC82B0E8DF4}" destId="{3724EF0F-95C9-4E59-9FD2-B4D259ADD4B4}" srcOrd="1" destOrd="0" parTransId="{A22C4015-A2D9-4432-BDD6-904F8CA4937B}" sibTransId="{8A6033AF-9CD9-44F0-84D5-B8F970D4E324}"/>
    <dgm:cxn modelId="{CE58F25E-0AD9-46A2-8539-DD2A49268FBA}" srcId="{4AB6A822-EF18-4D5F-97F4-2CC82B0E8DF4}" destId="{5886D15C-C244-4983-9F73-657E4953C6B7}" srcOrd="0" destOrd="0" parTransId="{FF6E6714-09DD-4366-989A-664858B7ADF5}" sibTransId="{58ABA009-6749-4576-A101-0F35AECEA577}"/>
    <dgm:cxn modelId="{94E0CAA9-45F8-4E6A-86D3-03F0FADCBD7C}" type="presOf" srcId="{3724EF0F-95C9-4E59-9FD2-B4D259ADD4B4}" destId="{2E24C37F-E4E0-495D-AC5C-FF4C1B5CFB2D}" srcOrd="0" destOrd="0" presId="urn:microsoft.com/office/officeart/2005/8/layout/hierarchy1"/>
    <dgm:cxn modelId="{BFF75DCC-D503-400C-87A8-14058C96186D}" type="presOf" srcId="{5886D15C-C244-4983-9F73-657E4953C6B7}" destId="{49CC6F76-3C8A-4A2D-8A26-4B5B4427FDE9}" srcOrd="0" destOrd="0" presId="urn:microsoft.com/office/officeart/2005/8/layout/hierarchy1"/>
    <dgm:cxn modelId="{6D3C8CB1-4CCA-4EAC-9214-19884282DA59}" srcId="{5886D15C-C244-4983-9F73-657E4953C6B7}" destId="{5A0AC4F8-88D0-4F89-8617-9206A3458480}" srcOrd="0" destOrd="0" parTransId="{5F1CF4F6-4A43-4DD2-A503-4A6CD6ED6140}" sibTransId="{A1F93FDB-DC3F-46DA-AC74-724AEF2FD496}"/>
    <dgm:cxn modelId="{8593D3EC-B97F-4AAB-A33A-0D3A1259F2CF}" type="presParOf" srcId="{B031C352-E3F8-411F-B7BA-EEAF26662D40}" destId="{40373DC0-EA4F-45AE-97FA-C1EE59732A11}" srcOrd="0" destOrd="0" presId="urn:microsoft.com/office/officeart/2005/8/layout/hierarchy1"/>
    <dgm:cxn modelId="{A719A789-76B9-461C-9130-EDC2A9535096}" type="presParOf" srcId="{40373DC0-EA4F-45AE-97FA-C1EE59732A11}" destId="{9D01B67E-D687-4DA8-BF84-AF653D8517C8}" srcOrd="0" destOrd="0" presId="urn:microsoft.com/office/officeart/2005/8/layout/hierarchy1"/>
    <dgm:cxn modelId="{36E3BBCB-3A88-4640-AAE8-FFA6833C8F79}" type="presParOf" srcId="{9D01B67E-D687-4DA8-BF84-AF653D8517C8}" destId="{5B554CB9-EF44-4DF3-9EE8-F85FACA659A7}" srcOrd="0" destOrd="0" presId="urn:microsoft.com/office/officeart/2005/8/layout/hierarchy1"/>
    <dgm:cxn modelId="{59598323-F456-4E5F-B9AA-27CA39450D98}" type="presParOf" srcId="{9D01B67E-D687-4DA8-BF84-AF653D8517C8}" destId="{49CC6F76-3C8A-4A2D-8A26-4B5B4427FDE9}" srcOrd="1" destOrd="0" presId="urn:microsoft.com/office/officeart/2005/8/layout/hierarchy1"/>
    <dgm:cxn modelId="{E68C049D-C8F6-4635-B8A2-FFC59238DCDA}" type="presParOf" srcId="{40373DC0-EA4F-45AE-97FA-C1EE59732A11}" destId="{7B5FCC85-5535-4BE8-82A5-5D3003D1F190}" srcOrd="1" destOrd="0" presId="urn:microsoft.com/office/officeart/2005/8/layout/hierarchy1"/>
    <dgm:cxn modelId="{AF29A2E9-EDE4-4901-9F48-39CC3F977D23}" type="presParOf" srcId="{7B5FCC85-5535-4BE8-82A5-5D3003D1F190}" destId="{6F2A2FA9-CDBA-4C7A-A15F-7938A292359E}" srcOrd="0" destOrd="0" presId="urn:microsoft.com/office/officeart/2005/8/layout/hierarchy1"/>
    <dgm:cxn modelId="{08023C2E-B2B3-4477-B74A-6BECC29B1CD4}" type="presParOf" srcId="{7B5FCC85-5535-4BE8-82A5-5D3003D1F190}" destId="{F25BDEC3-5E2D-49D9-9B03-1DF393EDDBA8}" srcOrd="1" destOrd="0" presId="urn:microsoft.com/office/officeart/2005/8/layout/hierarchy1"/>
    <dgm:cxn modelId="{1FE33B96-89B7-4235-8D15-367193E3C334}" type="presParOf" srcId="{F25BDEC3-5E2D-49D9-9B03-1DF393EDDBA8}" destId="{213BB5E7-00AD-47DC-8195-416DEA22D501}" srcOrd="0" destOrd="0" presId="urn:microsoft.com/office/officeart/2005/8/layout/hierarchy1"/>
    <dgm:cxn modelId="{F9E03792-F0AE-4812-90AF-0C19029960EE}" type="presParOf" srcId="{213BB5E7-00AD-47DC-8195-416DEA22D501}" destId="{A30552A0-5724-4FDC-A475-7A2F4ED33502}" srcOrd="0" destOrd="0" presId="urn:microsoft.com/office/officeart/2005/8/layout/hierarchy1"/>
    <dgm:cxn modelId="{B2573002-C07D-4681-B732-077BF59754DB}" type="presParOf" srcId="{213BB5E7-00AD-47DC-8195-416DEA22D501}" destId="{98453E2C-5F26-4452-BE6E-1B0627A8C39A}" srcOrd="1" destOrd="0" presId="urn:microsoft.com/office/officeart/2005/8/layout/hierarchy1"/>
    <dgm:cxn modelId="{611299B6-9F34-4D57-925D-E6F31673B90E}" type="presParOf" srcId="{F25BDEC3-5E2D-49D9-9B03-1DF393EDDBA8}" destId="{8FBBF741-5795-4D0F-947E-420AF1FA15A0}" srcOrd="1" destOrd="0" presId="urn:microsoft.com/office/officeart/2005/8/layout/hierarchy1"/>
    <dgm:cxn modelId="{5791EAE1-4D08-4889-BB8C-7257574AD9A8}" type="presParOf" srcId="{7B5FCC85-5535-4BE8-82A5-5D3003D1F190}" destId="{90DF7B43-852E-41DE-BA34-821E072BF802}" srcOrd="2" destOrd="0" presId="urn:microsoft.com/office/officeart/2005/8/layout/hierarchy1"/>
    <dgm:cxn modelId="{F5963823-3984-4FEE-9B30-759BA132535A}" type="presParOf" srcId="{7B5FCC85-5535-4BE8-82A5-5D3003D1F190}" destId="{E83E0F1C-0F95-4148-93E2-CDCFFD367657}" srcOrd="3" destOrd="0" presId="urn:microsoft.com/office/officeart/2005/8/layout/hierarchy1"/>
    <dgm:cxn modelId="{B1682289-7AED-45F7-B985-F61F8A39626D}" type="presParOf" srcId="{E83E0F1C-0F95-4148-93E2-CDCFFD367657}" destId="{7BC967E0-465A-441B-A9F7-F08DC4531380}" srcOrd="0" destOrd="0" presId="urn:microsoft.com/office/officeart/2005/8/layout/hierarchy1"/>
    <dgm:cxn modelId="{CCFED567-AA65-4DDD-8506-66CF7A3748F2}" type="presParOf" srcId="{7BC967E0-465A-441B-A9F7-F08DC4531380}" destId="{64E5BB5E-7E08-4F57-B9C0-65A34EA4881F}" srcOrd="0" destOrd="0" presId="urn:microsoft.com/office/officeart/2005/8/layout/hierarchy1"/>
    <dgm:cxn modelId="{D752F8A2-D8B2-4104-AFBA-FFE7B162E351}" type="presParOf" srcId="{7BC967E0-465A-441B-A9F7-F08DC4531380}" destId="{E222AD7B-1BD6-47D5-B540-8DD1AE066267}" srcOrd="1" destOrd="0" presId="urn:microsoft.com/office/officeart/2005/8/layout/hierarchy1"/>
    <dgm:cxn modelId="{9072E1F1-948F-49A6-A261-FDCA81BB71C1}" type="presParOf" srcId="{E83E0F1C-0F95-4148-93E2-CDCFFD367657}" destId="{5159DCE3-8A22-4E67-8926-46435B994C7A}" srcOrd="1" destOrd="0" presId="urn:microsoft.com/office/officeart/2005/8/layout/hierarchy1"/>
    <dgm:cxn modelId="{6AD2056F-5E66-41F9-B27E-288A55B2947D}" type="presParOf" srcId="{B031C352-E3F8-411F-B7BA-EEAF26662D40}" destId="{959F9635-AF8C-4AAB-81FC-41B15B0161DF}" srcOrd="1" destOrd="0" presId="urn:microsoft.com/office/officeart/2005/8/layout/hierarchy1"/>
    <dgm:cxn modelId="{5809655B-D95F-44F8-A975-60F99C65FD41}" type="presParOf" srcId="{959F9635-AF8C-4AAB-81FC-41B15B0161DF}" destId="{18D01AAF-2EA5-4D66-9CEA-97109CCAFF5F}" srcOrd="0" destOrd="0" presId="urn:microsoft.com/office/officeart/2005/8/layout/hierarchy1"/>
    <dgm:cxn modelId="{CF02C72E-B433-4D19-B2F6-9E4EEB1B45FD}" type="presParOf" srcId="{18D01AAF-2EA5-4D66-9CEA-97109CCAFF5F}" destId="{939D5F91-B9EB-4664-9203-609DEFEAE39B}" srcOrd="0" destOrd="0" presId="urn:microsoft.com/office/officeart/2005/8/layout/hierarchy1"/>
    <dgm:cxn modelId="{8BA405F2-26D2-4CDF-86F4-5D32E5066F72}" type="presParOf" srcId="{18D01AAF-2EA5-4D66-9CEA-97109CCAFF5F}" destId="{2E24C37F-E4E0-495D-AC5C-FF4C1B5CFB2D}" srcOrd="1" destOrd="0" presId="urn:microsoft.com/office/officeart/2005/8/layout/hierarchy1"/>
    <dgm:cxn modelId="{29202991-8A1D-4AEF-94A0-B1F340D5D51C}" type="presParOf" srcId="{959F9635-AF8C-4AAB-81FC-41B15B0161DF}" destId="{1527D195-1379-41C4-A470-62CA4339421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61D0BA-8F12-4A6A-9E65-DD0E8B0017BD}" type="doc">
      <dgm:prSet loTypeId="urn:microsoft.com/office/officeart/2005/8/layout/process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9ADB718-011A-4CEE-8167-0CCA986B49C5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uk-UA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освітньої діяльності – </a:t>
          </a:r>
          <a:r>
            <a:rPr lang="uk-UA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організації освітнього процесу у закладі вищої освіти, що відповідає стандартам вищої освіти, забезпечує здобуття особами якості вищої освіти та сприяє створенню нових знань </a:t>
          </a:r>
          <a:r>
            <a:rPr lang="uk-UA" sz="18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(Закон України «Про вищу освіту», 2014 , п. 24, с. 1.)</a:t>
          </a:r>
          <a:endParaRPr lang="ru-RU" sz="1800" i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EBF964-164B-4442-A253-86C81F7BA77C}" type="parTrans" cxnId="{201E7584-7EBD-446F-9DDD-04FB129EA67C}">
      <dgm:prSet/>
      <dgm:spPr/>
      <dgm:t>
        <a:bodyPr/>
        <a:lstStyle/>
        <a:p>
          <a:endParaRPr lang="ru-RU"/>
        </a:p>
      </dgm:t>
    </dgm:pt>
    <dgm:pt modelId="{09DA8B78-58A5-473B-B740-62D60F6FE57C}" type="sibTrans" cxnId="{201E7584-7EBD-446F-9DDD-04FB129EA67C}">
      <dgm:prSet/>
      <dgm:spPr/>
      <dgm:t>
        <a:bodyPr/>
        <a:lstStyle/>
        <a:p>
          <a:endParaRPr lang="ru-RU"/>
        </a:p>
      </dgm:t>
    </dgm:pt>
    <dgm:pt modelId="{963B63E7-D715-4E3B-8735-169D0C1E18D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uk-UA" sz="2800" b="1" u="sng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освітньої діяльності</a:t>
          </a:r>
          <a:endParaRPr lang="ru-RU" sz="2800" b="1" u="sng" dirty="0">
            <a:ln>
              <a:solidFill>
                <a:srgbClr val="000066"/>
              </a:solidFill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994CC2-C8A8-44C1-8954-BB7EC17DDEFE}" type="parTrans" cxnId="{E6F0080B-91D4-42DF-93D2-90858DA253A7}">
      <dgm:prSet/>
      <dgm:spPr/>
      <dgm:t>
        <a:bodyPr/>
        <a:lstStyle/>
        <a:p>
          <a:endParaRPr lang="ru-RU"/>
        </a:p>
      </dgm:t>
    </dgm:pt>
    <dgm:pt modelId="{F79D86D6-0C8B-4875-9346-0C8BA78DBA82}" type="sibTrans" cxnId="{E6F0080B-91D4-42DF-93D2-90858DA253A7}">
      <dgm:prSet/>
      <dgm:spPr/>
      <dgm:t>
        <a:bodyPr/>
        <a:lstStyle/>
        <a:p>
          <a:endParaRPr lang="ru-RU"/>
        </a:p>
      </dgm:t>
    </dgm:pt>
    <dgm:pt modelId="{4AAC77FA-D933-4503-952B-20341BA9AB71}">
      <dgm:prSet phldrT="[Текст]" custT="1"/>
      <dgm:spPr/>
      <dgm:t>
        <a:bodyPr/>
        <a:lstStyle/>
        <a:p>
          <a:pPr algn="ctr"/>
          <a:r>
            <a:rPr lang="uk-UA" sz="2000" b="1" i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вищої освіти</a:t>
          </a:r>
          <a:endParaRPr lang="ru-RU" sz="2000" b="1" i="1" dirty="0">
            <a:ln>
              <a:solidFill>
                <a:srgbClr val="000066"/>
              </a:solidFill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20641E-D323-452B-9467-612DE946B26E}" type="parTrans" cxnId="{1AE773E9-3482-4B4D-87D7-80CD5FF4AE3F}">
      <dgm:prSet/>
      <dgm:spPr/>
      <dgm:t>
        <a:bodyPr/>
        <a:lstStyle/>
        <a:p>
          <a:endParaRPr lang="ru-RU"/>
        </a:p>
      </dgm:t>
    </dgm:pt>
    <dgm:pt modelId="{6AE6901D-777C-405F-AF2D-FCE8D8B60756}" type="sibTrans" cxnId="{1AE773E9-3482-4B4D-87D7-80CD5FF4AE3F}">
      <dgm:prSet/>
      <dgm:spPr/>
      <dgm:t>
        <a:bodyPr/>
        <a:lstStyle/>
        <a:p>
          <a:endParaRPr lang="ru-RU"/>
        </a:p>
      </dgm:t>
    </dgm:pt>
    <dgm:pt modelId="{89B3E481-A57B-42F7-8615-192173B4A679}">
      <dgm:prSet phldrT="[Текст]"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uk-UA" sz="18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освітньої діяльності – </a:t>
          </a:r>
          <a:r>
            <a:rPr lang="uk-UA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підсистема якості освіти вищого навчального закладу, що реалізується з урахуванням таких компонентів: методи, засоби навчання, матеріали для організації освітнього процесу, контроль та управління освітнім процесом, особистісні якості викладачів та студентів, зовнішнє соціально-економічне середовище </a:t>
          </a:r>
          <a:r>
            <a:rPr lang="uk-UA" sz="1800" i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(Усикова І.В., 2004) </a:t>
          </a:r>
          <a:endParaRPr lang="ru-RU" sz="1800" i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2A1A18-0AC1-4D12-A87A-253C8561C9FA}" type="parTrans" cxnId="{E2F621CF-5CF1-4EB9-9ADC-24CC30C58CB2}">
      <dgm:prSet/>
      <dgm:spPr/>
      <dgm:t>
        <a:bodyPr/>
        <a:lstStyle/>
        <a:p>
          <a:endParaRPr lang="ru-RU"/>
        </a:p>
      </dgm:t>
    </dgm:pt>
    <dgm:pt modelId="{36A02AC9-2138-4AE3-9BED-4963D15EAA16}" type="sibTrans" cxnId="{E2F621CF-5CF1-4EB9-9ADC-24CC30C58CB2}">
      <dgm:prSet/>
      <dgm:spPr/>
      <dgm:t>
        <a:bodyPr/>
        <a:lstStyle/>
        <a:p>
          <a:endParaRPr lang="ru-RU"/>
        </a:p>
      </dgm:t>
    </dgm:pt>
    <dgm:pt modelId="{F1A7DCB8-4BF0-46CA-909D-9A7476F5862D}" type="pres">
      <dgm:prSet presAssocID="{CE61D0BA-8F12-4A6A-9E65-DD0E8B001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8F0080-7435-46EE-B720-B040258D39AA}" type="pres">
      <dgm:prSet presAssocID="{89B3E481-A57B-42F7-8615-192173B4A679}" presName="boxAndChildren" presStyleCnt="0"/>
      <dgm:spPr/>
    </dgm:pt>
    <dgm:pt modelId="{484D7F4C-F065-4C04-A5E4-EBF9945A7C76}" type="pres">
      <dgm:prSet presAssocID="{89B3E481-A57B-42F7-8615-192173B4A679}" presName="parentTextBox" presStyleLbl="node1" presStyleIdx="0" presStyleCnt="3"/>
      <dgm:spPr/>
      <dgm:t>
        <a:bodyPr/>
        <a:lstStyle/>
        <a:p>
          <a:endParaRPr lang="ru-RU"/>
        </a:p>
      </dgm:t>
    </dgm:pt>
    <dgm:pt modelId="{DF729780-5610-40BD-91E3-1B7071105C6D}" type="pres">
      <dgm:prSet presAssocID="{F79D86D6-0C8B-4875-9346-0C8BA78DBA82}" presName="sp" presStyleCnt="0"/>
      <dgm:spPr/>
    </dgm:pt>
    <dgm:pt modelId="{11449AD1-F703-4FC2-820A-99EA1EBC61AC}" type="pres">
      <dgm:prSet presAssocID="{963B63E7-D715-4E3B-8735-169D0C1E18DD}" presName="arrowAndChildren" presStyleCnt="0"/>
      <dgm:spPr/>
    </dgm:pt>
    <dgm:pt modelId="{4D59A8DC-7A89-4B5E-892E-BF69C0161F30}" type="pres">
      <dgm:prSet presAssocID="{963B63E7-D715-4E3B-8735-169D0C1E18DD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0998C08F-F835-45ED-86E8-BCB175D7ACEB}" type="pres">
      <dgm:prSet presAssocID="{963B63E7-D715-4E3B-8735-169D0C1E18DD}" presName="arrow" presStyleLbl="node1" presStyleIdx="1" presStyleCnt="3"/>
      <dgm:spPr/>
      <dgm:t>
        <a:bodyPr/>
        <a:lstStyle/>
        <a:p>
          <a:endParaRPr lang="ru-RU"/>
        </a:p>
      </dgm:t>
    </dgm:pt>
    <dgm:pt modelId="{CF79BBFF-CEB8-4C81-BA9E-FDCDC61B240C}" type="pres">
      <dgm:prSet presAssocID="{963B63E7-D715-4E3B-8735-169D0C1E18DD}" presName="descendantArrow" presStyleCnt="0"/>
      <dgm:spPr/>
    </dgm:pt>
    <dgm:pt modelId="{400DA65D-88EC-436F-9789-4A2E99410106}" type="pres">
      <dgm:prSet presAssocID="{4AAC77FA-D933-4503-952B-20341BA9AB71}" presName="childTextArrow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B62837-0ED1-488A-9CA9-0786E472FAD1}" type="pres">
      <dgm:prSet presAssocID="{09DA8B78-58A5-473B-B740-62D60F6FE57C}" presName="sp" presStyleCnt="0"/>
      <dgm:spPr/>
    </dgm:pt>
    <dgm:pt modelId="{7E7DEF4C-76D8-4996-B7F6-5E7B8F776756}" type="pres">
      <dgm:prSet presAssocID="{89ADB718-011A-4CEE-8167-0CCA986B49C5}" presName="arrowAndChildren" presStyleCnt="0"/>
      <dgm:spPr/>
    </dgm:pt>
    <dgm:pt modelId="{B2CF0D47-F6CF-45BF-A454-B756ED5780DF}" type="pres">
      <dgm:prSet presAssocID="{89ADB718-011A-4CEE-8167-0CCA986B49C5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4CF10A09-16A0-48DB-BB31-8A385851A878}" type="presOf" srcId="{89ADB718-011A-4CEE-8167-0CCA986B49C5}" destId="{B2CF0D47-F6CF-45BF-A454-B756ED5780DF}" srcOrd="0" destOrd="0" presId="urn:microsoft.com/office/officeart/2005/8/layout/process4"/>
    <dgm:cxn modelId="{E2F621CF-5CF1-4EB9-9ADC-24CC30C58CB2}" srcId="{CE61D0BA-8F12-4A6A-9E65-DD0E8B0017BD}" destId="{89B3E481-A57B-42F7-8615-192173B4A679}" srcOrd="2" destOrd="0" parTransId="{F22A1A18-0AC1-4D12-A87A-253C8561C9FA}" sibTransId="{36A02AC9-2138-4AE3-9BED-4963D15EAA16}"/>
    <dgm:cxn modelId="{3161871B-036C-45BF-B502-FFE8C8A8AE63}" type="presOf" srcId="{CE61D0BA-8F12-4A6A-9E65-DD0E8B0017BD}" destId="{F1A7DCB8-4BF0-46CA-909D-9A7476F5862D}" srcOrd="0" destOrd="0" presId="urn:microsoft.com/office/officeart/2005/8/layout/process4"/>
    <dgm:cxn modelId="{5F84467D-4004-4ABD-9A53-19371A601F2E}" type="presOf" srcId="{963B63E7-D715-4E3B-8735-169D0C1E18DD}" destId="{4D59A8DC-7A89-4B5E-892E-BF69C0161F30}" srcOrd="0" destOrd="0" presId="urn:microsoft.com/office/officeart/2005/8/layout/process4"/>
    <dgm:cxn modelId="{A2769BC8-61C5-4240-868B-9FC1B6C6AA32}" type="presOf" srcId="{4AAC77FA-D933-4503-952B-20341BA9AB71}" destId="{400DA65D-88EC-436F-9789-4A2E99410106}" srcOrd="0" destOrd="0" presId="urn:microsoft.com/office/officeart/2005/8/layout/process4"/>
    <dgm:cxn modelId="{243F2780-2554-4707-8176-63E34823269B}" type="presOf" srcId="{963B63E7-D715-4E3B-8735-169D0C1E18DD}" destId="{0998C08F-F835-45ED-86E8-BCB175D7ACEB}" srcOrd="1" destOrd="0" presId="urn:microsoft.com/office/officeart/2005/8/layout/process4"/>
    <dgm:cxn modelId="{E6F0080B-91D4-42DF-93D2-90858DA253A7}" srcId="{CE61D0BA-8F12-4A6A-9E65-DD0E8B0017BD}" destId="{963B63E7-D715-4E3B-8735-169D0C1E18DD}" srcOrd="1" destOrd="0" parTransId="{FB994CC2-C8A8-44C1-8954-BB7EC17DDEFE}" sibTransId="{F79D86D6-0C8B-4875-9346-0C8BA78DBA82}"/>
    <dgm:cxn modelId="{201E7584-7EBD-446F-9DDD-04FB129EA67C}" srcId="{CE61D0BA-8F12-4A6A-9E65-DD0E8B0017BD}" destId="{89ADB718-011A-4CEE-8167-0CCA986B49C5}" srcOrd="0" destOrd="0" parTransId="{6AEBF964-164B-4442-A253-86C81F7BA77C}" sibTransId="{09DA8B78-58A5-473B-B740-62D60F6FE57C}"/>
    <dgm:cxn modelId="{1AE773E9-3482-4B4D-87D7-80CD5FF4AE3F}" srcId="{963B63E7-D715-4E3B-8735-169D0C1E18DD}" destId="{4AAC77FA-D933-4503-952B-20341BA9AB71}" srcOrd="0" destOrd="0" parTransId="{C620641E-D323-452B-9467-612DE946B26E}" sibTransId="{6AE6901D-777C-405F-AF2D-FCE8D8B60756}"/>
    <dgm:cxn modelId="{8B186E9F-E26F-4C84-94EC-4612C2CAF2C3}" type="presOf" srcId="{89B3E481-A57B-42F7-8615-192173B4A679}" destId="{484D7F4C-F065-4C04-A5E4-EBF9945A7C76}" srcOrd="0" destOrd="0" presId="urn:microsoft.com/office/officeart/2005/8/layout/process4"/>
    <dgm:cxn modelId="{303E02DA-BFAF-450B-A685-2463C31AC235}" type="presParOf" srcId="{F1A7DCB8-4BF0-46CA-909D-9A7476F5862D}" destId="{A58F0080-7435-46EE-B720-B040258D39AA}" srcOrd="0" destOrd="0" presId="urn:microsoft.com/office/officeart/2005/8/layout/process4"/>
    <dgm:cxn modelId="{A66A97BC-D841-4DBA-A5FA-E447239FF616}" type="presParOf" srcId="{A58F0080-7435-46EE-B720-B040258D39AA}" destId="{484D7F4C-F065-4C04-A5E4-EBF9945A7C76}" srcOrd="0" destOrd="0" presId="urn:microsoft.com/office/officeart/2005/8/layout/process4"/>
    <dgm:cxn modelId="{D65903C8-DCB9-4731-BCD1-F24A965616B2}" type="presParOf" srcId="{F1A7DCB8-4BF0-46CA-909D-9A7476F5862D}" destId="{DF729780-5610-40BD-91E3-1B7071105C6D}" srcOrd="1" destOrd="0" presId="urn:microsoft.com/office/officeart/2005/8/layout/process4"/>
    <dgm:cxn modelId="{5FF9D626-1D41-4205-A585-648E6EA1DB29}" type="presParOf" srcId="{F1A7DCB8-4BF0-46CA-909D-9A7476F5862D}" destId="{11449AD1-F703-4FC2-820A-99EA1EBC61AC}" srcOrd="2" destOrd="0" presId="urn:microsoft.com/office/officeart/2005/8/layout/process4"/>
    <dgm:cxn modelId="{D1E9AE7B-3A62-4765-83A9-D6FE3A41B90C}" type="presParOf" srcId="{11449AD1-F703-4FC2-820A-99EA1EBC61AC}" destId="{4D59A8DC-7A89-4B5E-892E-BF69C0161F30}" srcOrd="0" destOrd="0" presId="urn:microsoft.com/office/officeart/2005/8/layout/process4"/>
    <dgm:cxn modelId="{D21D1B01-0453-4ECC-AAB7-643FC5EB679B}" type="presParOf" srcId="{11449AD1-F703-4FC2-820A-99EA1EBC61AC}" destId="{0998C08F-F835-45ED-86E8-BCB175D7ACEB}" srcOrd="1" destOrd="0" presId="urn:microsoft.com/office/officeart/2005/8/layout/process4"/>
    <dgm:cxn modelId="{E7D0F03A-D9F8-4A85-BCF0-20A42B9FE59D}" type="presParOf" srcId="{11449AD1-F703-4FC2-820A-99EA1EBC61AC}" destId="{CF79BBFF-CEB8-4C81-BA9E-FDCDC61B240C}" srcOrd="2" destOrd="0" presId="urn:microsoft.com/office/officeart/2005/8/layout/process4"/>
    <dgm:cxn modelId="{4A8EE28E-6F70-4EB7-8ACA-279F1E4DDAD5}" type="presParOf" srcId="{CF79BBFF-CEB8-4C81-BA9E-FDCDC61B240C}" destId="{400DA65D-88EC-436F-9789-4A2E99410106}" srcOrd="0" destOrd="0" presId="urn:microsoft.com/office/officeart/2005/8/layout/process4"/>
    <dgm:cxn modelId="{932F787D-6534-4EB6-806C-11CBC3BD9691}" type="presParOf" srcId="{F1A7DCB8-4BF0-46CA-909D-9A7476F5862D}" destId="{80B62837-0ED1-488A-9CA9-0786E472FAD1}" srcOrd="3" destOrd="0" presId="urn:microsoft.com/office/officeart/2005/8/layout/process4"/>
    <dgm:cxn modelId="{9346F789-9919-4188-AE06-D0888DA7EDFB}" type="presParOf" srcId="{F1A7DCB8-4BF0-46CA-909D-9A7476F5862D}" destId="{7E7DEF4C-76D8-4996-B7F6-5E7B8F776756}" srcOrd="4" destOrd="0" presId="urn:microsoft.com/office/officeart/2005/8/layout/process4"/>
    <dgm:cxn modelId="{270824E5-7639-4F92-B879-12ABE80662A6}" type="presParOf" srcId="{7E7DEF4C-76D8-4996-B7F6-5E7B8F776756}" destId="{B2CF0D47-F6CF-45BF-A454-B756ED5780D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D090EB-11B6-460C-9C25-F4460EDE91C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C39FB66-3314-48B9-B99B-A87FADD13F1C}">
      <dgm:prSet phldrT="[Текст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uk-UA" sz="4000" b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</a:t>
          </a:r>
        </a:p>
      </dgm:t>
    </dgm:pt>
    <dgm:pt modelId="{886AE333-5BC7-46D6-A713-52BE9D500390}" type="parTrans" cxnId="{0649E1D3-268E-4A03-A028-EB68FAF1530F}">
      <dgm:prSet/>
      <dgm:spPr/>
      <dgm:t>
        <a:bodyPr/>
        <a:lstStyle/>
        <a:p>
          <a:endParaRPr lang="ru-RU"/>
        </a:p>
      </dgm:t>
    </dgm:pt>
    <dgm:pt modelId="{78F85BE0-26A4-4330-B32E-121FFAE8603B}" type="sibTrans" cxnId="{0649E1D3-268E-4A03-A028-EB68FAF1530F}">
      <dgm:prSet/>
      <dgm:spPr/>
      <dgm:t>
        <a:bodyPr/>
        <a:lstStyle/>
        <a:p>
          <a:endParaRPr lang="ru-RU"/>
        </a:p>
      </dgm:t>
    </dgm:pt>
    <dgm:pt modelId="{E7447AA9-21DB-4D3F-932C-C0B58D679E25}">
      <dgm:prSet phldrT="[Текст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освіти</a:t>
          </a:r>
          <a:endParaRPr lang="ru-RU" sz="24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6BDEFE-2E51-4D70-81C4-45F80D02906D}" type="parTrans" cxnId="{1FA0CB33-5CB3-41B8-A83C-9D4EB8361136}">
      <dgm:prSet/>
      <dgm:spPr/>
      <dgm:t>
        <a:bodyPr/>
        <a:lstStyle/>
        <a:p>
          <a:endParaRPr lang="ru-RU"/>
        </a:p>
      </dgm:t>
    </dgm:pt>
    <dgm:pt modelId="{49A25EFB-70AB-44C0-8295-AEB495765558}" type="sibTrans" cxnId="{1FA0CB33-5CB3-41B8-A83C-9D4EB8361136}">
      <dgm:prSet/>
      <dgm:spPr/>
      <dgm:t>
        <a:bodyPr/>
        <a:lstStyle/>
        <a:p>
          <a:endParaRPr lang="ru-RU"/>
        </a:p>
      </dgm:t>
    </dgm:pt>
    <dgm:pt modelId="{CAD6059A-A4D2-4DB8-B95E-2D4D196327E0}">
      <dgm:prSet phldrT="[Текст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uk-UA" sz="2400" dirty="0" smtClean="0">
              <a:ln>
                <a:noFill/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освітньої діяльності</a:t>
          </a:r>
          <a:endParaRPr lang="ru-RU" sz="2400" dirty="0">
            <a:ln>
              <a:noFill/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65519B-361A-44EF-B909-CA435D69F4EE}" type="parTrans" cxnId="{85978AE4-7651-4AA0-95B3-BC2BA0456DB1}">
      <dgm:prSet/>
      <dgm:spPr/>
      <dgm:t>
        <a:bodyPr/>
        <a:lstStyle/>
        <a:p>
          <a:endParaRPr lang="ru-RU"/>
        </a:p>
      </dgm:t>
    </dgm:pt>
    <dgm:pt modelId="{68ABDFCD-2CAE-4239-88C3-46A8B8070F86}" type="sibTrans" cxnId="{85978AE4-7651-4AA0-95B3-BC2BA0456DB1}">
      <dgm:prSet/>
      <dgm:spPr/>
      <dgm:t>
        <a:bodyPr/>
        <a:lstStyle/>
        <a:p>
          <a:endParaRPr lang="ru-RU"/>
        </a:p>
      </dgm:t>
    </dgm:pt>
    <dgm:pt modelId="{C5CC5026-D4B2-4A18-AB57-D523BD89691D}">
      <dgm:prSet phldrT="[Текст]" custT="1"/>
      <dgm:spPr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uk-UA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вищої освіти</a:t>
          </a:r>
          <a:endParaRPr lang="ru-RU" sz="24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038240-84A8-49BD-9206-66088E119931}" type="parTrans" cxnId="{A8088115-97B1-46B1-83CC-25142EF1C45E}">
      <dgm:prSet/>
      <dgm:spPr/>
      <dgm:t>
        <a:bodyPr/>
        <a:lstStyle/>
        <a:p>
          <a:endParaRPr lang="ru-RU"/>
        </a:p>
      </dgm:t>
    </dgm:pt>
    <dgm:pt modelId="{563EE94C-3161-43D5-90AF-B21DF639CEEC}" type="sibTrans" cxnId="{A8088115-97B1-46B1-83CC-25142EF1C45E}">
      <dgm:prSet/>
      <dgm:spPr/>
      <dgm:t>
        <a:bodyPr/>
        <a:lstStyle/>
        <a:p>
          <a:endParaRPr lang="ru-RU"/>
        </a:p>
      </dgm:t>
    </dgm:pt>
    <dgm:pt modelId="{0D004A94-DDC5-4B52-BF40-711115463290}" type="pres">
      <dgm:prSet presAssocID="{42D090EB-11B6-460C-9C25-F4460EDE91C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4728188-7B81-468E-BBA4-A6670B58A722}" type="pres">
      <dgm:prSet presAssocID="{CC39FB66-3314-48B9-B99B-A87FADD13F1C}" presName="singleCycle" presStyleCnt="0"/>
      <dgm:spPr/>
    </dgm:pt>
    <dgm:pt modelId="{D55C22A8-28D4-49C0-ADCD-B40F607F67FD}" type="pres">
      <dgm:prSet presAssocID="{CC39FB66-3314-48B9-B99B-A87FADD13F1C}" presName="singleCenter" presStyleLbl="node1" presStyleIdx="0" presStyleCnt="4" custScaleX="207022" custScaleY="114170" custLinFactNeighborX="-1515" custLinFactNeighborY="-3030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E11DAF98-F368-4661-AD7E-A838B883D4D6}" type="pres">
      <dgm:prSet presAssocID="{C46BDEFE-2E51-4D70-81C4-45F80D02906D}" presName="Name56" presStyleLbl="parChTrans1D2" presStyleIdx="0" presStyleCnt="3"/>
      <dgm:spPr/>
      <dgm:t>
        <a:bodyPr/>
        <a:lstStyle/>
        <a:p>
          <a:endParaRPr lang="ru-RU"/>
        </a:p>
      </dgm:t>
    </dgm:pt>
    <dgm:pt modelId="{34D7C18A-968E-4C6D-884E-F24D3CB731C5}" type="pres">
      <dgm:prSet presAssocID="{E7447AA9-21DB-4D3F-932C-C0B58D679E25}" presName="text0" presStyleLbl="node1" presStyleIdx="1" presStyleCnt="4" custScaleX="268886" custScaleY="112151" custRadScaleRad="100141" custRadScaleInc="-5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99BB3-BA40-4382-9B74-D08EB4FC8E23}" type="pres">
      <dgm:prSet presAssocID="{3C65519B-361A-44EF-B909-CA435D69F4EE}" presName="Name56" presStyleLbl="parChTrans1D2" presStyleIdx="1" presStyleCnt="3"/>
      <dgm:spPr/>
      <dgm:t>
        <a:bodyPr/>
        <a:lstStyle/>
        <a:p>
          <a:endParaRPr lang="ru-RU"/>
        </a:p>
      </dgm:t>
    </dgm:pt>
    <dgm:pt modelId="{184CFE21-1EE8-4B4E-920C-4741082B4BE1}" type="pres">
      <dgm:prSet presAssocID="{CAD6059A-A4D2-4DB8-B95E-2D4D196327E0}" presName="text0" presStyleLbl="node1" presStyleIdx="2" presStyleCnt="4" custScaleX="363476" custScaleY="156203" custRadScaleRad="177978" custRadScaleInc="-56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A4A9B-9D52-42CB-A721-C925D30521A1}" type="pres">
      <dgm:prSet presAssocID="{66038240-84A8-49BD-9206-66088E119931}" presName="Name56" presStyleLbl="parChTrans1D2" presStyleIdx="2" presStyleCnt="3"/>
      <dgm:spPr/>
      <dgm:t>
        <a:bodyPr/>
        <a:lstStyle/>
        <a:p>
          <a:endParaRPr lang="ru-RU"/>
        </a:p>
      </dgm:t>
    </dgm:pt>
    <dgm:pt modelId="{F8A37F3B-B30A-430B-BB4C-9DD7DE9151B7}" type="pres">
      <dgm:prSet presAssocID="{C5CC5026-D4B2-4A18-AB57-D523BD89691D}" presName="text0" presStyleLbl="node1" presStyleIdx="3" presStyleCnt="4" custScaleX="300905" custScaleY="135357" custRadScaleRad="163462" custRadScaleInc="562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49E1D3-268E-4A03-A028-EB68FAF1530F}" srcId="{42D090EB-11B6-460C-9C25-F4460EDE91C2}" destId="{CC39FB66-3314-48B9-B99B-A87FADD13F1C}" srcOrd="0" destOrd="0" parTransId="{886AE333-5BC7-46D6-A713-52BE9D500390}" sibTransId="{78F85BE0-26A4-4330-B32E-121FFAE8603B}"/>
    <dgm:cxn modelId="{85978AE4-7651-4AA0-95B3-BC2BA0456DB1}" srcId="{CC39FB66-3314-48B9-B99B-A87FADD13F1C}" destId="{CAD6059A-A4D2-4DB8-B95E-2D4D196327E0}" srcOrd="1" destOrd="0" parTransId="{3C65519B-361A-44EF-B909-CA435D69F4EE}" sibTransId="{68ABDFCD-2CAE-4239-88C3-46A8B8070F86}"/>
    <dgm:cxn modelId="{17F50EBE-942F-468E-81E1-BA5528C9F6AA}" type="presOf" srcId="{66038240-84A8-49BD-9206-66088E119931}" destId="{FAFA4A9B-9D52-42CB-A721-C925D30521A1}" srcOrd="0" destOrd="0" presId="urn:microsoft.com/office/officeart/2008/layout/RadialCluster"/>
    <dgm:cxn modelId="{D1EFB18B-14A2-4E77-BC1C-A3205984DF01}" type="presOf" srcId="{E7447AA9-21DB-4D3F-932C-C0B58D679E25}" destId="{34D7C18A-968E-4C6D-884E-F24D3CB731C5}" srcOrd="0" destOrd="0" presId="urn:microsoft.com/office/officeart/2008/layout/RadialCluster"/>
    <dgm:cxn modelId="{1657DE23-1A30-402D-A821-76064C3F46ED}" type="presOf" srcId="{CAD6059A-A4D2-4DB8-B95E-2D4D196327E0}" destId="{184CFE21-1EE8-4B4E-920C-4741082B4BE1}" srcOrd="0" destOrd="0" presId="urn:microsoft.com/office/officeart/2008/layout/RadialCluster"/>
    <dgm:cxn modelId="{9BC1CBA7-5C16-49B1-92DF-88F9636E9D95}" type="presOf" srcId="{C46BDEFE-2E51-4D70-81C4-45F80D02906D}" destId="{E11DAF98-F368-4661-AD7E-A838B883D4D6}" srcOrd="0" destOrd="0" presId="urn:microsoft.com/office/officeart/2008/layout/RadialCluster"/>
    <dgm:cxn modelId="{18E6F301-256F-4C23-AF14-887D635BF03A}" type="presOf" srcId="{3C65519B-361A-44EF-B909-CA435D69F4EE}" destId="{EB399BB3-BA40-4382-9B74-D08EB4FC8E23}" srcOrd="0" destOrd="0" presId="urn:microsoft.com/office/officeart/2008/layout/RadialCluster"/>
    <dgm:cxn modelId="{5017D740-2442-4290-BDFE-E07954F17881}" type="presOf" srcId="{42D090EB-11B6-460C-9C25-F4460EDE91C2}" destId="{0D004A94-DDC5-4B52-BF40-711115463290}" srcOrd="0" destOrd="0" presId="urn:microsoft.com/office/officeart/2008/layout/RadialCluster"/>
    <dgm:cxn modelId="{55911A0D-B980-4991-BE14-79B6FA67802F}" type="presOf" srcId="{C5CC5026-D4B2-4A18-AB57-D523BD89691D}" destId="{F8A37F3B-B30A-430B-BB4C-9DD7DE9151B7}" srcOrd="0" destOrd="0" presId="urn:microsoft.com/office/officeart/2008/layout/RadialCluster"/>
    <dgm:cxn modelId="{F65C6D85-32B0-4CC0-BDBA-66756BD4C674}" type="presOf" srcId="{CC39FB66-3314-48B9-B99B-A87FADD13F1C}" destId="{D55C22A8-28D4-49C0-ADCD-B40F607F67FD}" srcOrd="0" destOrd="0" presId="urn:microsoft.com/office/officeart/2008/layout/RadialCluster"/>
    <dgm:cxn modelId="{1FA0CB33-5CB3-41B8-A83C-9D4EB8361136}" srcId="{CC39FB66-3314-48B9-B99B-A87FADD13F1C}" destId="{E7447AA9-21DB-4D3F-932C-C0B58D679E25}" srcOrd="0" destOrd="0" parTransId="{C46BDEFE-2E51-4D70-81C4-45F80D02906D}" sibTransId="{49A25EFB-70AB-44C0-8295-AEB495765558}"/>
    <dgm:cxn modelId="{A8088115-97B1-46B1-83CC-25142EF1C45E}" srcId="{CC39FB66-3314-48B9-B99B-A87FADD13F1C}" destId="{C5CC5026-D4B2-4A18-AB57-D523BD89691D}" srcOrd="2" destOrd="0" parTransId="{66038240-84A8-49BD-9206-66088E119931}" sibTransId="{563EE94C-3161-43D5-90AF-B21DF639CEEC}"/>
    <dgm:cxn modelId="{6EBDE40F-E4BE-42E7-8321-3EE4826E675A}" type="presParOf" srcId="{0D004A94-DDC5-4B52-BF40-711115463290}" destId="{F4728188-7B81-468E-BBA4-A6670B58A722}" srcOrd="0" destOrd="0" presId="urn:microsoft.com/office/officeart/2008/layout/RadialCluster"/>
    <dgm:cxn modelId="{30C56D8D-F5AF-4A0F-BB5C-97A7E6845EDA}" type="presParOf" srcId="{F4728188-7B81-468E-BBA4-A6670B58A722}" destId="{D55C22A8-28D4-49C0-ADCD-B40F607F67FD}" srcOrd="0" destOrd="0" presId="urn:microsoft.com/office/officeart/2008/layout/RadialCluster"/>
    <dgm:cxn modelId="{24C1D52A-34F9-4528-AF3F-13A2F2B30DE7}" type="presParOf" srcId="{F4728188-7B81-468E-BBA4-A6670B58A722}" destId="{E11DAF98-F368-4661-AD7E-A838B883D4D6}" srcOrd="1" destOrd="0" presId="urn:microsoft.com/office/officeart/2008/layout/RadialCluster"/>
    <dgm:cxn modelId="{EED875FD-EF2A-4CB7-B288-94B8F4909115}" type="presParOf" srcId="{F4728188-7B81-468E-BBA4-A6670B58A722}" destId="{34D7C18A-968E-4C6D-884E-F24D3CB731C5}" srcOrd="2" destOrd="0" presId="urn:microsoft.com/office/officeart/2008/layout/RadialCluster"/>
    <dgm:cxn modelId="{DA93F004-4ADA-4766-98F3-DA59DD11E98F}" type="presParOf" srcId="{F4728188-7B81-468E-BBA4-A6670B58A722}" destId="{EB399BB3-BA40-4382-9B74-D08EB4FC8E23}" srcOrd="3" destOrd="0" presId="urn:microsoft.com/office/officeart/2008/layout/RadialCluster"/>
    <dgm:cxn modelId="{EB1B54EF-9635-422B-8E7C-E230A3070694}" type="presParOf" srcId="{F4728188-7B81-468E-BBA4-A6670B58A722}" destId="{184CFE21-1EE8-4B4E-920C-4741082B4BE1}" srcOrd="4" destOrd="0" presId="urn:microsoft.com/office/officeart/2008/layout/RadialCluster"/>
    <dgm:cxn modelId="{91FF1ACA-DA0B-4562-AEEC-D955FAA901E5}" type="presParOf" srcId="{F4728188-7B81-468E-BBA4-A6670B58A722}" destId="{FAFA4A9B-9D52-42CB-A721-C925D30521A1}" srcOrd="5" destOrd="0" presId="urn:microsoft.com/office/officeart/2008/layout/RadialCluster"/>
    <dgm:cxn modelId="{82BD5814-8D9B-402D-8A1A-F2AFF9128822}" type="presParOf" srcId="{F4728188-7B81-468E-BBA4-A6670B58A722}" destId="{F8A37F3B-B30A-430B-BB4C-9DD7DE9151B7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5A5D23-DF64-4746-81E6-9CA5A2305C20}" type="doc">
      <dgm:prSet loTypeId="urn:microsoft.com/office/officeart/2005/8/layout/radial4" loCatId="relationship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CE5E7DA8-0776-4371-8401-24F5E72BCC97}">
      <dgm:prSet phldrT="[Текст]"/>
      <dgm:spPr/>
      <dgm:t>
        <a:bodyPr/>
        <a:lstStyle/>
        <a:p>
          <a:r>
            <a:rPr lang="uk-UA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якістю освіти</a:t>
          </a:r>
          <a:endParaRPr lang="ru-RU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4BEA75-276E-4E6E-A3B8-1C34CAB2443C}" type="parTrans" cxnId="{C8CE2FE5-823A-4505-8E3C-22D7A9493798}">
      <dgm:prSet/>
      <dgm:spPr/>
      <dgm:t>
        <a:bodyPr/>
        <a:lstStyle/>
        <a:p>
          <a:endParaRPr lang="ru-RU"/>
        </a:p>
      </dgm:t>
    </dgm:pt>
    <dgm:pt modelId="{2BE16BD9-0716-462D-B2FC-C67655623510}" type="sibTrans" cxnId="{C8CE2FE5-823A-4505-8E3C-22D7A9493798}">
      <dgm:prSet/>
      <dgm:spPr/>
      <dgm:t>
        <a:bodyPr/>
        <a:lstStyle/>
        <a:p>
          <a:endParaRPr lang="ru-RU"/>
        </a:p>
      </dgm:t>
    </dgm:pt>
    <dgm:pt modelId="{99F5210A-2DCF-496B-837C-B36879D7AD4F}">
      <dgm:prSet phldrT="[Текст]" custT="1"/>
      <dgm:spPr/>
      <dgm:t>
        <a:bodyPr/>
        <a:lstStyle/>
        <a:p>
          <a:pPr algn="ctr"/>
          <a:r>
            <a:rPr lang="uk-UA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якості усіх параметрів освітнього процесу і освітньої підготовки випускника навчального закладу як кінцевого результату діяльності системи освіти, задовольнивши його освітні потреби  </a:t>
          </a:r>
          <a:endParaRPr lang="ru-RU" sz="18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A00AB3-F1D7-4E9B-A870-9CE6484F9575}" type="parTrans" cxnId="{482E71D2-63C6-4473-A959-198ABEB2E9FD}">
      <dgm:prSet/>
      <dgm:spPr/>
      <dgm:t>
        <a:bodyPr/>
        <a:lstStyle/>
        <a:p>
          <a:endParaRPr lang="ru-RU"/>
        </a:p>
      </dgm:t>
    </dgm:pt>
    <dgm:pt modelId="{B711F886-5B56-456B-B27D-6EA7E3E39567}" type="sibTrans" cxnId="{482E71D2-63C6-4473-A959-198ABEB2E9FD}">
      <dgm:prSet/>
      <dgm:spPr/>
      <dgm:t>
        <a:bodyPr/>
        <a:lstStyle/>
        <a:p>
          <a:endParaRPr lang="ru-RU"/>
        </a:p>
      </dgm:t>
    </dgm:pt>
    <dgm:pt modelId="{8ACF7E6C-A000-4E55-9886-5F15304D149F}">
      <dgm:prSet phldrT="[Текст]" custT="1"/>
      <dgm:spPr/>
      <dgm:t>
        <a:bodyPr/>
        <a:lstStyle/>
        <a:p>
          <a:r>
            <a:rPr lang="uk-UA" sz="18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максимального ефективного використання капіталовкладень і ресурсів та регулятивне функціонування освіти як соціальної системи  </a:t>
          </a:r>
          <a:endParaRPr lang="ru-RU" sz="18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A07DD9-B65D-4CA8-99AA-26F423E1AE14}" type="parTrans" cxnId="{50EBD9A8-0056-4C0C-8AF2-A74FB4B8911C}">
      <dgm:prSet/>
      <dgm:spPr/>
      <dgm:t>
        <a:bodyPr/>
        <a:lstStyle/>
        <a:p>
          <a:endParaRPr lang="ru-RU"/>
        </a:p>
      </dgm:t>
    </dgm:pt>
    <dgm:pt modelId="{EE3ADDA6-2259-46A1-BD60-237D9B5E6A58}" type="sibTrans" cxnId="{50EBD9A8-0056-4C0C-8AF2-A74FB4B8911C}">
      <dgm:prSet/>
      <dgm:spPr/>
      <dgm:t>
        <a:bodyPr/>
        <a:lstStyle/>
        <a:p>
          <a:endParaRPr lang="ru-RU"/>
        </a:p>
      </dgm:t>
    </dgm:pt>
    <dgm:pt modelId="{19B22D00-647A-4F75-930D-A57617FE1E4F}" type="pres">
      <dgm:prSet presAssocID="{135A5D23-DF64-4746-81E6-9CA5A2305C2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2D4CC5-CF56-43BD-8593-2BD40089AEC0}" type="pres">
      <dgm:prSet presAssocID="{CE5E7DA8-0776-4371-8401-24F5E72BCC97}" presName="centerShape" presStyleLbl="node0" presStyleIdx="0" presStyleCnt="1" custScaleX="70198" custScaleY="61026" custLinFactNeighborX="-48" custLinFactNeighborY="-5781"/>
      <dgm:spPr/>
      <dgm:t>
        <a:bodyPr/>
        <a:lstStyle/>
        <a:p>
          <a:endParaRPr lang="ru-RU"/>
        </a:p>
      </dgm:t>
    </dgm:pt>
    <dgm:pt modelId="{4EE56A29-4A76-4AA6-BBAF-A3825A11D5E2}" type="pres">
      <dgm:prSet presAssocID="{11A00AB3-F1D7-4E9B-A870-9CE6484F9575}" presName="parTrans" presStyleLbl="bgSibTrans2D1" presStyleIdx="0" presStyleCnt="2" custLinFactNeighborX="2854" custLinFactNeighborY="13395"/>
      <dgm:spPr/>
      <dgm:t>
        <a:bodyPr/>
        <a:lstStyle/>
        <a:p>
          <a:endParaRPr lang="ru-RU"/>
        </a:p>
      </dgm:t>
    </dgm:pt>
    <dgm:pt modelId="{0F8B2A79-F3BB-4C67-8EDB-C7925788BD1D}" type="pres">
      <dgm:prSet presAssocID="{99F5210A-2DCF-496B-837C-B36879D7AD4F}" presName="node" presStyleLbl="node1" presStyleIdx="0" presStyleCnt="2" custRadScaleRad="79975" custRadScaleInc="-29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98891-4458-4864-A910-93B8EE2D3ADB}" type="pres">
      <dgm:prSet presAssocID="{71A07DD9-B65D-4CA8-99AA-26F423E1AE14}" presName="parTrans" presStyleLbl="bgSibTrans2D1" presStyleIdx="1" presStyleCnt="2" custLinFactNeighborX="-5889" custLinFactNeighborY="19347"/>
      <dgm:spPr/>
      <dgm:t>
        <a:bodyPr/>
        <a:lstStyle/>
        <a:p>
          <a:endParaRPr lang="ru-RU"/>
        </a:p>
      </dgm:t>
    </dgm:pt>
    <dgm:pt modelId="{698528DE-FEBA-4597-9587-EA8ABC4C50D3}" type="pres">
      <dgm:prSet presAssocID="{8ACF7E6C-A000-4E55-9886-5F15304D149F}" presName="node" presStyleLbl="node1" presStyleIdx="1" presStyleCnt="2" custScaleX="95096" custScaleY="93422" custRadScaleRad="84159" custRadScaleInc="25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E71D2-63C6-4473-A959-198ABEB2E9FD}" srcId="{CE5E7DA8-0776-4371-8401-24F5E72BCC97}" destId="{99F5210A-2DCF-496B-837C-B36879D7AD4F}" srcOrd="0" destOrd="0" parTransId="{11A00AB3-F1D7-4E9B-A870-9CE6484F9575}" sibTransId="{B711F886-5B56-456B-B27D-6EA7E3E39567}"/>
    <dgm:cxn modelId="{50EBD9A8-0056-4C0C-8AF2-A74FB4B8911C}" srcId="{CE5E7DA8-0776-4371-8401-24F5E72BCC97}" destId="{8ACF7E6C-A000-4E55-9886-5F15304D149F}" srcOrd="1" destOrd="0" parTransId="{71A07DD9-B65D-4CA8-99AA-26F423E1AE14}" sibTransId="{EE3ADDA6-2259-46A1-BD60-237D9B5E6A58}"/>
    <dgm:cxn modelId="{E0905DC2-0501-4D64-B166-CA506C8E0337}" type="presOf" srcId="{11A00AB3-F1D7-4E9B-A870-9CE6484F9575}" destId="{4EE56A29-4A76-4AA6-BBAF-A3825A11D5E2}" srcOrd="0" destOrd="0" presId="urn:microsoft.com/office/officeart/2005/8/layout/radial4"/>
    <dgm:cxn modelId="{C8CE2FE5-823A-4505-8E3C-22D7A9493798}" srcId="{135A5D23-DF64-4746-81E6-9CA5A2305C20}" destId="{CE5E7DA8-0776-4371-8401-24F5E72BCC97}" srcOrd="0" destOrd="0" parTransId="{784BEA75-276E-4E6E-A3B8-1C34CAB2443C}" sibTransId="{2BE16BD9-0716-462D-B2FC-C67655623510}"/>
    <dgm:cxn modelId="{A4D49750-A048-4BFB-BAE8-EAAF3F34526E}" type="presOf" srcId="{135A5D23-DF64-4746-81E6-9CA5A2305C20}" destId="{19B22D00-647A-4F75-930D-A57617FE1E4F}" srcOrd="0" destOrd="0" presId="urn:microsoft.com/office/officeart/2005/8/layout/radial4"/>
    <dgm:cxn modelId="{AE056E45-92EA-405A-9C3C-9C3AC85B76F8}" type="presOf" srcId="{CE5E7DA8-0776-4371-8401-24F5E72BCC97}" destId="{462D4CC5-CF56-43BD-8593-2BD40089AEC0}" srcOrd="0" destOrd="0" presId="urn:microsoft.com/office/officeart/2005/8/layout/radial4"/>
    <dgm:cxn modelId="{17F0F2DF-8B4A-49A8-B86F-9E6B23BF51B9}" type="presOf" srcId="{99F5210A-2DCF-496B-837C-B36879D7AD4F}" destId="{0F8B2A79-F3BB-4C67-8EDB-C7925788BD1D}" srcOrd="0" destOrd="0" presId="urn:microsoft.com/office/officeart/2005/8/layout/radial4"/>
    <dgm:cxn modelId="{53C028C7-2BE0-4FF9-86B7-74EDE518F19F}" type="presOf" srcId="{71A07DD9-B65D-4CA8-99AA-26F423E1AE14}" destId="{74C98891-4458-4864-A910-93B8EE2D3ADB}" srcOrd="0" destOrd="0" presId="urn:microsoft.com/office/officeart/2005/8/layout/radial4"/>
    <dgm:cxn modelId="{D5F864A0-5FD2-4379-8EC1-4AD7663B483E}" type="presOf" srcId="{8ACF7E6C-A000-4E55-9886-5F15304D149F}" destId="{698528DE-FEBA-4597-9587-EA8ABC4C50D3}" srcOrd="0" destOrd="0" presId="urn:microsoft.com/office/officeart/2005/8/layout/radial4"/>
    <dgm:cxn modelId="{EDF10ADC-E0AA-4A23-B0A3-CF7935D07667}" type="presParOf" srcId="{19B22D00-647A-4F75-930D-A57617FE1E4F}" destId="{462D4CC5-CF56-43BD-8593-2BD40089AEC0}" srcOrd="0" destOrd="0" presId="urn:microsoft.com/office/officeart/2005/8/layout/radial4"/>
    <dgm:cxn modelId="{D8925FAE-2C42-4F41-A31E-7427477E938B}" type="presParOf" srcId="{19B22D00-647A-4F75-930D-A57617FE1E4F}" destId="{4EE56A29-4A76-4AA6-BBAF-A3825A11D5E2}" srcOrd="1" destOrd="0" presId="urn:microsoft.com/office/officeart/2005/8/layout/radial4"/>
    <dgm:cxn modelId="{7EB31DC3-2563-4326-8089-CDC5EF637740}" type="presParOf" srcId="{19B22D00-647A-4F75-930D-A57617FE1E4F}" destId="{0F8B2A79-F3BB-4C67-8EDB-C7925788BD1D}" srcOrd="2" destOrd="0" presId="urn:microsoft.com/office/officeart/2005/8/layout/radial4"/>
    <dgm:cxn modelId="{360026E9-1257-4B20-A3B9-893C82492122}" type="presParOf" srcId="{19B22D00-647A-4F75-930D-A57617FE1E4F}" destId="{74C98891-4458-4864-A910-93B8EE2D3ADB}" srcOrd="3" destOrd="0" presId="urn:microsoft.com/office/officeart/2005/8/layout/radial4"/>
    <dgm:cxn modelId="{7F476939-30CC-4B9F-ACEF-55DEEEEBDD4F}" type="presParOf" srcId="{19B22D00-647A-4F75-930D-A57617FE1E4F}" destId="{698528DE-FEBA-4597-9587-EA8ABC4C50D3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30D8725-3FF8-4ABA-8AD6-D4173394227F}" type="doc">
      <dgm:prSet loTypeId="urn:microsoft.com/office/officeart/2005/8/layout/hierarchy1" loCatId="hierarchy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A78815F7-C78F-4F08-8876-5E1E72B5BA9F}">
      <dgm:prSet phldrT="[Текст]" custT="1"/>
      <dgm:spPr/>
      <dgm:t>
        <a:bodyPr/>
        <a:lstStyle/>
        <a:p>
          <a:r>
            <a:rPr lang="uk-UA" sz="13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Орієнтація на споживача </a:t>
          </a:r>
          <a:r>
            <a:rPr lang="uk-UA" sz="13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 вивчення потреб і оцінка ступеня </a:t>
          </a:r>
          <a:r>
            <a:rPr lang="uk-UA" sz="1300" dirty="0" err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задовллення</a:t>
          </a:r>
          <a:r>
            <a:rPr lang="uk-UA" sz="13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 споживачів</a:t>
          </a:r>
          <a:endParaRPr lang="ru-RU" sz="13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FA3761-091D-4DC1-A536-1162EB6ABC4C}" type="parTrans" cxnId="{84D17E64-E057-4A7A-9B08-8FF595216A1F}">
      <dgm:prSet/>
      <dgm:spPr/>
      <dgm:t>
        <a:bodyPr/>
        <a:lstStyle/>
        <a:p>
          <a:endParaRPr lang="ru-RU"/>
        </a:p>
      </dgm:t>
    </dgm:pt>
    <dgm:pt modelId="{74315F2B-3D81-41C1-B008-3A3B56840ADF}" type="sibTrans" cxnId="{84D17E64-E057-4A7A-9B08-8FF595216A1F}">
      <dgm:prSet/>
      <dgm:spPr/>
      <dgm:t>
        <a:bodyPr/>
        <a:lstStyle/>
        <a:p>
          <a:endParaRPr lang="ru-RU"/>
        </a:p>
      </dgm:t>
    </dgm:pt>
    <dgm:pt modelId="{DAACF27A-7C17-4710-8CD9-5881E1FA51C9}">
      <dgm:prSet phldrT="[Текст]" custT="1"/>
      <dgm:spPr>
        <a:blipFill rotWithShape="0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</dgm:spPr>
      <dgm:t>
        <a:bodyPr/>
        <a:lstStyle/>
        <a:p>
          <a:r>
            <a:rPr lang="uk-UA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Залучення всього персоналу </a:t>
          </a:r>
          <a:r>
            <a:rPr lang="uk-UA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 кожний працює для досягнення загальної мети</a:t>
          </a:r>
          <a:endParaRPr lang="ru-RU" sz="14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9C1F4A-9869-4F5C-A76F-20C756C2D588}" type="parTrans" cxnId="{D6017B3D-0893-41D6-BB6A-39B693E3DBB8}">
      <dgm:prSet/>
      <dgm:spPr/>
      <dgm:t>
        <a:bodyPr/>
        <a:lstStyle/>
        <a:p>
          <a:endParaRPr lang="ru-RU"/>
        </a:p>
      </dgm:t>
    </dgm:pt>
    <dgm:pt modelId="{0098CEDF-A03F-4D7D-B3A9-A83DEAAFC297}" type="sibTrans" cxnId="{D6017B3D-0893-41D6-BB6A-39B693E3DBB8}">
      <dgm:prSet/>
      <dgm:spPr/>
      <dgm:t>
        <a:bodyPr/>
        <a:lstStyle/>
        <a:p>
          <a:endParaRPr lang="ru-RU"/>
        </a:p>
      </dgm:t>
    </dgm:pt>
    <dgm:pt modelId="{DABDAC34-E97D-4B2F-8D06-4702CF63CB04}">
      <dgm:prSet phldrT="[Текст]" custT="1"/>
      <dgm:spPr/>
      <dgm:t>
        <a:bodyPr/>
        <a:lstStyle/>
        <a:p>
          <a:r>
            <a:rPr lang="uk-UA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Роль керівництва </a:t>
          </a:r>
          <a:r>
            <a:rPr lang="uk-UA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 вивчення створених умов для розвитку організації</a:t>
          </a:r>
          <a:endParaRPr lang="ru-RU" sz="14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AD16C9-1257-485A-B654-114FC74F449E}" type="parTrans" cxnId="{BDD05877-EF55-4F13-9385-ECC43060414B}">
      <dgm:prSet/>
      <dgm:spPr/>
      <dgm:t>
        <a:bodyPr/>
        <a:lstStyle/>
        <a:p>
          <a:endParaRPr lang="ru-RU"/>
        </a:p>
      </dgm:t>
    </dgm:pt>
    <dgm:pt modelId="{CC0D9B97-D7B8-48A0-A463-1A8E56B8F1DC}" type="sibTrans" cxnId="{BDD05877-EF55-4F13-9385-ECC43060414B}">
      <dgm:prSet/>
      <dgm:spPr/>
      <dgm:t>
        <a:bodyPr/>
        <a:lstStyle/>
        <a:p>
          <a:endParaRPr lang="ru-RU"/>
        </a:p>
      </dgm:t>
    </dgm:pt>
    <dgm:pt modelId="{880BFDA5-1427-4F99-A329-6DB19F955C83}">
      <dgm:prSet phldrT="[Текст]" custT="1"/>
      <dgm:spPr/>
      <dgm:t>
        <a:bodyPr/>
        <a:lstStyle/>
        <a:p>
          <a:r>
            <a:rPr lang="uk-UA" sz="13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Системний підхід </a:t>
          </a:r>
          <a:r>
            <a:rPr lang="uk-UA" sz="13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 поліпшення діяльності всієї організації</a:t>
          </a:r>
          <a:r>
            <a:rPr lang="uk-UA" sz="13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3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691CF-2C39-4BBF-B221-9435E2C44818}" type="parTrans" cxnId="{79A8C8FD-2403-4C8E-9994-FAC1FB8ADB29}">
      <dgm:prSet/>
      <dgm:spPr/>
      <dgm:t>
        <a:bodyPr/>
        <a:lstStyle/>
        <a:p>
          <a:endParaRPr lang="ru-RU"/>
        </a:p>
      </dgm:t>
    </dgm:pt>
    <dgm:pt modelId="{9AADBE87-55C3-4EBB-B194-BC8D5DFC0648}" type="sibTrans" cxnId="{79A8C8FD-2403-4C8E-9994-FAC1FB8ADB29}">
      <dgm:prSet/>
      <dgm:spPr/>
      <dgm:t>
        <a:bodyPr/>
        <a:lstStyle/>
        <a:p>
          <a:endParaRPr lang="ru-RU"/>
        </a:p>
      </dgm:t>
    </dgm:pt>
    <dgm:pt modelId="{FF03D7E8-B569-4022-9AB9-2D265BF13918}">
      <dgm:prSet phldrT="[Текст]" custT="1"/>
      <dgm:spPr/>
      <dgm:t>
        <a:bodyPr/>
        <a:lstStyle/>
        <a:p>
          <a:r>
            <a:rPr lang="uk-UA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Прийняття рішень на основі фактів </a:t>
          </a:r>
          <a:r>
            <a:rPr lang="uk-UA" sz="1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 застосування методів математичної статистики</a:t>
          </a:r>
          <a:endParaRPr lang="ru-RU" sz="14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1C7084-A50C-495B-9333-1A4BD14A0055}" type="parTrans" cxnId="{1EC458E8-3A82-4EC2-9E47-292074E77E2E}">
      <dgm:prSet/>
      <dgm:spPr/>
      <dgm:t>
        <a:bodyPr/>
        <a:lstStyle/>
        <a:p>
          <a:endParaRPr lang="ru-RU"/>
        </a:p>
      </dgm:t>
    </dgm:pt>
    <dgm:pt modelId="{CC4B3E60-D27E-49D0-8782-CAF7CB2612A7}" type="sibTrans" cxnId="{1EC458E8-3A82-4EC2-9E47-292074E77E2E}">
      <dgm:prSet/>
      <dgm:spPr/>
      <dgm:t>
        <a:bodyPr/>
        <a:lstStyle/>
        <a:p>
          <a:endParaRPr lang="ru-RU"/>
        </a:p>
      </dgm:t>
    </dgm:pt>
    <dgm:pt modelId="{E0F2C028-FD19-4409-A4C6-BD3BCFD9A026}">
      <dgm:prSet phldrT="[Текст]" custT="1"/>
      <dgm:spPr/>
      <dgm:t>
        <a:bodyPr/>
        <a:lstStyle/>
        <a:p>
          <a:r>
            <a:rPr lang="ru-RU" sz="13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en-US" sz="13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1300" b="1" dirty="0" err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новні</a:t>
          </a:r>
          <a:endParaRPr lang="en-US" sz="130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3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b="1" dirty="0" err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sz="13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TQM</a:t>
          </a:r>
          <a:endParaRPr lang="ru-RU" sz="1300" b="1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52F08B-4EEC-48D8-9AAA-786FDF6773BD}" type="sibTrans" cxnId="{9895CB11-E24C-426F-A143-6D0EFD1CD86F}">
      <dgm:prSet/>
      <dgm:spPr/>
      <dgm:t>
        <a:bodyPr/>
        <a:lstStyle/>
        <a:p>
          <a:endParaRPr lang="ru-RU"/>
        </a:p>
      </dgm:t>
    </dgm:pt>
    <dgm:pt modelId="{2802D93F-7E0E-4250-BB18-87713C648CE9}" type="parTrans" cxnId="{9895CB11-E24C-426F-A143-6D0EFD1CD86F}">
      <dgm:prSet/>
      <dgm:spPr/>
      <dgm:t>
        <a:bodyPr/>
        <a:lstStyle/>
        <a:p>
          <a:endParaRPr lang="ru-RU"/>
        </a:p>
      </dgm:t>
    </dgm:pt>
    <dgm:pt modelId="{68D2B73B-52C6-4B4E-BD16-2F70F2F098A0}" type="pres">
      <dgm:prSet presAssocID="{530D8725-3FF8-4ABA-8AD6-D4173394227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2BDE71A-6017-4BC2-A5D5-FC4246A439CF}" type="pres">
      <dgm:prSet presAssocID="{E0F2C028-FD19-4409-A4C6-BD3BCFD9A026}" presName="hierRoot1" presStyleCnt="0"/>
      <dgm:spPr/>
    </dgm:pt>
    <dgm:pt modelId="{08ADCB34-F18C-420C-951E-FB2009F80AC0}" type="pres">
      <dgm:prSet presAssocID="{E0F2C028-FD19-4409-A4C6-BD3BCFD9A026}" presName="composite" presStyleCnt="0"/>
      <dgm:spPr/>
    </dgm:pt>
    <dgm:pt modelId="{1FD3D01F-7032-4C76-A5C6-BCCFE326FB53}" type="pres">
      <dgm:prSet presAssocID="{E0F2C028-FD19-4409-A4C6-BD3BCFD9A026}" presName="background" presStyleLbl="node0" presStyleIdx="0" presStyleCnt="1"/>
      <dgm:spPr/>
    </dgm:pt>
    <dgm:pt modelId="{132BBCB4-0C0C-4FD7-8B22-81F6E9848340}" type="pres">
      <dgm:prSet presAssocID="{E0F2C028-FD19-4409-A4C6-BD3BCFD9A026}" presName="text" presStyleLbl="fgAcc0" presStyleIdx="0" presStyleCnt="1" custScaleX="409385" custScaleY="125344" custLinFactNeighborX="-13351" custLinFactNeighborY="-3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CA0F94-5926-4F27-BC59-701BB98307F0}" type="pres">
      <dgm:prSet presAssocID="{E0F2C028-FD19-4409-A4C6-BD3BCFD9A026}" presName="hierChild2" presStyleCnt="0"/>
      <dgm:spPr/>
    </dgm:pt>
    <dgm:pt modelId="{061EE6D4-6C33-4848-964C-EA14AC9996DD}" type="pres">
      <dgm:prSet presAssocID="{C4FA3761-091D-4DC1-A536-1162EB6ABC4C}" presName="Name10" presStyleLbl="parChTrans1D2" presStyleIdx="0" presStyleCnt="2"/>
      <dgm:spPr/>
      <dgm:t>
        <a:bodyPr/>
        <a:lstStyle/>
        <a:p>
          <a:endParaRPr lang="ru-RU"/>
        </a:p>
      </dgm:t>
    </dgm:pt>
    <dgm:pt modelId="{C70DCB0D-08D2-490F-938E-57C9EB6E79BF}" type="pres">
      <dgm:prSet presAssocID="{A78815F7-C78F-4F08-8876-5E1E72B5BA9F}" presName="hierRoot2" presStyleCnt="0"/>
      <dgm:spPr/>
    </dgm:pt>
    <dgm:pt modelId="{D8FCED4C-D5F5-42DF-B309-3DC7B2D9FA4E}" type="pres">
      <dgm:prSet presAssocID="{A78815F7-C78F-4F08-8876-5E1E72B5BA9F}" presName="composite2" presStyleCnt="0"/>
      <dgm:spPr/>
    </dgm:pt>
    <dgm:pt modelId="{3EA2C31A-BCCA-49B7-A7EE-36B3DB56DA0E}" type="pres">
      <dgm:prSet presAssocID="{A78815F7-C78F-4F08-8876-5E1E72B5BA9F}" presName="background2" presStyleLbl="node2" presStyleIdx="0" presStyleCnt="2"/>
      <dgm:spPr/>
    </dgm:pt>
    <dgm:pt modelId="{626EA16D-8315-4665-BE56-1DDAAD434677}" type="pres">
      <dgm:prSet presAssocID="{A78815F7-C78F-4F08-8876-5E1E72B5BA9F}" presName="text2" presStyleLbl="fgAcc2" presStyleIdx="0" presStyleCnt="2" custScaleX="227058" custScaleY="231639" custLinFactX="-26735" custLinFactNeighborX="-100000" custLinFactNeighborY="-160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B261B5-184B-44BE-BD66-9D701D85510B}" type="pres">
      <dgm:prSet presAssocID="{A78815F7-C78F-4F08-8876-5E1E72B5BA9F}" presName="hierChild3" presStyleCnt="0"/>
      <dgm:spPr/>
    </dgm:pt>
    <dgm:pt modelId="{730BB284-3EB8-458B-A4B2-26D463B6F833}" type="pres">
      <dgm:prSet presAssocID="{6F9C1F4A-9869-4F5C-A76F-20C756C2D588}" presName="Name17" presStyleLbl="parChTrans1D3" presStyleIdx="0" presStyleCnt="3"/>
      <dgm:spPr/>
      <dgm:t>
        <a:bodyPr/>
        <a:lstStyle/>
        <a:p>
          <a:endParaRPr lang="ru-RU"/>
        </a:p>
      </dgm:t>
    </dgm:pt>
    <dgm:pt modelId="{DCE2B3C4-F868-4C60-A486-101340B65C45}" type="pres">
      <dgm:prSet presAssocID="{DAACF27A-7C17-4710-8CD9-5881E1FA51C9}" presName="hierRoot3" presStyleCnt="0"/>
      <dgm:spPr/>
    </dgm:pt>
    <dgm:pt modelId="{91167B6D-C3C3-42BB-BAF1-8640C0CB4FDD}" type="pres">
      <dgm:prSet presAssocID="{DAACF27A-7C17-4710-8CD9-5881E1FA51C9}" presName="composite3" presStyleCnt="0"/>
      <dgm:spPr/>
    </dgm:pt>
    <dgm:pt modelId="{969ECE2E-4ACA-4671-BB50-D9F929F9D928}" type="pres">
      <dgm:prSet presAssocID="{DAACF27A-7C17-4710-8CD9-5881E1FA51C9}" presName="background3" presStyleLbl="node3" presStyleIdx="0" presStyleCnt="3"/>
      <dgm:spPr/>
      <dgm:t>
        <a:bodyPr/>
        <a:lstStyle/>
        <a:p>
          <a:endParaRPr lang="ru-RU"/>
        </a:p>
      </dgm:t>
    </dgm:pt>
    <dgm:pt modelId="{95E9D1BF-C3CF-4A1A-A2C5-D2F0FDA03808}" type="pres">
      <dgm:prSet presAssocID="{DAACF27A-7C17-4710-8CD9-5881E1FA51C9}" presName="text3" presStyleLbl="fgAcc3" presStyleIdx="0" presStyleCnt="3" custScaleX="219753" custScaleY="236627" custLinFactNeighborX="-59984" custLinFactNeighborY="-24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84B33-498E-4C93-8E9B-EC5B913A39B3}" type="pres">
      <dgm:prSet presAssocID="{DAACF27A-7C17-4710-8CD9-5881E1FA51C9}" presName="hierChild4" presStyleCnt="0"/>
      <dgm:spPr/>
    </dgm:pt>
    <dgm:pt modelId="{A5085184-C0C7-4B37-9C23-7A2C6442FDA5}" type="pres">
      <dgm:prSet presAssocID="{9AAD16C9-1257-485A-B654-114FC74F449E}" presName="Name17" presStyleLbl="parChTrans1D3" presStyleIdx="1" presStyleCnt="3"/>
      <dgm:spPr/>
      <dgm:t>
        <a:bodyPr/>
        <a:lstStyle/>
        <a:p>
          <a:endParaRPr lang="ru-RU"/>
        </a:p>
      </dgm:t>
    </dgm:pt>
    <dgm:pt modelId="{23348736-ACC6-4146-AEF7-9D1BC7250CEC}" type="pres">
      <dgm:prSet presAssocID="{DABDAC34-E97D-4B2F-8D06-4702CF63CB04}" presName="hierRoot3" presStyleCnt="0"/>
      <dgm:spPr/>
    </dgm:pt>
    <dgm:pt modelId="{B13FFE70-24DF-4E3D-AD96-3A3325390869}" type="pres">
      <dgm:prSet presAssocID="{DABDAC34-E97D-4B2F-8D06-4702CF63CB04}" presName="composite3" presStyleCnt="0"/>
      <dgm:spPr/>
    </dgm:pt>
    <dgm:pt modelId="{2021F5D0-64FC-463E-A152-303D04869759}" type="pres">
      <dgm:prSet presAssocID="{DABDAC34-E97D-4B2F-8D06-4702CF63CB04}" presName="background3" presStyleLbl="node3" presStyleIdx="1" presStyleCnt="3"/>
      <dgm:spPr/>
    </dgm:pt>
    <dgm:pt modelId="{B1528672-DEFD-4A9E-9C33-630F294D3648}" type="pres">
      <dgm:prSet presAssocID="{DABDAC34-E97D-4B2F-8D06-4702CF63CB04}" presName="text3" presStyleLbl="fgAcc3" presStyleIdx="1" presStyleCnt="3" custScaleX="196332" custScaleY="253256" custLinFactY="-100000" custLinFactNeighborX="21945" custLinFactNeighborY="-1824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FAA5E6-CDAB-49CF-B34F-287EA1B237A2}" type="pres">
      <dgm:prSet presAssocID="{DABDAC34-E97D-4B2F-8D06-4702CF63CB04}" presName="hierChild4" presStyleCnt="0"/>
      <dgm:spPr/>
    </dgm:pt>
    <dgm:pt modelId="{ECB7318F-9898-4AD6-AB8B-FAE7C6CB4A5D}" type="pres">
      <dgm:prSet presAssocID="{C7F691CF-2C39-4BBF-B221-9435E2C44818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EA8E885-BE09-4A79-A11A-2F44542253A2}" type="pres">
      <dgm:prSet presAssocID="{880BFDA5-1427-4F99-A329-6DB19F955C83}" presName="hierRoot2" presStyleCnt="0"/>
      <dgm:spPr/>
    </dgm:pt>
    <dgm:pt modelId="{4581EA67-33F0-4078-9B2A-2915DA121A9A}" type="pres">
      <dgm:prSet presAssocID="{880BFDA5-1427-4F99-A329-6DB19F955C83}" presName="composite2" presStyleCnt="0"/>
      <dgm:spPr/>
    </dgm:pt>
    <dgm:pt modelId="{65182D9A-3B47-4788-B52A-AAFA8D89EC8F}" type="pres">
      <dgm:prSet presAssocID="{880BFDA5-1427-4F99-A329-6DB19F955C83}" presName="background2" presStyleLbl="node2" presStyleIdx="1" presStyleCnt="2"/>
      <dgm:spPr/>
    </dgm:pt>
    <dgm:pt modelId="{0414180F-1741-4866-A443-B1A9CF8FF57E}" type="pres">
      <dgm:prSet presAssocID="{880BFDA5-1427-4F99-A329-6DB19F955C83}" presName="text2" presStyleLbl="fgAcc2" presStyleIdx="1" presStyleCnt="2" custScaleX="192729" custScaleY="223015" custLinFactNeighborX="20052" custLinFactNeighborY="-7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1944195-D64F-451A-8773-E942A122D2AE}" type="pres">
      <dgm:prSet presAssocID="{880BFDA5-1427-4F99-A329-6DB19F955C83}" presName="hierChild3" presStyleCnt="0"/>
      <dgm:spPr/>
    </dgm:pt>
    <dgm:pt modelId="{6CAD4436-2306-460F-BF97-A0980C7FB845}" type="pres">
      <dgm:prSet presAssocID="{B71C7084-A50C-495B-9333-1A4BD14A005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A3301C4-C163-4A75-B976-C4E2754528B0}" type="pres">
      <dgm:prSet presAssocID="{FF03D7E8-B569-4022-9AB9-2D265BF13918}" presName="hierRoot3" presStyleCnt="0"/>
      <dgm:spPr/>
    </dgm:pt>
    <dgm:pt modelId="{48DE7AA4-BD98-4A68-B6B3-28AF554AC8E1}" type="pres">
      <dgm:prSet presAssocID="{FF03D7E8-B569-4022-9AB9-2D265BF13918}" presName="composite3" presStyleCnt="0"/>
      <dgm:spPr/>
    </dgm:pt>
    <dgm:pt modelId="{EB2B4D0D-CBF7-44E4-B5EB-A0FC6387DECC}" type="pres">
      <dgm:prSet presAssocID="{FF03D7E8-B569-4022-9AB9-2D265BF13918}" presName="background3" presStyleLbl="node3" presStyleIdx="2" presStyleCnt="3"/>
      <dgm:spPr/>
    </dgm:pt>
    <dgm:pt modelId="{98E8E18A-E7E7-4EC0-A3BC-0BA5A3893F89}" type="pres">
      <dgm:prSet presAssocID="{FF03D7E8-B569-4022-9AB9-2D265BF13918}" presName="text3" presStyleLbl="fgAcc3" presStyleIdx="2" presStyleCnt="3" custScaleX="225442" custScaleY="245698" custLinFactNeighborX="24976" custLinFactNeighborY="5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32B342-AE56-45EA-8B18-7253F25F8A2A}" type="pres">
      <dgm:prSet presAssocID="{FF03D7E8-B569-4022-9AB9-2D265BF13918}" presName="hierChild4" presStyleCnt="0"/>
      <dgm:spPr/>
    </dgm:pt>
  </dgm:ptLst>
  <dgm:cxnLst>
    <dgm:cxn modelId="{B634AD67-3A0A-4004-9A4D-4995738659BC}" type="presOf" srcId="{B71C7084-A50C-495B-9333-1A4BD14A0055}" destId="{6CAD4436-2306-460F-BF97-A0980C7FB845}" srcOrd="0" destOrd="0" presId="urn:microsoft.com/office/officeart/2005/8/layout/hierarchy1"/>
    <dgm:cxn modelId="{BDD05877-EF55-4F13-9385-ECC43060414B}" srcId="{A78815F7-C78F-4F08-8876-5E1E72B5BA9F}" destId="{DABDAC34-E97D-4B2F-8D06-4702CF63CB04}" srcOrd="1" destOrd="0" parTransId="{9AAD16C9-1257-485A-B654-114FC74F449E}" sibTransId="{CC0D9B97-D7B8-48A0-A463-1A8E56B8F1DC}"/>
    <dgm:cxn modelId="{D6017B3D-0893-41D6-BB6A-39B693E3DBB8}" srcId="{A78815F7-C78F-4F08-8876-5E1E72B5BA9F}" destId="{DAACF27A-7C17-4710-8CD9-5881E1FA51C9}" srcOrd="0" destOrd="0" parTransId="{6F9C1F4A-9869-4F5C-A76F-20C756C2D588}" sibTransId="{0098CEDF-A03F-4D7D-B3A9-A83DEAAFC297}"/>
    <dgm:cxn modelId="{3AA12384-267A-404A-9585-817F970192A4}" type="presOf" srcId="{E0F2C028-FD19-4409-A4C6-BD3BCFD9A026}" destId="{132BBCB4-0C0C-4FD7-8B22-81F6E9848340}" srcOrd="0" destOrd="0" presId="urn:microsoft.com/office/officeart/2005/8/layout/hierarchy1"/>
    <dgm:cxn modelId="{1EC458E8-3A82-4EC2-9E47-292074E77E2E}" srcId="{880BFDA5-1427-4F99-A329-6DB19F955C83}" destId="{FF03D7E8-B569-4022-9AB9-2D265BF13918}" srcOrd="0" destOrd="0" parTransId="{B71C7084-A50C-495B-9333-1A4BD14A0055}" sibTransId="{CC4B3E60-D27E-49D0-8782-CAF7CB2612A7}"/>
    <dgm:cxn modelId="{84D17E64-E057-4A7A-9B08-8FF595216A1F}" srcId="{E0F2C028-FD19-4409-A4C6-BD3BCFD9A026}" destId="{A78815F7-C78F-4F08-8876-5E1E72B5BA9F}" srcOrd="0" destOrd="0" parTransId="{C4FA3761-091D-4DC1-A536-1162EB6ABC4C}" sibTransId="{74315F2B-3D81-41C1-B008-3A3B56840ADF}"/>
    <dgm:cxn modelId="{5EFD0540-728E-4592-A1AE-A2477A665FD7}" type="presOf" srcId="{530D8725-3FF8-4ABA-8AD6-D4173394227F}" destId="{68D2B73B-52C6-4B4E-BD16-2F70F2F098A0}" srcOrd="0" destOrd="0" presId="urn:microsoft.com/office/officeart/2005/8/layout/hierarchy1"/>
    <dgm:cxn modelId="{4CA5A143-04ED-46B7-B70C-4D2B3D82573C}" type="presOf" srcId="{C7F691CF-2C39-4BBF-B221-9435E2C44818}" destId="{ECB7318F-9898-4AD6-AB8B-FAE7C6CB4A5D}" srcOrd="0" destOrd="0" presId="urn:microsoft.com/office/officeart/2005/8/layout/hierarchy1"/>
    <dgm:cxn modelId="{FD8AE32A-0753-4DB8-964E-45A015966162}" type="presOf" srcId="{9AAD16C9-1257-485A-B654-114FC74F449E}" destId="{A5085184-C0C7-4B37-9C23-7A2C6442FDA5}" srcOrd="0" destOrd="0" presId="urn:microsoft.com/office/officeart/2005/8/layout/hierarchy1"/>
    <dgm:cxn modelId="{79A8C8FD-2403-4C8E-9994-FAC1FB8ADB29}" srcId="{E0F2C028-FD19-4409-A4C6-BD3BCFD9A026}" destId="{880BFDA5-1427-4F99-A329-6DB19F955C83}" srcOrd="1" destOrd="0" parTransId="{C7F691CF-2C39-4BBF-B221-9435E2C44818}" sibTransId="{9AADBE87-55C3-4EBB-B194-BC8D5DFC0648}"/>
    <dgm:cxn modelId="{9895CB11-E24C-426F-A143-6D0EFD1CD86F}" srcId="{530D8725-3FF8-4ABA-8AD6-D4173394227F}" destId="{E0F2C028-FD19-4409-A4C6-BD3BCFD9A026}" srcOrd="0" destOrd="0" parTransId="{2802D93F-7E0E-4250-BB18-87713C648CE9}" sibTransId="{9152F08B-4EEC-48D8-9AAA-786FDF6773BD}"/>
    <dgm:cxn modelId="{93B65189-F8A0-4AE2-B6A1-12B78E8AD726}" type="presOf" srcId="{DABDAC34-E97D-4B2F-8D06-4702CF63CB04}" destId="{B1528672-DEFD-4A9E-9C33-630F294D3648}" srcOrd="0" destOrd="0" presId="urn:microsoft.com/office/officeart/2005/8/layout/hierarchy1"/>
    <dgm:cxn modelId="{00C421F9-C1D1-4BC7-8F29-913EA7B0A988}" type="presOf" srcId="{880BFDA5-1427-4F99-A329-6DB19F955C83}" destId="{0414180F-1741-4866-A443-B1A9CF8FF57E}" srcOrd="0" destOrd="0" presId="urn:microsoft.com/office/officeart/2005/8/layout/hierarchy1"/>
    <dgm:cxn modelId="{2AD9D828-2C64-48AE-AE19-7358076C1A06}" type="presOf" srcId="{C4FA3761-091D-4DC1-A536-1162EB6ABC4C}" destId="{061EE6D4-6C33-4848-964C-EA14AC9996DD}" srcOrd="0" destOrd="0" presId="urn:microsoft.com/office/officeart/2005/8/layout/hierarchy1"/>
    <dgm:cxn modelId="{4A352BDE-2431-46F0-9D7E-744E51CA9F60}" type="presOf" srcId="{6F9C1F4A-9869-4F5C-A76F-20C756C2D588}" destId="{730BB284-3EB8-458B-A4B2-26D463B6F833}" srcOrd="0" destOrd="0" presId="urn:microsoft.com/office/officeart/2005/8/layout/hierarchy1"/>
    <dgm:cxn modelId="{6C072045-C57F-4D4D-994B-FDDD07BC8E2C}" type="presOf" srcId="{FF03D7E8-B569-4022-9AB9-2D265BF13918}" destId="{98E8E18A-E7E7-4EC0-A3BC-0BA5A3893F89}" srcOrd="0" destOrd="0" presId="urn:microsoft.com/office/officeart/2005/8/layout/hierarchy1"/>
    <dgm:cxn modelId="{93E7F64D-1513-4489-BDD4-2C8EBF741F58}" type="presOf" srcId="{A78815F7-C78F-4F08-8876-5E1E72B5BA9F}" destId="{626EA16D-8315-4665-BE56-1DDAAD434677}" srcOrd="0" destOrd="0" presId="urn:microsoft.com/office/officeart/2005/8/layout/hierarchy1"/>
    <dgm:cxn modelId="{E8035C72-068C-4A13-9872-151F6E7BAE3A}" type="presOf" srcId="{DAACF27A-7C17-4710-8CD9-5881E1FA51C9}" destId="{95E9D1BF-C3CF-4A1A-A2C5-D2F0FDA03808}" srcOrd="0" destOrd="0" presId="urn:microsoft.com/office/officeart/2005/8/layout/hierarchy1"/>
    <dgm:cxn modelId="{2D95B542-5995-48D1-ACEB-4FC4FE03F829}" type="presParOf" srcId="{68D2B73B-52C6-4B4E-BD16-2F70F2F098A0}" destId="{42BDE71A-6017-4BC2-A5D5-FC4246A439CF}" srcOrd="0" destOrd="0" presId="urn:microsoft.com/office/officeart/2005/8/layout/hierarchy1"/>
    <dgm:cxn modelId="{2081CF75-282C-430D-B82D-F18744A47CA0}" type="presParOf" srcId="{42BDE71A-6017-4BC2-A5D5-FC4246A439CF}" destId="{08ADCB34-F18C-420C-951E-FB2009F80AC0}" srcOrd="0" destOrd="0" presId="urn:microsoft.com/office/officeart/2005/8/layout/hierarchy1"/>
    <dgm:cxn modelId="{FB5C98B5-9502-4FB2-B5BD-0C95805BD028}" type="presParOf" srcId="{08ADCB34-F18C-420C-951E-FB2009F80AC0}" destId="{1FD3D01F-7032-4C76-A5C6-BCCFE326FB53}" srcOrd="0" destOrd="0" presId="urn:microsoft.com/office/officeart/2005/8/layout/hierarchy1"/>
    <dgm:cxn modelId="{B11EC54F-BC58-4BB7-9649-22CB1C81DD69}" type="presParOf" srcId="{08ADCB34-F18C-420C-951E-FB2009F80AC0}" destId="{132BBCB4-0C0C-4FD7-8B22-81F6E9848340}" srcOrd="1" destOrd="0" presId="urn:microsoft.com/office/officeart/2005/8/layout/hierarchy1"/>
    <dgm:cxn modelId="{095B3B4A-D293-4F28-91F1-EF63CEB3E625}" type="presParOf" srcId="{42BDE71A-6017-4BC2-A5D5-FC4246A439CF}" destId="{B7CA0F94-5926-4F27-BC59-701BB98307F0}" srcOrd="1" destOrd="0" presId="urn:microsoft.com/office/officeart/2005/8/layout/hierarchy1"/>
    <dgm:cxn modelId="{9F9793DD-38C8-4F2A-A52A-429159A73AE9}" type="presParOf" srcId="{B7CA0F94-5926-4F27-BC59-701BB98307F0}" destId="{061EE6D4-6C33-4848-964C-EA14AC9996DD}" srcOrd="0" destOrd="0" presId="urn:microsoft.com/office/officeart/2005/8/layout/hierarchy1"/>
    <dgm:cxn modelId="{841D9A60-EC2C-42BA-99BA-6C2E22BEC80F}" type="presParOf" srcId="{B7CA0F94-5926-4F27-BC59-701BB98307F0}" destId="{C70DCB0D-08D2-490F-938E-57C9EB6E79BF}" srcOrd="1" destOrd="0" presId="urn:microsoft.com/office/officeart/2005/8/layout/hierarchy1"/>
    <dgm:cxn modelId="{6202F9DB-B0C7-4C70-8737-3D83FE93A3AC}" type="presParOf" srcId="{C70DCB0D-08D2-490F-938E-57C9EB6E79BF}" destId="{D8FCED4C-D5F5-42DF-B309-3DC7B2D9FA4E}" srcOrd="0" destOrd="0" presId="urn:microsoft.com/office/officeart/2005/8/layout/hierarchy1"/>
    <dgm:cxn modelId="{ABD060ED-A48D-406D-9D5B-2EEB699FC641}" type="presParOf" srcId="{D8FCED4C-D5F5-42DF-B309-3DC7B2D9FA4E}" destId="{3EA2C31A-BCCA-49B7-A7EE-36B3DB56DA0E}" srcOrd="0" destOrd="0" presId="urn:microsoft.com/office/officeart/2005/8/layout/hierarchy1"/>
    <dgm:cxn modelId="{491278D4-559B-4461-A90B-B6EF59F49346}" type="presParOf" srcId="{D8FCED4C-D5F5-42DF-B309-3DC7B2D9FA4E}" destId="{626EA16D-8315-4665-BE56-1DDAAD434677}" srcOrd="1" destOrd="0" presId="urn:microsoft.com/office/officeart/2005/8/layout/hierarchy1"/>
    <dgm:cxn modelId="{9C4C033B-D21C-40E3-AD13-06D85D31BD35}" type="presParOf" srcId="{C70DCB0D-08D2-490F-938E-57C9EB6E79BF}" destId="{36B261B5-184B-44BE-BD66-9D701D85510B}" srcOrd="1" destOrd="0" presId="urn:microsoft.com/office/officeart/2005/8/layout/hierarchy1"/>
    <dgm:cxn modelId="{372EEF4B-B27A-496B-837E-C2740266CE01}" type="presParOf" srcId="{36B261B5-184B-44BE-BD66-9D701D85510B}" destId="{730BB284-3EB8-458B-A4B2-26D463B6F833}" srcOrd="0" destOrd="0" presId="urn:microsoft.com/office/officeart/2005/8/layout/hierarchy1"/>
    <dgm:cxn modelId="{65DB5BD7-F44A-4FB0-AB95-9C3DCC1783ED}" type="presParOf" srcId="{36B261B5-184B-44BE-BD66-9D701D85510B}" destId="{DCE2B3C4-F868-4C60-A486-101340B65C45}" srcOrd="1" destOrd="0" presId="urn:microsoft.com/office/officeart/2005/8/layout/hierarchy1"/>
    <dgm:cxn modelId="{C0B1B5CB-0EFD-478F-B456-0A1ACFA55273}" type="presParOf" srcId="{DCE2B3C4-F868-4C60-A486-101340B65C45}" destId="{91167B6D-C3C3-42BB-BAF1-8640C0CB4FDD}" srcOrd="0" destOrd="0" presId="urn:microsoft.com/office/officeart/2005/8/layout/hierarchy1"/>
    <dgm:cxn modelId="{D9EFD9CE-8CD2-473E-B496-7F30BF512C00}" type="presParOf" srcId="{91167B6D-C3C3-42BB-BAF1-8640C0CB4FDD}" destId="{969ECE2E-4ACA-4671-BB50-D9F929F9D928}" srcOrd="0" destOrd="0" presId="urn:microsoft.com/office/officeart/2005/8/layout/hierarchy1"/>
    <dgm:cxn modelId="{C291C42E-C633-483B-AA1E-350C42C52E6A}" type="presParOf" srcId="{91167B6D-C3C3-42BB-BAF1-8640C0CB4FDD}" destId="{95E9D1BF-C3CF-4A1A-A2C5-D2F0FDA03808}" srcOrd="1" destOrd="0" presId="urn:microsoft.com/office/officeart/2005/8/layout/hierarchy1"/>
    <dgm:cxn modelId="{280D42B6-7358-4E75-B09F-51BA8332EC90}" type="presParOf" srcId="{DCE2B3C4-F868-4C60-A486-101340B65C45}" destId="{CE484B33-498E-4C93-8E9B-EC5B913A39B3}" srcOrd="1" destOrd="0" presId="urn:microsoft.com/office/officeart/2005/8/layout/hierarchy1"/>
    <dgm:cxn modelId="{AD4A86ED-2233-48BD-BD2A-5061A49FBC7D}" type="presParOf" srcId="{36B261B5-184B-44BE-BD66-9D701D85510B}" destId="{A5085184-C0C7-4B37-9C23-7A2C6442FDA5}" srcOrd="2" destOrd="0" presId="urn:microsoft.com/office/officeart/2005/8/layout/hierarchy1"/>
    <dgm:cxn modelId="{1D8382A7-E217-4D11-B7D3-CB4F49991C15}" type="presParOf" srcId="{36B261B5-184B-44BE-BD66-9D701D85510B}" destId="{23348736-ACC6-4146-AEF7-9D1BC7250CEC}" srcOrd="3" destOrd="0" presId="urn:microsoft.com/office/officeart/2005/8/layout/hierarchy1"/>
    <dgm:cxn modelId="{8501D4F8-3B0C-4120-8751-D68C66F10053}" type="presParOf" srcId="{23348736-ACC6-4146-AEF7-9D1BC7250CEC}" destId="{B13FFE70-24DF-4E3D-AD96-3A3325390869}" srcOrd="0" destOrd="0" presId="urn:microsoft.com/office/officeart/2005/8/layout/hierarchy1"/>
    <dgm:cxn modelId="{F2FD218A-E586-4212-BF4C-FD72D562C315}" type="presParOf" srcId="{B13FFE70-24DF-4E3D-AD96-3A3325390869}" destId="{2021F5D0-64FC-463E-A152-303D04869759}" srcOrd="0" destOrd="0" presId="urn:microsoft.com/office/officeart/2005/8/layout/hierarchy1"/>
    <dgm:cxn modelId="{2255EA93-EF86-4889-BDCB-120B7814009D}" type="presParOf" srcId="{B13FFE70-24DF-4E3D-AD96-3A3325390869}" destId="{B1528672-DEFD-4A9E-9C33-630F294D3648}" srcOrd="1" destOrd="0" presId="urn:microsoft.com/office/officeart/2005/8/layout/hierarchy1"/>
    <dgm:cxn modelId="{62C45D8C-279E-4750-996A-EB0300D7D8F0}" type="presParOf" srcId="{23348736-ACC6-4146-AEF7-9D1BC7250CEC}" destId="{B6FAA5E6-CDAB-49CF-B34F-287EA1B237A2}" srcOrd="1" destOrd="0" presId="urn:microsoft.com/office/officeart/2005/8/layout/hierarchy1"/>
    <dgm:cxn modelId="{D7ED613F-8D8F-4391-8AED-2DD0C0A15CE5}" type="presParOf" srcId="{B7CA0F94-5926-4F27-BC59-701BB98307F0}" destId="{ECB7318F-9898-4AD6-AB8B-FAE7C6CB4A5D}" srcOrd="2" destOrd="0" presId="urn:microsoft.com/office/officeart/2005/8/layout/hierarchy1"/>
    <dgm:cxn modelId="{53F50F32-74FE-417C-BB89-74E6DA3D6A58}" type="presParOf" srcId="{B7CA0F94-5926-4F27-BC59-701BB98307F0}" destId="{DEA8E885-BE09-4A79-A11A-2F44542253A2}" srcOrd="3" destOrd="0" presId="urn:microsoft.com/office/officeart/2005/8/layout/hierarchy1"/>
    <dgm:cxn modelId="{700BC0CA-10E1-4E1E-8BA1-BC186B583698}" type="presParOf" srcId="{DEA8E885-BE09-4A79-A11A-2F44542253A2}" destId="{4581EA67-33F0-4078-9B2A-2915DA121A9A}" srcOrd="0" destOrd="0" presId="urn:microsoft.com/office/officeart/2005/8/layout/hierarchy1"/>
    <dgm:cxn modelId="{A77BF086-7C91-4288-B6F7-5A997403EAEE}" type="presParOf" srcId="{4581EA67-33F0-4078-9B2A-2915DA121A9A}" destId="{65182D9A-3B47-4788-B52A-AAFA8D89EC8F}" srcOrd="0" destOrd="0" presId="urn:microsoft.com/office/officeart/2005/8/layout/hierarchy1"/>
    <dgm:cxn modelId="{B8665B9C-8F14-4D98-BD19-D1BA07C861BA}" type="presParOf" srcId="{4581EA67-33F0-4078-9B2A-2915DA121A9A}" destId="{0414180F-1741-4866-A443-B1A9CF8FF57E}" srcOrd="1" destOrd="0" presId="urn:microsoft.com/office/officeart/2005/8/layout/hierarchy1"/>
    <dgm:cxn modelId="{2858B1E6-D655-4635-9307-AB0FBEAD2782}" type="presParOf" srcId="{DEA8E885-BE09-4A79-A11A-2F44542253A2}" destId="{A1944195-D64F-451A-8773-E942A122D2AE}" srcOrd="1" destOrd="0" presId="urn:microsoft.com/office/officeart/2005/8/layout/hierarchy1"/>
    <dgm:cxn modelId="{E2E18D39-C8B3-4840-AF7F-E661FEC418B2}" type="presParOf" srcId="{A1944195-D64F-451A-8773-E942A122D2AE}" destId="{6CAD4436-2306-460F-BF97-A0980C7FB845}" srcOrd="0" destOrd="0" presId="urn:microsoft.com/office/officeart/2005/8/layout/hierarchy1"/>
    <dgm:cxn modelId="{95092BD5-355B-4F82-A5E7-90E061829B0B}" type="presParOf" srcId="{A1944195-D64F-451A-8773-E942A122D2AE}" destId="{3A3301C4-C163-4A75-B976-C4E2754528B0}" srcOrd="1" destOrd="0" presId="urn:microsoft.com/office/officeart/2005/8/layout/hierarchy1"/>
    <dgm:cxn modelId="{BE6E59FB-FB43-4138-9704-D2F38C27B174}" type="presParOf" srcId="{3A3301C4-C163-4A75-B976-C4E2754528B0}" destId="{48DE7AA4-BD98-4A68-B6B3-28AF554AC8E1}" srcOrd="0" destOrd="0" presId="urn:microsoft.com/office/officeart/2005/8/layout/hierarchy1"/>
    <dgm:cxn modelId="{312C5C15-2280-4B55-93D3-72747E60FF82}" type="presParOf" srcId="{48DE7AA4-BD98-4A68-B6B3-28AF554AC8E1}" destId="{EB2B4D0D-CBF7-44E4-B5EB-A0FC6387DECC}" srcOrd="0" destOrd="0" presId="urn:microsoft.com/office/officeart/2005/8/layout/hierarchy1"/>
    <dgm:cxn modelId="{49BCEE4A-60B1-4B55-9A6A-1E2034EDCC06}" type="presParOf" srcId="{48DE7AA4-BD98-4A68-B6B3-28AF554AC8E1}" destId="{98E8E18A-E7E7-4EC0-A3BC-0BA5A3893F89}" srcOrd="1" destOrd="0" presId="urn:microsoft.com/office/officeart/2005/8/layout/hierarchy1"/>
    <dgm:cxn modelId="{8467F873-6739-4A37-BA9B-DA03862244D1}" type="presParOf" srcId="{3A3301C4-C163-4A75-B976-C4E2754528B0}" destId="{1832B342-AE56-45EA-8B18-7253F25F8A2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53C9A-1D01-4D36-B494-2BD5D784A8D0}">
      <dsp:nvSpPr>
        <dsp:cNvPr id="0" name=""/>
        <dsp:cNvSpPr/>
      </dsp:nvSpPr>
      <dsp:spPr>
        <a:xfrm rot="5400000">
          <a:off x="-241560" y="244461"/>
          <a:ext cx="1610403" cy="1127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Філологічна</a:t>
          </a:r>
          <a:endParaRPr lang="ru-RU" sz="180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66541"/>
        <a:ext cx="1127282" cy="483121"/>
      </dsp:txXfrm>
    </dsp:sp>
    <dsp:sp modelId="{96786E68-AA4B-45C1-A738-6247F77B6C60}">
      <dsp:nvSpPr>
        <dsp:cNvPr id="0" name=""/>
        <dsp:cNvSpPr/>
      </dsp:nvSpPr>
      <dsp:spPr>
        <a:xfrm rot="5400000">
          <a:off x="5685134" y="-4554951"/>
          <a:ext cx="1047312" cy="10163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- наявність істотних ознак, властивостей, особливостей, що відрізняють один предмет чи явище від інших. Ступінь вартості, цінності, придатності чого-небудь для його використання за призначенням та чи інша характерна ознака, властивість, риса кого -, чого-небудь </a:t>
          </a:r>
          <a:r>
            <a:rPr lang="uk-UA" sz="1800" i="1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(Тлумачний словник української мови, 2004)</a:t>
          </a:r>
          <a:endParaRPr lang="ru-RU" sz="1800" i="1" kern="1200" dirty="0">
            <a:ln>
              <a:solidFill>
                <a:srgbClr val="000066"/>
              </a:solidFill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27282" y="54027"/>
        <a:ext cx="10111891" cy="945060"/>
      </dsp:txXfrm>
    </dsp:sp>
    <dsp:sp modelId="{1B503724-A8ED-431B-9F5C-802B8FA136B9}">
      <dsp:nvSpPr>
        <dsp:cNvPr id="0" name=""/>
        <dsp:cNvSpPr/>
      </dsp:nvSpPr>
      <dsp:spPr>
        <a:xfrm rot="5400000">
          <a:off x="-241560" y="1660975"/>
          <a:ext cx="1610403" cy="1127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Філософська</a:t>
          </a:r>
          <a:endParaRPr lang="ru-RU" sz="180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983055"/>
        <a:ext cx="1127282" cy="483121"/>
      </dsp:txXfrm>
    </dsp:sp>
    <dsp:sp modelId="{8EB6EE37-F349-4D5D-88F2-EF2B5ACA33F8}">
      <dsp:nvSpPr>
        <dsp:cNvPr id="0" name=""/>
        <dsp:cNvSpPr/>
      </dsp:nvSpPr>
      <dsp:spPr>
        <a:xfrm rot="5400000">
          <a:off x="5685410" y="-3138712"/>
          <a:ext cx="1046762" cy="10163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– об'єктивна, істотна, невід'ємна від буття внутрішня визначеність, цілісність предметів та явищ, завдяки якій вони є саме цими, а не іншими об'єктами </a:t>
          </a:r>
          <a:r>
            <a:rPr lang="uk-UA" sz="1800" i="1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uk-UA" sz="1800" i="1" kern="1200" dirty="0" err="1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Новейший</a:t>
          </a:r>
          <a:r>
            <a:rPr lang="uk-UA" sz="1800" i="1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i="1" kern="1200" dirty="0" err="1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философский</a:t>
          </a:r>
          <a:r>
            <a:rPr lang="uk-UA" sz="1800" i="1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i="1" kern="1200" dirty="0" err="1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словарь</a:t>
          </a:r>
          <a:r>
            <a:rPr lang="uk-UA" sz="1800" i="1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1998)    </a:t>
          </a:r>
          <a:endParaRPr lang="ru-RU" sz="1800" i="1" kern="1200" dirty="0">
            <a:ln>
              <a:solidFill>
                <a:srgbClr val="000066"/>
              </a:solidFill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27283" y="1470514"/>
        <a:ext cx="10111918" cy="944564"/>
      </dsp:txXfrm>
    </dsp:sp>
    <dsp:sp modelId="{56F7598E-A664-4219-8862-646F6D6B9E05}">
      <dsp:nvSpPr>
        <dsp:cNvPr id="0" name=""/>
        <dsp:cNvSpPr/>
      </dsp:nvSpPr>
      <dsp:spPr>
        <a:xfrm rot="5400000">
          <a:off x="-241560" y="3077489"/>
          <a:ext cx="1610403" cy="1127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Стандарт </a:t>
          </a:r>
          <a:r>
            <a:rPr lang="en-US" sz="18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ISO </a:t>
          </a:r>
          <a:r>
            <a:rPr lang="uk-UA" sz="18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серії </a:t>
          </a:r>
          <a:r>
            <a:rPr lang="en-US" sz="18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900</a:t>
          </a:r>
          <a:r>
            <a:rPr lang="uk-UA" sz="18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0</a:t>
          </a:r>
          <a:endParaRPr lang="ru-RU" sz="180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399569"/>
        <a:ext cx="1127282" cy="483121"/>
      </dsp:txXfrm>
    </dsp:sp>
    <dsp:sp modelId="{CAD75B01-7536-4455-ACEC-AC707F3CB0F0}">
      <dsp:nvSpPr>
        <dsp:cNvPr id="0" name=""/>
        <dsp:cNvSpPr/>
      </dsp:nvSpPr>
      <dsp:spPr>
        <a:xfrm rot="5400000">
          <a:off x="5685410" y="-1722198"/>
          <a:ext cx="1046762" cy="101630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– це ступінь до якого сукупність власних характеристик задовольняє вимоги, сформовані потреби чи очікування, загальнозрозумілі чи обов'язкові </a:t>
          </a:r>
          <a:r>
            <a:rPr lang="uk-UA" sz="1800" i="1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(Стандарт ДСТУ </a:t>
          </a:r>
          <a:r>
            <a:rPr lang="en-US" sz="1800" i="1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ISO </a:t>
          </a:r>
          <a:r>
            <a:rPr lang="uk-UA" sz="1800" i="1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9000, 2007)</a:t>
          </a:r>
          <a:endParaRPr lang="ru-RU" sz="1800" i="1" kern="1200" dirty="0">
            <a:ln>
              <a:solidFill>
                <a:srgbClr val="000066"/>
              </a:solidFill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127283" y="2887028"/>
        <a:ext cx="10111918" cy="944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B8740-69DA-45C0-AEA8-B670ED8DFC20}">
      <dsp:nvSpPr>
        <dsp:cNvPr id="0" name=""/>
        <dsp:cNvSpPr/>
      </dsp:nvSpPr>
      <dsp:spPr>
        <a:xfrm>
          <a:off x="1356270" y="778706"/>
          <a:ext cx="4172230" cy="4172230"/>
        </a:xfrm>
        <a:prstGeom prst="blockArc">
          <a:avLst>
            <a:gd name="adj1" fmla="val 11105591"/>
            <a:gd name="adj2" fmla="val 16711703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9F1BF7-43CE-460F-9464-12001B671E9C}">
      <dsp:nvSpPr>
        <dsp:cNvPr id="0" name=""/>
        <dsp:cNvSpPr/>
      </dsp:nvSpPr>
      <dsp:spPr>
        <a:xfrm>
          <a:off x="1362689" y="516410"/>
          <a:ext cx="4172230" cy="4172230"/>
        </a:xfrm>
        <a:prstGeom prst="blockArc">
          <a:avLst>
            <a:gd name="adj1" fmla="val 4901952"/>
            <a:gd name="adj2" fmla="val 10662657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37340-E64C-46DA-A1EE-AECA1FB86677}">
      <dsp:nvSpPr>
        <dsp:cNvPr id="0" name=""/>
        <dsp:cNvSpPr/>
      </dsp:nvSpPr>
      <dsp:spPr>
        <a:xfrm>
          <a:off x="2064192" y="536182"/>
          <a:ext cx="4172230" cy="4172230"/>
        </a:xfrm>
        <a:prstGeom prst="blockArc">
          <a:avLst>
            <a:gd name="adj1" fmla="val 61023"/>
            <a:gd name="adj2" fmla="val 6091789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A0E4D-3E1A-43DE-9ED3-5A7851F45C5B}">
      <dsp:nvSpPr>
        <dsp:cNvPr id="0" name=""/>
        <dsp:cNvSpPr/>
      </dsp:nvSpPr>
      <dsp:spPr>
        <a:xfrm>
          <a:off x="2072414" y="758753"/>
          <a:ext cx="4172230" cy="4172230"/>
        </a:xfrm>
        <a:prstGeom prst="blockArc">
          <a:avLst>
            <a:gd name="adj1" fmla="val 15496783"/>
            <a:gd name="adj2" fmla="val 21285102"/>
            <a:gd name="adj3" fmla="val 463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C364E-5568-41A6-8743-0A8A89C1EBBD}">
      <dsp:nvSpPr>
        <dsp:cNvPr id="0" name=""/>
        <dsp:cNvSpPr/>
      </dsp:nvSpPr>
      <dsp:spPr>
        <a:xfrm>
          <a:off x="2860279" y="1737643"/>
          <a:ext cx="1917948" cy="1917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</a:t>
          </a:r>
          <a:endParaRPr lang="ru-RU" sz="320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41156" y="2018520"/>
        <a:ext cx="1356194" cy="1356194"/>
      </dsp:txXfrm>
    </dsp:sp>
    <dsp:sp modelId="{FA8ECB3C-B778-41D9-8416-1282BAF8851C}">
      <dsp:nvSpPr>
        <dsp:cNvPr id="0" name=""/>
        <dsp:cNvSpPr/>
      </dsp:nvSpPr>
      <dsp:spPr>
        <a:xfrm>
          <a:off x="2384764" y="49867"/>
          <a:ext cx="2719644" cy="1599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Морфологічна структура </a:t>
          </a:r>
          <a:endParaRPr lang="ru-RU" sz="20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3047" y="284095"/>
        <a:ext cx="1923078" cy="1130953"/>
      </dsp:txXfrm>
    </dsp:sp>
    <dsp:sp modelId="{1420C95A-5E5A-4BCE-A563-68D7ECF8E8FC}">
      <dsp:nvSpPr>
        <dsp:cNvPr id="0" name=""/>
        <dsp:cNvSpPr/>
      </dsp:nvSpPr>
      <dsp:spPr>
        <a:xfrm>
          <a:off x="5013684" y="1858763"/>
          <a:ext cx="2348170" cy="1599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Ціннісна обумовленість</a:t>
          </a:r>
          <a:endParaRPr lang="ru-RU" sz="20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57566" y="2092991"/>
        <a:ext cx="1660406" cy="1130953"/>
      </dsp:txXfrm>
    </dsp:sp>
    <dsp:sp modelId="{2CA11659-C3A4-4A80-B31B-8E4E6CF2542A}">
      <dsp:nvSpPr>
        <dsp:cNvPr id="0" name=""/>
        <dsp:cNvSpPr/>
      </dsp:nvSpPr>
      <dsp:spPr>
        <a:xfrm>
          <a:off x="2472035" y="3819255"/>
          <a:ext cx="2541929" cy="1599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Функціональна структура </a:t>
          </a:r>
          <a:endParaRPr lang="ru-RU" sz="20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44292" y="4053483"/>
        <a:ext cx="1797415" cy="1130953"/>
      </dsp:txXfrm>
    </dsp:sp>
    <dsp:sp modelId="{5EF99799-5F88-431D-863B-D2F096972B89}">
      <dsp:nvSpPr>
        <dsp:cNvPr id="0" name=""/>
        <dsp:cNvSpPr/>
      </dsp:nvSpPr>
      <dsp:spPr>
        <a:xfrm>
          <a:off x="220163" y="1884211"/>
          <a:ext cx="2384970" cy="15994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Конструктивна дія</a:t>
          </a:r>
          <a:endParaRPr lang="ru-RU" sz="20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9434" y="2118439"/>
        <a:ext cx="1686428" cy="11309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8B741-D8C1-4C82-8B4A-3940C8F4B0EB}">
      <dsp:nvSpPr>
        <dsp:cNvPr id="0" name=""/>
        <dsp:cNvSpPr/>
      </dsp:nvSpPr>
      <dsp:spPr>
        <a:xfrm rot="10800000">
          <a:off x="1791445" y="2638"/>
          <a:ext cx="6232779" cy="886140"/>
        </a:xfrm>
        <a:prstGeom prst="homePlat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90764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Політична категорія – </a:t>
          </a:r>
          <a:r>
            <a:rPr lang="uk-UA" sz="20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акумулює засади освітньої політики</a:t>
          </a:r>
          <a:endParaRPr lang="ru-RU" sz="20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12980" y="2638"/>
        <a:ext cx="6011244" cy="886140"/>
      </dsp:txXfrm>
    </dsp:sp>
    <dsp:sp modelId="{CA0A8E37-4977-4774-A80B-E86DFBD54551}">
      <dsp:nvSpPr>
        <dsp:cNvPr id="0" name=""/>
        <dsp:cNvSpPr/>
      </dsp:nvSpPr>
      <dsp:spPr>
        <a:xfrm>
          <a:off x="1348375" y="2638"/>
          <a:ext cx="886140" cy="8861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2CA27-5745-494A-9182-BF4849088153}">
      <dsp:nvSpPr>
        <dsp:cNvPr id="0" name=""/>
        <dsp:cNvSpPr/>
      </dsp:nvSpPr>
      <dsp:spPr>
        <a:xfrm rot="10800000">
          <a:off x="1791445" y="1153299"/>
          <a:ext cx="6232779" cy="886140"/>
        </a:xfrm>
        <a:prstGeom prst="homePlat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90764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Соціальна категорія – </a:t>
          </a:r>
          <a:r>
            <a:rPr lang="uk-UA" sz="20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віддзеркалює суспільні ідеали освіченості </a:t>
          </a:r>
          <a:endParaRPr lang="ru-RU" sz="20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12980" y="1153299"/>
        <a:ext cx="6011244" cy="886140"/>
      </dsp:txXfrm>
    </dsp:sp>
    <dsp:sp modelId="{6F9D91BD-3701-462D-87BB-9A300ACD6F7C}">
      <dsp:nvSpPr>
        <dsp:cNvPr id="0" name=""/>
        <dsp:cNvSpPr/>
      </dsp:nvSpPr>
      <dsp:spPr>
        <a:xfrm>
          <a:off x="1348375" y="1153299"/>
          <a:ext cx="886140" cy="88614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14241-CF3D-4545-8FB0-DBBD4BB66FEB}">
      <dsp:nvSpPr>
        <dsp:cNvPr id="0" name=""/>
        <dsp:cNvSpPr/>
      </dsp:nvSpPr>
      <dsp:spPr>
        <a:xfrm rot="10800000">
          <a:off x="1791445" y="2303959"/>
          <a:ext cx="6232779" cy="886140"/>
        </a:xfrm>
        <a:prstGeom prst="homePlat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90764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Категорія управління – </a:t>
          </a:r>
          <a:r>
            <a:rPr lang="uk-UA" sz="20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визначає стратегії впливу на функціонування освітньої системи</a:t>
          </a:r>
          <a:endParaRPr lang="ru-RU" sz="20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12980" y="2303959"/>
        <a:ext cx="6011244" cy="886140"/>
      </dsp:txXfrm>
    </dsp:sp>
    <dsp:sp modelId="{5BBC3591-CE92-47A8-A4FD-EDB93A0EBD56}">
      <dsp:nvSpPr>
        <dsp:cNvPr id="0" name=""/>
        <dsp:cNvSpPr/>
      </dsp:nvSpPr>
      <dsp:spPr>
        <a:xfrm>
          <a:off x="1348375" y="2303959"/>
          <a:ext cx="886140" cy="88614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EA4E0A-8A47-47AF-B13F-D64821B2E1B6}">
      <dsp:nvSpPr>
        <dsp:cNvPr id="0" name=""/>
        <dsp:cNvSpPr/>
      </dsp:nvSpPr>
      <dsp:spPr>
        <a:xfrm rot="10800000">
          <a:off x="1791445" y="3454620"/>
          <a:ext cx="6232779" cy="886140"/>
        </a:xfrm>
        <a:prstGeom prst="homePlate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390764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Педагогічна категорія – </a:t>
          </a:r>
          <a:r>
            <a:rPr lang="uk-UA" sz="20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визначає психолого-педагогічні  аспекти якості освіти</a:t>
          </a:r>
          <a:endParaRPr lang="ru-RU" sz="20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12980" y="3454620"/>
        <a:ext cx="6011244" cy="886140"/>
      </dsp:txXfrm>
    </dsp:sp>
    <dsp:sp modelId="{35CCEDE0-CB1E-42BA-8602-957C19CEF615}">
      <dsp:nvSpPr>
        <dsp:cNvPr id="0" name=""/>
        <dsp:cNvSpPr/>
      </dsp:nvSpPr>
      <dsp:spPr>
        <a:xfrm>
          <a:off x="1348375" y="3454620"/>
          <a:ext cx="886140" cy="886140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01489-991A-449B-8CD2-2B495FCCC7E4}">
      <dsp:nvSpPr>
        <dsp:cNvPr id="0" name=""/>
        <dsp:cNvSpPr/>
      </dsp:nvSpPr>
      <dsp:spPr>
        <a:xfrm>
          <a:off x="4695086" y="2559544"/>
          <a:ext cx="99162" cy="991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DD31FD2-7382-4811-823B-41EA3E9FD6D9}">
      <dsp:nvSpPr>
        <dsp:cNvPr id="0" name=""/>
        <dsp:cNvSpPr/>
      </dsp:nvSpPr>
      <dsp:spPr>
        <a:xfrm flipV="1">
          <a:off x="4460134" y="2133599"/>
          <a:ext cx="162666" cy="2601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161C23-ED02-4339-B7B6-D2EF43F43FA4}">
      <dsp:nvSpPr>
        <dsp:cNvPr id="0" name=""/>
        <dsp:cNvSpPr/>
      </dsp:nvSpPr>
      <dsp:spPr>
        <a:xfrm>
          <a:off x="4317933" y="2181915"/>
          <a:ext cx="99162" cy="991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FCF105-3F65-447E-9DCE-7B6D66A676FA}">
      <dsp:nvSpPr>
        <dsp:cNvPr id="0" name=""/>
        <dsp:cNvSpPr/>
      </dsp:nvSpPr>
      <dsp:spPr>
        <a:xfrm>
          <a:off x="4441689" y="521151"/>
          <a:ext cx="99162" cy="991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F595EA-B526-4F99-A692-FD8597A969B1}">
      <dsp:nvSpPr>
        <dsp:cNvPr id="0" name=""/>
        <dsp:cNvSpPr/>
      </dsp:nvSpPr>
      <dsp:spPr>
        <a:xfrm>
          <a:off x="4574171" y="442205"/>
          <a:ext cx="99162" cy="991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43F13F-F667-4ECC-83A6-24143532630C}">
      <dsp:nvSpPr>
        <dsp:cNvPr id="0" name=""/>
        <dsp:cNvSpPr/>
      </dsp:nvSpPr>
      <dsp:spPr>
        <a:xfrm>
          <a:off x="4706256" y="363259"/>
          <a:ext cx="99162" cy="991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18BFD6C-E967-4B04-97C9-BC3E70B803B1}">
      <dsp:nvSpPr>
        <dsp:cNvPr id="0" name=""/>
        <dsp:cNvSpPr/>
      </dsp:nvSpPr>
      <dsp:spPr>
        <a:xfrm>
          <a:off x="4838341" y="442205"/>
          <a:ext cx="99162" cy="991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9EC431-3F13-47F0-B0EF-FE83FBC15373}">
      <dsp:nvSpPr>
        <dsp:cNvPr id="0" name=""/>
        <dsp:cNvSpPr/>
      </dsp:nvSpPr>
      <dsp:spPr>
        <a:xfrm>
          <a:off x="4970822" y="521151"/>
          <a:ext cx="99162" cy="991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2E67ED-EBDB-4406-93A6-EF3EB50CD69B}">
      <dsp:nvSpPr>
        <dsp:cNvPr id="0" name=""/>
        <dsp:cNvSpPr/>
      </dsp:nvSpPr>
      <dsp:spPr>
        <a:xfrm>
          <a:off x="4706256" y="529835"/>
          <a:ext cx="99162" cy="991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8B509D-7F10-4B81-9B40-77B5E8D11B95}">
      <dsp:nvSpPr>
        <dsp:cNvPr id="0" name=""/>
        <dsp:cNvSpPr/>
      </dsp:nvSpPr>
      <dsp:spPr>
        <a:xfrm>
          <a:off x="4706256" y="696412"/>
          <a:ext cx="99162" cy="991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E999ED-DAC0-436A-9BBB-2C796BFAA9FC}">
      <dsp:nvSpPr>
        <dsp:cNvPr id="0" name=""/>
        <dsp:cNvSpPr/>
      </dsp:nvSpPr>
      <dsp:spPr>
        <a:xfrm>
          <a:off x="2914081" y="952842"/>
          <a:ext cx="7558630" cy="20697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2701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освіти – </a:t>
          </a:r>
          <a:r>
            <a:rPr lang="uk-UA" sz="18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складна система, філософське або моральне поняття, характеристика певного освітнього продукту, характеристика освіти як процесу з точки зору суб'єктів цього процесу, який є сферою їхньої професійної діяльності…. </a:t>
          </a:r>
          <a:r>
            <a:rPr lang="uk-UA" sz="1800" i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(Група експертів Міжнародного фонду «Відродження»: Булах І., </a:t>
          </a:r>
          <a:r>
            <a:rPr lang="uk-UA" sz="1800" i="1" kern="1200" dirty="0" err="1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Воротенко</a:t>
          </a:r>
          <a:r>
            <a:rPr lang="uk-UA" sz="1800" i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О., Кузнєцов В та ін., 2001) </a:t>
          </a:r>
          <a:endParaRPr lang="ru-RU" sz="1800" i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5118" y="1053879"/>
        <a:ext cx="7356556" cy="1867683"/>
      </dsp:txXfrm>
    </dsp:sp>
    <dsp:sp modelId="{FC273799-5248-4ACD-BC6D-E285C022AFD4}">
      <dsp:nvSpPr>
        <dsp:cNvPr id="0" name=""/>
        <dsp:cNvSpPr/>
      </dsp:nvSpPr>
      <dsp:spPr>
        <a:xfrm>
          <a:off x="1560544" y="1084860"/>
          <a:ext cx="1808068" cy="18544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5EFD9D-4354-4DB7-9599-0A36B026CF96}">
      <dsp:nvSpPr>
        <dsp:cNvPr id="0" name=""/>
        <dsp:cNvSpPr/>
      </dsp:nvSpPr>
      <dsp:spPr>
        <a:xfrm>
          <a:off x="2721194" y="3230894"/>
          <a:ext cx="7579632" cy="9124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2701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Системний характер категорії якості освіти, як складної, відкритої, нелінійної синергетичної системи</a:t>
          </a:r>
          <a:endParaRPr lang="ru-RU" sz="18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5736" y="3275436"/>
        <a:ext cx="7490548" cy="823364"/>
      </dsp:txXfrm>
    </dsp:sp>
    <dsp:sp modelId="{1378DED7-E66F-4B84-A8D7-CB8E90F25F96}">
      <dsp:nvSpPr>
        <dsp:cNvPr id="0" name=""/>
        <dsp:cNvSpPr/>
      </dsp:nvSpPr>
      <dsp:spPr>
        <a:xfrm>
          <a:off x="1869917" y="3079326"/>
          <a:ext cx="1159691" cy="111654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F7B43-852E-41DE-BA34-821E072BF802}">
      <dsp:nvSpPr>
        <dsp:cNvPr id="0" name=""/>
        <dsp:cNvSpPr/>
      </dsp:nvSpPr>
      <dsp:spPr>
        <a:xfrm>
          <a:off x="5193199" y="546959"/>
          <a:ext cx="3808165" cy="15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408"/>
              </a:lnTo>
              <a:lnTo>
                <a:pt x="3808165" y="62408"/>
              </a:lnTo>
              <a:lnTo>
                <a:pt x="3808165" y="1581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2A2FA9-CDBA-4C7A-A15F-7938A292359E}">
      <dsp:nvSpPr>
        <dsp:cNvPr id="0" name=""/>
        <dsp:cNvSpPr/>
      </dsp:nvSpPr>
      <dsp:spPr>
        <a:xfrm>
          <a:off x="1772414" y="546959"/>
          <a:ext cx="3420785" cy="348367"/>
        </a:xfrm>
        <a:custGeom>
          <a:avLst/>
          <a:gdLst/>
          <a:ahLst/>
          <a:cxnLst/>
          <a:rect l="0" t="0" r="0" b="0"/>
          <a:pathLst>
            <a:path>
              <a:moveTo>
                <a:pt x="3420785" y="0"/>
              </a:moveTo>
              <a:lnTo>
                <a:pt x="3420785" y="252663"/>
              </a:lnTo>
              <a:lnTo>
                <a:pt x="0" y="252663"/>
              </a:lnTo>
              <a:lnTo>
                <a:pt x="0" y="3483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554CB9-EF44-4DF3-9EE8-F85FACA659A7}">
      <dsp:nvSpPr>
        <dsp:cNvPr id="0" name=""/>
        <dsp:cNvSpPr/>
      </dsp:nvSpPr>
      <dsp:spPr>
        <a:xfrm>
          <a:off x="3562762" y="-109047"/>
          <a:ext cx="3260873" cy="6560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CC6F76-3C8A-4A2D-8A26-4B5B4427FDE9}">
      <dsp:nvSpPr>
        <dsp:cNvPr id="0" name=""/>
        <dsp:cNvSpPr/>
      </dsp:nvSpPr>
      <dsp:spPr>
        <a:xfrm>
          <a:off x="3677549" y="0"/>
          <a:ext cx="3260873" cy="65600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вищої освіти</a:t>
          </a:r>
          <a:endParaRPr lang="ru-RU" sz="2400" b="1" kern="1200" dirty="0">
            <a:ln>
              <a:solidFill>
                <a:srgbClr val="000066"/>
              </a:solidFill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6763" y="19214"/>
        <a:ext cx="3222445" cy="617579"/>
      </dsp:txXfrm>
    </dsp:sp>
    <dsp:sp modelId="{A30552A0-5724-4FDC-A475-7A2F4ED33502}">
      <dsp:nvSpPr>
        <dsp:cNvPr id="0" name=""/>
        <dsp:cNvSpPr/>
      </dsp:nvSpPr>
      <dsp:spPr>
        <a:xfrm>
          <a:off x="355112" y="895326"/>
          <a:ext cx="2834602" cy="25218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53E2C-5F26-4452-BE6E-1B0627A8C39A}">
      <dsp:nvSpPr>
        <dsp:cNvPr id="0" name=""/>
        <dsp:cNvSpPr/>
      </dsp:nvSpPr>
      <dsp:spPr>
        <a:xfrm>
          <a:off x="469899" y="1004374"/>
          <a:ext cx="2834602" cy="252184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Відповідність результатів навчання вимогам, встановленим законодавством, відповідним стандартом вищої освіти  та</a:t>
          </a:r>
          <a:r>
            <a:rPr lang="en-US" sz="18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</a:t>
          </a:r>
          <a:r>
            <a:rPr lang="uk-UA" sz="18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або договором про надання освітніх послуг </a:t>
          </a:r>
          <a:r>
            <a:rPr lang="uk-UA" sz="1800" i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(Закон України «Про вищу освіту», 2014 , п.23, с. 1.)</a:t>
          </a:r>
          <a:endParaRPr lang="ru-RU" sz="1800" i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3761" y="1078236"/>
        <a:ext cx="2686878" cy="2374125"/>
      </dsp:txXfrm>
    </dsp:sp>
    <dsp:sp modelId="{64E5BB5E-7E08-4F57-B9C0-65A34EA4881F}">
      <dsp:nvSpPr>
        <dsp:cNvPr id="0" name=""/>
        <dsp:cNvSpPr/>
      </dsp:nvSpPr>
      <dsp:spPr>
        <a:xfrm>
          <a:off x="7847329" y="705071"/>
          <a:ext cx="2308071" cy="25690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2AD7B-1BD6-47D5-B540-8DD1AE066267}">
      <dsp:nvSpPr>
        <dsp:cNvPr id="0" name=""/>
        <dsp:cNvSpPr/>
      </dsp:nvSpPr>
      <dsp:spPr>
        <a:xfrm>
          <a:off x="7962116" y="814119"/>
          <a:ext cx="2308071" cy="256900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Збалансована відповідність всіх аспектів вищої освіти певним цілям, потребам, вимогам, нормам і стандартам </a:t>
          </a:r>
          <a:r>
            <a:rPr lang="uk-UA" sz="1800" i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(Стандарти </a:t>
          </a:r>
          <a:r>
            <a:rPr lang="en-US" sz="1800" i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ISO </a:t>
          </a:r>
          <a:r>
            <a:rPr lang="uk-UA" sz="1800" i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серії 9000)</a:t>
          </a:r>
          <a:endParaRPr lang="ru-RU" sz="1800" i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29717" y="881720"/>
        <a:ext cx="2172869" cy="2433801"/>
      </dsp:txXfrm>
    </dsp:sp>
    <dsp:sp modelId="{939D5F91-B9EB-4664-9203-609DEFEAE39B}">
      <dsp:nvSpPr>
        <dsp:cNvPr id="0" name=""/>
        <dsp:cNvSpPr/>
      </dsp:nvSpPr>
      <dsp:spPr>
        <a:xfrm>
          <a:off x="4078047" y="788756"/>
          <a:ext cx="3053760" cy="27391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24C37F-E4E0-495D-AC5C-FF4C1B5CFB2D}">
      <dsp:nvSpPr>
        <dsp:cNvPr id="0" name=""/>
        <dsp:cNvSpPr/>
      </dsp:nvSpPr>
      <dsp:spPr>
        <a:xfrm>
          <a:off x="4192834" y="897804"/>
          <a:ext cx="3053760" cy="27391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Комплексна</a:t>
          </a:r>
          <a:r>
            <a:rPr lang="uk-UA" sz="1800" kern="1200" baseline="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характеристика, яка відображає  діапазон і рівень освітніх послуг, що надаються системою освіти відносно до інтересів особи, суспільства  і держави </a:t>
          </a:r>
          <a:r>
            <a:rPr lang="uk-UA" sz="1800" i="1" kern="1200" baseline="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(Енциклопедія освіти, 2008)</a:t>
          </a:r>
          <a:endParaRPr lang="ru-RU" sz="1800" i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3061" y="978031"/>
        <a:ext cx="2893306" cy="25787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4D7F4C-F065-4C04-A5E4-EBF9945A7C76}">
      <dsp:nvSpPr>
        <dsp:cNvPr id="0" name=""/>
        <dsp:cNvSpPr/>
      </dsp:nvSpPr>
      <dsp:spPr>
        <a:xfrm>
          <a:off x="0" y="3078307"/>
          <a:ext cx="10648950" cy="101036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освітньої діяльності – </a:t>
          </a:r>
          <a:r>
            <a:rPr lang="uk-UA" sz="18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підсистема якості освіти вищого навчального закладу, що реалізується з урахуванням таких компонентів: методи, засоби навчання, матеріали для організації освітнього процесу, контроль та управління освітнім процесом, особистісні якості викладачів та студентів, зовнішнє соціально-економічне середовище </a:t>
          </a:r>
          <a:r>
            <a:rPr lang="uk-UA" sz="1800" i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(Усикова І.В., 2004) </a:t>
          </a:r>
          <a:endParaRPr lang="ru-RU" sz="1800" i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078307"/>
        <a:ext cx="10648950" cy="1010369"/>
      </dsp:txXfrm>
    </dsp:sp>
    <dsp:sp modelId="{0998C08F-F835-45ED-86E8-BCB175D7ACEB}">
      <dsp:nvSpPr>
        <dsp:cNvPr id="0" name=""/>
        <dsp:cNvSpPr/>
      </dsp:nvSpPr>
      <dsp:spPr>
        <a:xfrm rot="10800000">
          <a:off x="0" y="1539515"/>
          <a:ext cx="10648950" cy="1553948"/>
        </a:xfrm>
        <a:prstGeom prst="upArrowCallou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u="sng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освітньої діяльності</a:t>
          </a:r>
          <a:endParaRPr lang="ru-RU" sz="2800" b="1" u="sng" kern="1200" dirty="0">
            <a:ln>
              <a:solidFill>
                <a:srgbClr val="000066"/>
              </a:solidFill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539515"/>
        <a:ext cx="10648950" cy="545435"/>
      </dsp:txXfrm>
    </dsp:sp>
    <dsp:sp modelId="{400DA65D-88EC-436F-9789-4A2E99410106}">
      <dsp:nvSpPr>
        <dsp:cNvPr id="0" name=""/>
        <dsp:cNvSpPr/>
      </dsp:nvSpPr>
      <dsp:spPr>
        <a:xfrm>
          <a:off x="0" y="2084951"/>
          <a:ext cx="10648950" cy="464630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вищої освіти</a:t>
          </a:r>
          <a:endParaRPr lang="ru-RU" sz="2000" b="1" i="1" kern="1200" dirty="0">
            <a:ln>
              <a:solidFill>
                <a:srgbClr val="000066"/>
              </a:solidFill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084951"/>
        <a:ext cx="10648950" cy="464630"/>
      </dsp:txXfrm>
    </dsp:sp>
    <dsp:sp modelId="{B2CF0D47-F6CF-45BF-A454-B756ED5780DF}">
      <dsp:nvSpPr>
        <dsp:cNvPr id="0" name=""/>
        <dsp:cNvSpPr/>
      </dsp:nvSpPr>
      <dsp:spPr>
        <a:xfrm rot="10800000">
          <a:off x="0" y="722"/>
          <a:ext cx="10648950" cy="1553948"/>
        </a:xfrm>
        <a:prstGeom prst="upArrowCallout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освітньої діяльності – </a:t>
          </a:r>
          <a:r>
            <a:rPr lang="uk-UA" sz="18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рівень організації освітнього процесу у закладі вищої освіти, що відповідає стандартам вищої освіти, забезпечує здобуття особами якості вищої освіти та сприяє створенню нових знань </a:t>
          </a:r>
          <a:r>
            <a:rPr lang="uk-UA" sz="1800" i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(Закон України «Про вищу освіту», 2014 , п. 24, с. 1.)</a:t>
          </a:r>
          <a:endParaRPr lang="ru-RU" sz="1800" i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722"/>
        <a:ext cx="10648950" cy="10097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C22A8-28D4-49C0-ADCD-B40F607F67FD}">
      <dsp:nvSpPr>
        <dsp:cNvPr id="0" name=""/>
        <dsp:cNvSpPr/>
      </dsp:nvSpPr>
      <dsp:spPr>
        <a:xfrm>
          <a:off x="3982304" y="1432637"/>
          <a:ext cx="2258794" cy="124569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000" b="1" kern="12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</a:t>
          </a:r>
        </a:p>
      </dsp:txBody>
      <dsp:txXfrm>
        <a:off x="4043114" y="1493447"/>
        <a:ext cx="2137174" cy="1124076"/>
      </dsp:txXfrm>
    </dsp:sp>
    <dsp:sp modelId="{E11DAF98-F368-4661-AD7E-A838B883D4D6}">
      <dsp:nvSpPr>
        <dsp:cNvPr id="0" name=""/>
        <dsp:cNvSpPr/>
      </dsp:nvSpPr>
      <dsp:spPr>
        <a:xfrm rot="16116845">
          <a:off x="4818969" y="1161610"/>
          <a:ext cx="54221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4221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7C18A-968E-4C6D-884E-F24D3CB731C5}">
      <dsp:nvSpPr>
        <dsp:cNvPr id="0" name=""/>
        <dsp:cNvSpPr/>
      </dsp:nvSpPr>
      <dsp:spPr>
        <a:xfrm>
          <a:off x="4090782" y="70726"/>
          <a:ext cx="1965636" cy="81985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освіти</a:t>
          </a:r>
          <a:endParaRPr lang="ru-RU" sz="24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30804" y="110748"/>
        <a:ext cx="1885592" cy="739812"/>
      </dsp:txXfrm>
    </dsp:sp>
    <dsp:sp modelId="{EB399BB3-BA40-4382-9B74-D08EB4FC8E23}">
      <dsp:nvSpPr>
        <dsp:cNvPr id="0" name=""/>
        <dsp:cNvSpPr/>
      </dsp:nvSpPr>
      <dsp:spPr>
        <a:xfrm rot="21470226">
          <a:off x="6240895" y="2002092"/>
          <a:ext cx="56906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6906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4CFE21-1EE8-4B4E-920C-4741082B4BE1}">
      <dsp:nvSpPr>
        <dsp:cNvPr id="0" name=""/>
        <dsp:cNvSpPr/>
      </dsp:nvSpPr>
      <dsp:spPr>
        <a:xfrm>
          <a:off x="6809762" y="1370232"/>
          <a:ext cx="2657117" cy="11418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n>
                <a:noFill/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освітньої діяльності</a:t>
          </a:r>
          <a:endParaRPr lang="ru-RU" sz="2400" kern="1200" dirty="0">
            <a:ln>
              <a:noFill/>
            </a:ln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65504" y="1425974"/>
        <a:ext cx="2545633" cy="1030406"/>
      </dsp:txXfrm>
    </dsp:sp>
    <dsp:sp modelId="{FAFA4A9B-9D52-42CB-A721-C925D30521A1}">
      <dsp:nvSpPr>
        <dsp:cNvPr id="0" name=""/>
        <dsp:cNvSpPr/>
      </dsp:nvSpPr>
      <dsp:spPr>
        <a:xfrm rot="10897585">
          <a:off x="3527733" y="2016965"/>
          <a:ext cx="45466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546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A37F3B-B30A-430B-BB4C-9DD7DE9151B7}">
      <dsp:nvSpPr>
        <dsp:cNvPr id="0" name=""/>
        <dsp:cNvSpPr/>
      </dsp:nvSpPr>
      <dsp:spPr>
        <a:xfrm>
          <a:off x="1328120" y="1484534"/>
          <a:ext cx="2199704" cy="9894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Якість вищої освіти</a:t>
          </a:r>
          <a:endParaRPr lang="ru-RU" sz="24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6423" y="1532837"/>
        <a:ext cx="2103098" cy="89289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D4CC5-CF56-43BD-8593-2BD40089AEC0}">
      <dsp:nvSpPr>
        <dsp:cNvPr id="0" name=""/>
        <dsp:cNvSpPr/>
      </dsp:nvSpPr>
      <dsp:spPr>
        <a:xfrm>
          <a:off x="3723469" y="2600427"/>
          <a:ext cx="2101940" cy="18273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b="1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Управління якістю освіти</a:t>
          </a:r>
          <a:endParaRPr lang="ru-RU" sz="210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31291" y="2868029"/>
        <a:ext cx="1486296" cy="1292099"/>
      </dsp:txXfrm>
    </dsp:sp>
    <dsp:sp modelId="{4EE56A29-4A76-4AA6-BBAF-A3825A11D5E2}">
      <dsp:nvSpPr>
        <dsp:cNvPr id="0" name=""/>
        <dsp:cNvSpPr/>
      </dsp:nvSpPr>
      <dsp:spPr>
        <a:xfrm rot="10812595">
          <a:off x="1635629" y="3193703"/>
          <a:ext cx="2027712" cy="8533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8B2A79-F3BB-4C67-8EDB-C7925788BD1D}">
      <dsp:nvSpPr>
        <dsp:cNvPr id="0" name=""/>
        <dsp:cNvSpPr/>
      </dsp:nvSpPr>
      <dsp:spPr>
        <a:xfrm>
          <a:off x="155471" y="2364532"/>
          <a:ext cx="2844587" cy="22756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якості усіх параметрів освітнього процесу і освітньої підготовки випускника навчального закладу як кінцевого результату діяльності системи освіти, задовольнивши його освітні потреби  </a:t>
          </a:r>
          <a:endParaRPr lang="ru-RU" sz="18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2123" y="2431184"/>
        <a:ext cx="2711283" cy="2142366"/>
      </dsp:txXfrm>
    </dsp:sp>
    <dsp:sp modelId="{74C98891-4458-4864-A910-93B8EE2D3ADB}">
      <dsp:nvSpPr>
        <dsp:cNvPr id="0" name=""/>
        <dsp:cNvSpPr/>
      </dsp:nvSpPr>
      <dsp:spPr>
        <a:xfrm rot="21365989">
          <a:off x="5817894" y="3098707"/>
          <a:ext cx="2169049" cy="85337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25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8528DE-FEBA-4597-9587-EA8ABC4C50D3}">
      <dsp:nvSpPr>
        <dsp:cNvPr id="0" name=""/>
        <dsp:cNvSpPr/>
      </dsp:nvSpPr>
      <dsp:spPr>
        <a:xfrm>
          <a:off x="6759623" y="2223536"/>
          <a:ext cx="2705089" cy="21259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Забезпечення максимального ефективного використання капіталовкладень і ресурсів та регулятивне функціонування освіти як соціальної системи  </a:t>
          </a:r>
          <a:endParaRPr lang="ru-RU" sz="18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21891" y="2285804"/>
        <a:ext cx="2580553" cy="20014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D4436-2306-460F-BF97-A0980C7FB845}">
      <dsp:nvSpPr>
        <dsp:cNvPr id="0" name=""/>
        <dsp:cNvSpPr/>
      </dsp:nvSpPr>
      <dsp:spPr>
        <a:xfrm>
          <a:off x="5364079" y="2014864"/>
          <a:ext cx="91440" cy="3043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8427"/>
              </a:lnTo>
              <a:lnTo>
                <a:pt x="86079" y="228427"/>
              </a:lnTo>
              <a:lnTo>
                <a:pt x="86079" y="304359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B7318F-9898-4AD6-AB8B-FAE7C6CB4A5D}">
      <dsp:nvSpPr>
        <dsp:cNvPr id="0" name=""/>
        <dsp:cNvSpPr/>
      </dsp:nvSpPr>
      <dsp:spPr>
        <a:xfrm>
          <a:off x="3614477" y="636210"/>
          <a:ext cx="1795322" cy="2179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970"/>
              </a:lnTo>
              <a:lnTo>
                <a:pt x="1795322" y="141970"/>
              </a:lnTo>
              <a:lnTo>
                <a:pt x="1795322" y="21790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085184-C0C7-4B37-9C23-7A2C6442FDA5}">
      <dsp:nvSpPr>
        <dsp:cNvPr id="0" name=""/>
        <dsp:cNvSpPr/>
      </dsp:nvSpPr>
      <dsp:spPr>
        <a:xfrm>
          <a:off x="1304275" y="865982"/>
          <a:ext cx="2210346" cy="1148085"/>
        </a:xfrm>
        <a:custGeom>
          <a:avLst/>
          <a:gdLst/>
          <a:ahLst/>
          <a:cxnLst/>
          <a:rect l="0" t="0" r="0" b="0"/>
          <a:pathLst>
            <a:path>
              <a:moveTo>
                <a:pt x="0" y="1148085"/>
              </a:moveTo>
              <a:lnTo>
                <a:pt x="2210346" y="0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B284-3EB8-458B-A4B2-26D463B6F833}">
      <dsp:nvSpPr>
        <dsp:cNvPr id="0" name=""/>
        <dsp:cNvSpPr/>
      </dsp:nvSpPr>
      <dsp:spPr>
        <a:xfrm>
          <a:off x="955707" y="2014068"/>
          <a:ext cx="348567" cy="309387"/>
        </a:xfrm>
        <a:custGeom>
          <a:avLst/>
          <a:gdLst/>
          <a:ahLst/>
          <a:cxnLst/>
          <a:rect l="0" t="0" r="0" b="0"/>
          <a:pathLst>
            <a:path>
              <a:moveTo>
                <a:pt x="348567" y="0"/>
              </a:moveTo>
              <a:lnTo>
                <a:pt x="348567" y="233455"/>
              </a:lnTo>
              <a:lnTo>
                <a:pt x="0" y="233455"/>
              </a:lnTo>
              <a:lnTo>
                <a:pt x="0" y="309387"/>
              </a:lnTo>
            </a:path>
          </a:pathLst>
        </a:custGeom>
        <a:noFill/>
        <a:ln w="254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EE6D4-6C33-4848-964C-EA14AC9996DD}">
      <dsp:nvSpPr>
        <dsp:cNvPr id="0" name=""/>
        <dsp:cNvSpPr/>
      </dsp:nvSpPr>
      <dsp:spPr>
        <a:xfrm>
          <a:off x="1304275" y="636210"/>
          <a:ext cx="2310201" cy="172219"/>
        </a:xfrm>
        <a:custGeom>
          <a:avLst/>
          <a:gdLst/>
          <a:ahLst/>
          <a:cxnLst/>
          <a:rect l="0" t="0" r="0" b="0"/>
          <a:pathLst>
            <a:path>
              <a:moveTo>
                <a:pt x="2310201" y="0"/>
              </a:moveTo>
              <a:lnTo>
                <a:pt x="2310201" y="96287"/>
              </a:lnTo>
              <a:lnTo>
                <a:pt x="0" y="96287"/>
              </a:lnTo>
              <a:lnTo>
                <a:pt x="0" y="172219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3D01F-7032-4C76-A5C6-BCCFE326FB53}">
      <dsp:nvSpPr>
        <dsp:cNvPr id="0" name=""/>
        <dsp:cNvSpPr/>
      </dsp:nvSpPr>
      <dsp:spPr>
        <a:xfrm>
          <a:off x="1936702" y="-16182"/>
          <a:ext cx="3355548" cy="652392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BBCB4-0C0C-4FD7-8B22-81F6E9848340}">
      <dsp:nvSpPr>
        <dsp:cNvPr id="0" name=""/>
        <dsp:cNvSpPr/>
      </dsp:nvSpPr>
      <dsp:spPr>
        <a:xfrm>
          <a:off x="2027775" y="70337"/>
          <a:ext cx="3355548" cy="652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  <a:r>
            <a:rPr lang="en-US" sz="1300" b="1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</a:t>
          </a:r>
          <a:r>
            <a:rPr lang="ru-RU" sz="1300" b="1" kern="1200" dirty="0" err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новні</a:t>
          </a:r>
          <a:endParaRPr lang="en-US" sz="130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b="1" kern="1200" dirty="0" err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принципи</a:t>
          </a:r>
          <a:r>
            <a:rPr lang="ru-RU" sz="1300" b="1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300" b="1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TQM</a:t>
          </a:r>
          <a:endParaRPr lang="ru-RU" sz="1300" b="1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6883" y="89445"/>
        <a:ext cx="3317332" cy="614176"/>
      </dsp:txXfrm>
    </dsp:sp>
    <dsp:sp modelId="{3EA2C31A-BCCA-49B7-A7EE-36B3DB56DA0E}">
      <dsp:nvSpPr>
        <dsp:cNvPr id="0" name=""/>
        <dsp:cNvSpPr/>
      </dsp:nvSpPr>
      <dsp:spPr>
        <a:xfrm>
          <a:off x="373727" y="808430"/>
          <a:ext cx="1861094" cy="1205638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EA16D-8315-4665-BE56-1DDAAD434677}">
      <dsp:nvSpPr>
        <dsp:cNvPr id="0" name=""/>
        <dsp:cNvSpPr/>
      </dsp:nvSpPr>
      <dsp:spPr>
        <a:xfrm>
          <a:off x="464800" y="894949"/>
          <a:ext cx="1861094" cy="12056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Орієнтація на споживача </a:t>
          </a:r>
          <a:r>
            <a:rPr lang="uk-UA" sz="13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 вивчення потреб і оцінка ступеня </a:t>
          </a:r>
          <a:r>
            <a:rPr lang="uk-UA" sz="1300" kern="1200" dirty="0" err="1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задовллення</a:t>
          </a:r>
          <a:r>
            <a:rPr lang="uk-UA" sz="13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 споживачів</a:t>
          </a:r>
          <a:endParaRPr lang="ru-RU" sz="13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12" y="930261"/>
        <a:ext cx="1790470" cy="1135014"/>
      </dsp:txXfrm>
    </dsp:sp>
    <dsp:sp modelId="{969ECE2E-4ACA-4671-BB50-D9F929F9D928}">
      <dsp:nvSpPr>
        <dsp:cNvPr id="0" name=""/>
        <dsp:cNvSpPr/>
      </dsp:nvSpPr>
      <dsp:spPr>
        <a:xfrm>
          <a:off x="55097" y="2323455"/>
          <a:ext cx="1801218" cy="1231599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E9D1BF-C3CF-4A1A-A2C5-D2F0FDA03808}">
      <dsp:nvSpPr>
        <dsp:cNvPr id="0" name=""/>
        <dsp:cNvSpPr/>
      </dsp:nvSpPr>
      <dsp:spPr>
        <a:xfrm>
          <a:off x="146170" y="2409974"/>
          <a:ext cx="1801218" cy="12315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lum bright="70000" contrast="-70000"/>
          </a:blip>
          <a:stretch>
            <a:fillRect/>
          </a:stretch>
        </a:blip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Залучення всього персоналу </a:t>
          </a:r>
          <a:r>
            <a:rPr lang="uk-UA" sz="14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 кожний працює для досягнення загальної мети</a:t>
          </a:r>
          <a:endParaRPr lang="ru-RU" sz="14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242" y="2446046"/>
        <a:ext cx="1729074" cy="1159455"/>
      </dsp:txXfrm>
    </dsp:sp>
    <dsp:sp modelId="{2021F5D0-64FC-463E-A152-303D04869759}">
      <dsp:nvSpPr>
        <dsp:cNvPr id="0" name=""/>
        <dsp:cNvSpPr/>
      </dsp:nvSpPr>
      <dsp:spPr>
        <a:xfrm>
          <a:off x="2709998" y="865982"/>
          <a:ext cx="1609247" cy="1318150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528672-DEFD-4A9E-9C33-630F294D3648}">
      <dsp:nvSpPr>
        <dsp:cNvPr id="0" name=""/>
        <dsp:cNvSpPr/>
      </dsp:nvSpPr>
      <dsp:spPr>
        <a:xfrm>
          <a:off x="2801071" y="952501"/>
          <a:ext cx="1609247" cy="13181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Роль керівництва </a:t>
          </a:r>
          <a:r>
            <a:rPr lang="uk-UA" sz="14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 вивчення створених умов для розвитку організації</a:t>
          </a:r>
          <a:endParaRPr lang="ru-RU" sz="14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39678" y="991108"/>
        <a:ext cx="1532033" cy="1240936"/>
      </dsp:txXfrm>
    </dsp:sp>
    <dsp:sp modelId="{65182D9A-3B47-4788-B52A-AAFA8D89EC8F}">
      <dsp:nvSpPr>
        <dsp:cNvPr id="0" name=""/>
        <dsp:cNvSpPr/>
      </dsp:nvSpPr>
      <dsp:spPr>
        <a:xfrm>
          <a:off x="4619942" y="854112"/>
          <a:ext cx="1579714" cy="1160751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4180F-1741-4866-A443-B1A9CF8FF57E}">
      <dsp:nvSpPr>
        <dsp:cNvPr id="0" name=""/>
        <dsp:cNvSpPr/>
      </dsp:nvSpPr>
      <dsp:spPr>
        <a:xfrm>
          <a:off x="4711015" y="940631"/>
          <a:ext cx="1579714" cy="1160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Системний підхід </a:t>
          </a:r>
          <a:r>
            <a:rPr lang="uk-UA" sz="13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 поліпшення діяльності всієї організації</a:t>
          </a:r>
          <a:r>
            <a:rPr lang="uk-UA" sz="13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3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5012" y="974628"/>
        <a:ext cx="1511720" cy="1092757"/>
      </dsp:txXfrm>
    </dsp:sp>
    <dsp:sp modelId="{EB2B4D0D-CBF7-44E4-B5EB-A0FC6387DECC}">
      <dsp:nvSpPr>
        <dsp:cNvPr id="0" name=""/>
        <dsp:cNvSpPr/>
      </dsp:nvSpPr>
      <dsp:spPr>
        <a:xfrm>
          <a:off x="4526235" y="2319224"/>
          <a:ext cx="1847848" cy="1278812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E8E18A-E7E7-4EC0-A3BC-0BA5A3893F89}">
      <dsp:nvSpPr>
        <dsp:cNvPr id="0" name=""/>
        <dsp:cNvSpPr/>
      </dsp:nvSpPr>
      <dsp:spPr>
        <a:xfrm>
          <a:off x="4617307" y="2405743"/>
          <a:ext cx="1847848" cy="1278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Прийняття рішень на основі фактів </a:t>
          </a:r>
          <a:r>
            <a:rPr lang="uk-UA" sz="1400" kern="12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rPr>
            <a:t> застосування методів математичної статистики</a:t>
          </a:r>
          <a:endParaRPr lang="ru-RU" sz="1400" kern="1200" dirty="0">
            <a:solidFill>
              <a:srgbClr val="00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4762" y="2443198"/>
        <a:ext cx="1772938" cy="1203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284AD3-3DF1-4BA3-B148-60D1A0765C8E}" type="datetimeFigureOut">
              <a:rPr lang="uk-UA"/>
              <a:pPr>
                <a:defRPr/>
              </a:pPr>
              <a:t>17.10.2017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249F6CC-24B9-426A-9E55-E489E896F7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8128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73B536D-F25D-4CB3-9293-A8D48A0135A6}" type="datetimeFigureOut">
              <a:rPr lang="uk-UA"/>
              <a:pPr>
                <a:defRPr/>
              </a:pPr>
              <a:t>17.10.2017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noProof="0" smtClean="0"/>
              <a:t>Зразок тексту</a:t>
            </a:r>
          </a:p>
          <a:p>
            <a:pPr lvl="1"/>
            <a:r>
              <a:rPr lang="uk-UA" noProof="0" smtClean="0"/>
              <a:t>Другий рівень</a:t>
            </a:r>
          </a:p>
          <a:p>
            <a:pPr lvl="2"/>
            <a:r>
              <a:rPr lang="uk-UA" noProof="0" smtClean="0"/>
              <a:t>Третій рівень</a:t>
            </a:r>
          </a:p>
          <a:p>
            <a:pPr lvl="3"/>
            <a:r>
              <a:rPr lang="uk-UA" noProof="0" smtClean="0"/>
              <a:t>Четвертий рівень</a:t>
            </a:r>
          </a:p>
          <a:p>
            <a:pPr lvl="4"/>
            <a:r>
              <a:rPr lang="uk-UA" noProof="0" smtClean="0"/>
              <a:t>П'ятий рівень</a:t>
            </a:r>
            <a:endParaRPr lang="uk-UA" noProof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DE6130F-DACC-479D-A419-2B8056E6BB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9217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-127000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2850"/>
            <a:ext cx="121920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Google Диск\work\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13" y="-187325"/>
            <a:ext cx="1228726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2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>
          <a:xfrm>
            <a:off x="3886200" y="6405563"/>
            <a:ext cx="976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590550" y="6405563"/>
            <a:ext cx="32956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4862513" y="6280150"/>
            <a:ext cx="1062037" cy="4905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D4A512-1E29-472C-BD53-88F85B10A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1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16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ED015C-E017-4FC9-A55B-1E61BCF76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29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/>
          </p:cNvSpPr>
          <p:nvPr/>
        </p:nvSpPr>
        <p:spPr bwMode="auto">
          <a:xfrm>
            <a:off x="631825" y="1081088"/>
            <a:ext cx="6332538" cy="3240087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0876B8-6CCD-4D38-8775-B20B2176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1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/>
          </p:cNvSpPr>
          <p:nvPr/>
        </p:nvSpPr>
        <p:spPr bwMode="auto">
          <a:xfrm>
            <a:off x="1141413" y="2286000"/>
            <a:ext cx="4894262" cy="2505075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2D117B3-D6AC-42C6-80C0-4F243D548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82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82" y="447188"/>
            <a:ext cx="10152716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B189CB7-426F-445A-B6DB-5B3C83221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0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 noChangeAspect="1"/>
          </p:cNvSpPr>
          <p:nvPr/>
        </p:nvSpPr>
        <p:spPr bwMode="auto">
          <a:xfrm>
            <a:off x="7669213" y="446088"/>
            <a:ext cx="4522787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DC5EC0-85BD-49EB-8602-4ABB0E670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9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018" y="447188"/>
            <a:ext cx="10198979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D3926E-2CAC-4B32-9A90-E16FBF163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5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/>
          <p:nvPr/>
        </p:nvSpPr>
        <p:spPr bwMode="auto">
          <a:xfrm>
            <a:off x="0" y="0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963"/>
            <a:ext cx="12192000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574A0-D6D2-4450-BE1F-C1B2A238D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8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82" y="447188"/>
            <a:ext cx="10152716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D5D170-FAD9-4977-9849-B04B5E62A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4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018" y="447188"/>
            <a:ext cx="10198979" cy="9704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3C79EC-63C6-4D62-AFC8-2B83E0E4C6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8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018" y="447188"/>
            <a:ext cx="10198979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3BB902-1DC2-42B8-8A6B-7215187A5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7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768BC0-9EB4-41D3-9337-1AA176D6D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04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C195E5-5316-4590-9CD4-054D15E8C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7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6"/>
          <p:cNvSpPr>
            <a:spLocks noChangeAspect="1"/>
          </p:cNvSpPr>
          <p:nvPr/>
        </p:nvSpPr>
        <p:spPr bwMode="auto">
          <a:xfrm>
            <a:off x="1073150" y="446088"/>
            <a:ext cx="3548063" cy="181451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2" descr="D:\Google Диск\work\ger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/>
              <a:t>27.11.2014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7B90EE-3E25-4D81-89AD-A608EE085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2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BDBDB"/>
            </a:gs>
            <a:gs pos="100000">
              <a:schemeClr val="bg1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2688" y="447675"/>
            <a:ext cx="10199687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dirty="0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25" y="2184400"/>
            <a:ext cx="10563225" cy="3675063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0375" y="6367463"/>
            <a:ext cx="864393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ПІБ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500" y="6362700"/>
            <a:ext cx="13446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uk-UA"/>
              <a:t>05.12.2014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9113" y="6237288"/>
            <a:ext cx="1062037" cy="490537"/>
          </a:xfrm>
          <a:prstGeom prst="rect">
            <a:avLst/>
          </a:prstGeom>
        </p:spPr>
        <p:txBody>
          <a:bodyPr vert="horz" wrap="square" lIns="91440" tIns="45720" rIns="91440" bIns="10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7D02A9DA-D164-4B29-94D8-AAFA9C38B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D:\Google Диск\work\gerb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-57150"/>
            <a:ext cx="1228726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 сполучна лінія 8"/>
          <p:cNvCxnSpPr/>
          <p:nvPr/>
        </p:nvCxnSpPr>
        <p:spPr>
          <a:xfrm>
            <a:off x="180975" y="6502400"/>
            <a:ext cx="120110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</p:sldLayoutIdLst>
  <p:hf sldNum="0"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EFEFE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Font typeface="Wingdings 2" pitchFamily="18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erasmusplus.org.ua/erasmus/zhan-mon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30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2239"/>
            <a:ext cx="12192000" cy="365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1472" y="3281485"/>
            <a:ext cx="888974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експертний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Союзу» </a:t>
            </a:r>
          </a:p>
          <a:p>
            <a:pPr lvl="0" algn="ctr"/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рограма</a:t>
            </a:r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Еразмус</a:t>
            </a:r>
            <a:r>
              <a:rPr lang="ru-RU" sz="28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+: Жан Моне»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25969" y="740694"/>
            <a:ext cx="56690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EFEFE"/>
                </a:solidFill>
                <a:latin typeface="Century Gothic"/>
                <a:ea typeface="+mj-ea"/>
                <a:cs typeface="+mj-cs"/>
              </a:rPr>
              <a:t> </a:t>
            </a:r>
            <a:r>
              <a:rPr lang="uk-UA" sz="4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Кафедри Жана Моне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983" y="511151"/>
            <a:ext cx="3024065" cy="122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718793"/>
              </p:ext>
            </p:extLst>
          </p:nvPr>
        </p:nvGraphicFramePr>
        <p:xfrm>
          <a:off x="873125" y="2481263"/>
          <a:ext cx="10553700" cy="2301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480"/>
                <a:gridCol w="7672220"/>
              </a:tblGrid>
              <a:tr h="1189048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Створення</a:t>
                      </a:r>
                      <a:r>
                        <a:rPr lang="uk-UA" sz="1800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спеціальних викладацьких посад/кафедр для викладачів, що спеціалізуються на питаннях європейської інтеграції (розробляють і викладають нові курси, керують науково-дослідницькою роботою)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</a:tr>
              <a:tr h="370942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годин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pPr marL="0" indent="0" algn="just" eaLnBrk="1" hangingPunct="1">
                        <a:buFont typeface="Wingdings 2" pitchFamily="18" charset="2"/>
                        <a:buNone/>
                        <a:defRPr/>
                      </a:pPr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годин на один академічний рік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</a:tr>
              <a:tr h="370942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років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роки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</a:tr>
              <a:tr h="370942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 гранту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45,000 євро</a:t>
                      </a:r>
                      <a:r>
                        <a:rPr lang="uk-UA" sz="1800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(максимальна сума гранту)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33" marB="45733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3908" y="855785"/>
            <a:ext cx="6106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Центри вдосконалення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5" descr="співробітництво-і-партнерство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2246" y="523387"/>
            <a:ext cx="2130425" cy="1264027"/>
          </a:xfrm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37769"/>
              </p:ext>
            </p:extLst>
          </p:nvPr>
        </p:nvGraphicFramePr>
        <p:xfrm>
          <a:off x="1065213" y="2624138"/>
          <a:ext cx="10026650" cy="2527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1356"/>
                <a:gridCol w="7595294"/>
              </a:tblGrid>
              <a:tr h="1736847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Підтримка діяльності центрів, створених на базі університетів, асоціацій, мереж; заохочення до об’єднання людських та інформаційних ресурсів задля проведення міждисциплінарних досліджень з питань європейської інтеграції та розповсюдження їх результатів через різні медіа-ресурси та комунікативно-інформаційні заходи</a:t>
                      </a:r>
                    </a:p>
                  </a:txBody>
                  <a:tcPr marL="91445" marR="91445" marT="45707" marB="45707"/>
                </a:tc>
              </a:tr>
              <a:tr h="395226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років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роки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/>
                </a:tc>
              </a:tr>
              <a:tr h="395226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 гранту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/>
                </a:tc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75,000 євро (максимальна сума гранту)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5" marR="91445" marT="45707" marB="45707"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730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79076" y="740694"/>
            <a:ext cx="54963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Проекти Жана Моне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6" descr="Multi-level-Marketing-Tips-365x36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154" y="270852"/>
            <a:ext cx="1537921" cy="1536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1096939"/>
              </p:ext>
            </p:extLst>
          </p:nvPr>
        </p:nvGraphicFramePr>
        <p:xfrm>
          <a:off x="819150" y="2351088"/>
          <a:ext cx="10553700" cy="2796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568"/>
                <a:gridCol w="8253132"/>
              </a:tblGrid>
              <a:tr h="2011174">
                <a:tc>
                  <a:txBody>
                    <a:bodyPr/>
                    <a:lstStyle/>
                    <a:p>
                      <a:pPr algn="just"/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b="1" kern="1200" baseline="0" noProof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Посилення співпраці та створення платформ з обміну знань щодо</a:t>
                      </a:r>
                    </a:p>
                    <a:p>
                      <a:pPr algn="just"/>
                      <a:r>
                        <a:rPr lang="uk-UA" sz="1800" b="1" kern="1200" baseline="0" noProof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найактуальніших питань ЄС та європейської інтеграції за участю</a:t>
                      </a:r>
                    </a:p>
                    <a:p>
                      <a:pPr algn="just"/>
                      <a:r>
                        <a:rPr lang="uk-UA" sz="1800" b="1" kern="1200" baseline="0" noProof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ВНЗ, науково-дослідних інститутів, урядових та європейських</a:t>
                      </a:r>
                    </a:p>
                    <a:p>
                      <a:pPr algn="just"/>
                      <a:r>
                        <a:rPr lang="uk-UA" sz="1800" b="1" kern="1200" baseline="0" noProof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структур, дослідників, експертів, громадських активістів;</a:t>
                      </a:r>
                      <a:r>
                        <a:rPr lang="ru-RU" sz="1800" b="1" kern="1200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kern="1200" baseline="0" noProof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сприяння обміну знаннями й накопиченим досвідом з метою</a:t>
                      </a:r>
                    </a:p>
                    <a:p>
                      <a:pPr algn="just"/>
                      <a:r>
                        <a:rPr lang="uk-UA" sz="1800" b="1" kern="1200" baseline="0" noProof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взаємозбагачення та поширення кращих практик; розроблення академічного змісту для окремих цільових груп</a:t>
                      </a:r>
                      <a:endParaRPr lang="uk-UA" sz="1800" noProof="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/>
                </a:tc>
              </a:tr>
              <a:tr h="392206">
                <a:tc>
                  <a:txBody>
                    <a:bodyPr/>
                    <a:lstStyle/>
                    <a:p>
                      <a:pPr algn="just"/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років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роки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/>
                </a:tc>
              </a:tr>
              <a:tr h="392206">
                <a:tc>
                  <a:txBody>
                    <a:bodyPr/>
                    <a:lstStyle/>
                    <a:p>
                      <a:pPr algn="just"/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 гранту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</a:t>
                      </a:r>
                      <a:r>
                        <a:rPr lang="uk-UA" sz="1800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євро (максимальна сума гранту)</a:t>
                      </a:r>
                      <a:endParaRPr lang="ru-RU" sz="1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9" marB="4570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66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19046" y="222738"/>
            <a:ext cx="602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Алгоритм участі </a:t>
            </a:r>
            <a:br>
              <a:rPr lang="uk-UA" sz="4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uk-UA" sz="4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 програмі Жана Моне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18" descr="Graduate-female-icon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288" y="4130675"/>
            <a:ext cx="1739900" cy="1739900"/>
          </a:xfrm>
        </p:spPr>
      </p:pic>
      <p:sp>
        <p:nvSpPr>
          <p:cNvPr id="9" name="Скругленный прямоугольник 8"/>
          <p:cNvSpPr/>
          <p:nvPr/>
        </p:nvSpPr>
        <p:spPr>
          <a:xfrm>
            <a:off x="1301750" y="2678113"/>
            <a:ext cx="1968500" cy="1011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Ідея проекту</a:t>
            </a:r>
            <a:endParaRPr lang="ru-RU" sz="2000" b="1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517900" y="3011488"/>
            <a:ext cx="677863" cy="527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7445375" y="2970213"/>
            <a:ext cx="828675" cy="536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50288" y="2592388"/>
            <a:ext cx="2151062" cy="1162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 аплікаційних документів</a:t>
            </a:r>
            <a:endParaRPr lang="ru-RU" sz="2000" b="1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9380538" y="3884613"/>
            <a:ext cx="635000" cy="7953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639175" y="4799013"/>
            <a:ext cx="2281238" cy="968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Написання проекту (спільно з НДЛ ІВО)</a:t>
            </a:r>
            <a:endParaRPr lang="ru-RU" sz="2000" b="1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8200" y="2720975"/>
            <a:ext cx="241935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Консультація з НДЛ ІВО</a:t>
            </a:r>
            <a:endParaRPr lang="ru-RU" sz="2000" b="1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7335838" y="5033963"/>
            <a:ext cx="904875" cy="5603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60986" y="4765675"/>
            <a:ext cx="2728790" cy="925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заявки (спільно з НДЛ ІВО)</a:t>
            </a:r>
            <a:endParaRPr lang="ru-RU" sz="2000" b="1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21" descr="gradua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4046538"/>
            <a:ext cx="19145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51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80492" y="597877"/>
            <a:ext cx="7348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Цьогорічні виграні проекти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5" descr="Localization-250x25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0" y="260350"/>
            <a:ext cx="14097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246186" y="2332892"/>
            <a:ext cx="11641930" cy="399757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uk-UA" sz="29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“Можливості</a:t>
            </a:r>
            <a:r>
              <a:rPr lang="uk-UA" sz="29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проблеми торгівлі з ЄС для </a:t>
            </a:r>
            <a:r>
              <a:rPr lang="uk-UA" sz="29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України”</a:t>
            </a:r>
            <a:r>
              <a:rPr lang="uk-UA" sz="29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(Сумський державний університет);</a:t>
            </a:r>
          </a:p>
          <a:p>
            <a:pPr>
              <a:defRPr/>
            </a:pPr>
            <a:r>
              <a:rPr lang="uk-UA" sz="29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“Аграрна</a:t>
            </a:r>
            <a:r>
              <a:rPr lang="uk-UA" sz="29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політика ЄС” (Житомирський національний аграрний університет);</a:t>
            </a:r>
          </a:p>
          <a:p>
            <a:pPr>
              <a:defRPr/>
            </a:pPr>
            <a:r>
              <a:rPr lang="uk-UA" sz="29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“Історія</a:t>
            </a:r>
            <a:r>
              <a:rPr lang="uk-UA" sz="29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об'єднаної Європи: ідеї, проекти, </a:t>
            </a:r>
            <a:r>
              <a:rPr lang="uk-UA" sz="29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інтеграція”</a:t>
            </a:r>
            <a:r>
              <a:rPr lang="uk-UA" sz="29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(Харківський національний університет імені </a:t>
            </a:r>
            <a:r>
              <a:rPr lang="uk-UA" sz="29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Каразіна</a:t>
            </a:r>
            <a:r>
              <a:rPr lang="uk-UA" sz="29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defRPr/>
            </a:pPr>
            <a:r>
              <a:rPr lang="uk-UA" sz="29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"Україна-ЄС: міжкультурні порівняння в освітніх дослідженнях“ (Інститут педагогіки Національної академії педагогічних наук України);</a:t>
            </a:r>
          </a:p>
          <a:p>
            <a:pPr>
              <a:defRPr/>
            </a:pPr>
            <a:r>
              <a:rPr lang="uk-UA" sz="29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ЄС у сфері права та захисту навколишнього середовища” (Національний університет біоресурсів і природокористування України);</a:t>
            </a:r>
          </a:p>
          <a:p>
            <a:pPr>
              <a:defRPr/>
            </a:pPr>
            <a:r>
              <a:rPr lang="uk-UA" sz="29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“Поглиблене розуміння викладання і наукових досліджень в рамках європейської інтеграції” (Українська асоціація професорів і дослідників європейської інтеграції);</a:t>
            </a:r>
          </a:p>
          <a:p>
            <a:pPr>
              <a:defRPr/>
            </a:pPr>
            <a:r>
              <a:rPr lang="uk-UA" sz="29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"Комплексний підхід ЄС до зовнішніх конфліктів і управління в кризових ситуаціях” (Український інститут кризового менеджменту та вирішення конфліктних ситуацій</a:t>
            </a:r>
            <a:r>
              <a:rPr lang="uk-UA" sz="29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sz="2900" dirty="0">
              <a:ln>
                <a:solidFill>
                  <a:srgbClr val="002060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9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09445" y="471064"/>
            <a:ext cx="73488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Цьогорічні виграні проекти</a:t>
            </a:r>
            <a:endParaRPr lang="ru-RU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7" name="Рисунок 6" descr="гранти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476" y="576571"/>
            <a:ext cx="1154967" cy="115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304006" y="2363177"/>
            <a:ext cx="11582400" cy="386177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>
              <a:defRPr/>
            </a:pPr>
            <a:endParaRPr lang="uk-UA" sz="2000" dirty="0" smtClean="0">
              <a:ln>
                <a:solidFill>
                  <a:srgbClr val="002060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"Інструменти, політика і практика в галузі охорони навколишнього середовища в Європейському Союзі“ (Національний університет харчових технологій);</a:t>
            </a:r>
          </a:p>
          <a:p>
            <a:pPr>
              <a:defRPr/>
            </a:pPr>
            <a:r>
              <a:rPr lang="uk-UA" sz="20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“Проектний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менеджмент ЄС” (Східноєвропейський національний університет імені Лесі Українки);</a:t>
            </a:r>
          </a:p>
          <a:p>
            <a:pPr>
              <a:defRPr/>
            </a:pP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"Економіка в європейській інтеграції: внутрішні та зовнішні </a:t>
            </a:r>
            <a:r>
              <a:rPr lang="uk-UA" sz="20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загрози“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(Львівський університет імені Івана Франка);</a:t>
            </a:r>
          </a:p>
          <a:p>
            <a:pPr>
              <a:defRPr/>
            </a:pP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"Фінансовий сектор ЄС як фактор сталого розвитку: Європейська інтеграція, політика реформ та перспективна мережева економіка “ (Академія праці, соціальних відносин і туризму);</a:t>
            </a:r>
          </a:p>
          <a:p>
            <a:pPr>
              <a:defRPr/>
            </a:pP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експертний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Союзу»  (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Київський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Бориса </a:t>
            </a:r>
            <a:r>
              <a:rPr lang="ru-RU" sz="2000" dirty="0" err="1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Грінченка</a:t>
            </a:r>
            <a:r>
              <a:rPr lang="ru-RU" sz="2000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sz="2000" dirty="0">
              <a:ln>
                <a:solidFill>
                  <a:srgbClr val="002060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uk-UA" dirty="0" smtClean="0">
              <a:ln>
                <a:solidFill>
                  <a:srgbClr val="002060"/>
                </a:solidFill>
              </a:ln>
              <a:solidFill>
                <a:srgbClr val="000066"/>
              </a:solidFill>
            </a:endParaRPr>
          </a:p>
          <a:p>
            <a:pPr>
              <a:defRPr/>
            </a:pPr>
            <a:endParaRPr lang="ru-RU" dirty="0">
              <a:ln>
                <a:solidFill>
                  <a:srgbClr val="002060"/>
                </a:solidFill>
              </a:ln>
              <a:solidFill>
                <a:srgbClr val="000066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92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27385" y="726831"/>
            <a:ext cx="81195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/>
                <a:ea typeface="+mj-ea"/>
                <a:cs typeface="+mj-cs"/>
              </a:rPr>
              <a:t>Розроблення проектної заявки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936381" y="2485292"/>
            <a:ext cx="10553700" cy="2588725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457200" indent="-457200" algn="just">
              <a:buFont typeface="+mj-lt"/>
              <a:buAutoNum type="arabicPeriod"/>
              <a:defRPr/>
            </a:pP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Ознайомитися з умовами участі у програмі </a:t>
            </a:r>
            <a:r>
              <a:rPr lang="uk-UA" sz="20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Еразмус+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 Моне </a:t>
            </a:r>
            <a:r>
              <a:rPr lang="en-GB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http://erasmusplus.org.ua/erasmus/zhan-mone.html</a:t>
            </a:r>
            <a:endParaRPr lang="uk-UA" sz="2000" dirty="0" smtClean="0">
              <a:ln>
                <a:solidFill>
                  <a:srgbClr val="002060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Проаналізувати аплікаційні документи, необхідні для подачі заявки (див. додатки до презентації: 1) Опис проекту (</a:t>
            </a:r>
            <a:r>
              <a:rPr lang="uk-UA" sz="20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2) Кошторис (</a:t>
            </a:r>
            <a:r>
              <a:rPr lang="uk-UA" sz="20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3) Декларація доброчесності (</a:t>
            </a:r>
            <a:r>
              <a:rPr lang="uk-UA" sz="20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Declaration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honour</a:t>
            </a:r>
            <a:r>
              <a:rPr lang="uk-UA" sz="2000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</p:txBody>
      </p:sp>
      <p:pic>
        <p:nvPicPr>
          <p:cNvPr id="8" name="Рисунок 5" descr="word-300x3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955" y="4530604"/>
            <a:ext cx="1544637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067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13693" y="534685"/>
            <a:ext cx="91908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Критерії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оцінювання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проектних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</a:t>
            </a:r>
            <a:r>
              <a:rPr lang="ru-RU" sz="3600" b="1" dirty="0" err="1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пропозицій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5" descr="top-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693" y="534685"/>
            <a:ext cx="2314782" cy="1243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819150" y="2222500"/>
            <a:ext cx="10553700" cy="3962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defRPr/>
            </a:pPr>
            <a:r>
              <a:rPr lang="uk-UA" sz="20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Актуальність, значущість (відповідає потребам ВНЗ, конкурсним пріоритетам, застосовує/ розробляє новітні методики, привертає увагу до нової тематики) </a:t>
            </a:r>
            <a:r>
              <a:rPr lang="uk-UA" sz="20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25 %</a:t>
            </a:r>
          </a:p>
          <a:p>
            <a:pPr algn="just">
              <a:lnSpc>
                <a:spcPct val="150000"/>
              </a:lnSpc>
              <a:defRPr/>
            </a:pPr>
            <a:r>
              <a:rPr lang="uk-UA" sz="20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і якість проектної пропозиції (чітка, зрозуміла програма заходів, реалістичність їх виконання, відповідність цілей проекту його заходам, ресурсам) </a:t>
            </a:r>
            <a:r>
              <a:rPr lang="uk-UA" sz="20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</a:p>
          <a:p>
            <a:pPr algn="just">
              <a:lnSpc>
                <a:spcPct val="150000"/>
              </a:lnSpc>
              <a:defRPr/>
            </a:pPr>
            <a:r>
              <a:rPr lang="uk-UA" sz="20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проектної команди (публікації, досвід) </a:t>
            </a:r>
            <a:r>
              <a:rPr lang="uk-UA" sz="20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</a:p>
          <a:p>
            <a:pPr algn="just">
              <a:lnSpc>
                <a:spcPct val="150000"/>
              </a:lnSpc>
              <a:defRPr/>
            </a:pPr>
            <a:r>
              <a:rPr lang="uk-UA" sz="20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Можливий вплив та поширення результатів (вплив на організаційному, місцевому, регіональному, національному, міжнародному рівнях, доречність запланованих заходів тощо) </a:t>
            </a:r>
            <a:r>
              <a:rPr lang="uk-UA" sz="20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uk-UA" sz="2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33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3918" y="35169"/>
            <a:ext cx="888974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Модуль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експертний</a:t>
            </a:r>
            <a:r>
              <a:rPr lang="ru-RU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супровід</a:t>
            </a:r>
            <a:r>
              <a:rPr lang="ru-RU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Союзу» </a:t>
            </a:r>
            <a:endParaRPr lang="ru-RU" sz="2800" b="1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Еразмус</a:t>
            </a:r>
            <a:r>
              <a:rPr lang="ru-RU" sz="2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+: Жан Моне»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3385" y="2828836"/>
            <a:ext cx="6494583" cy="296251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проекту: </a:t>
            </a:r>
            <a:r>
              <a:rPr lang="ru-RU" sz="2800" b="1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абезпечити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теоретичну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практичну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докторів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US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експертного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ЄС</a:t>
            </a:r>
            <a:endParaRPr lang="ru-RU" sz="28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3" r="20286"/>
          <a:stretch/>
        </p:blipFill>
        <p:spPr>
          <a:xfrm>
            <a:off x="8499231" y="2489842"/>
            <a:ext cx="3001108" cy="36404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033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2739" y="1994675"/>
            <a:ext cx="11723076" cy="439269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майбутніми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докторами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US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системою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експертного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країнах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ЄС.</a:t>
            </a:r>
          </a:p>
          <a:p>
            <a:pPr algn="just"/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Засвоєння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майбутніми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докторами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US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європейських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стандартів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Опанування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майбутніми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докторами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en-US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експертного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Популяризація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прогресивного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ЄС з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експертного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супроводу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проекту: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С.О. </a:t>
            </a:r>
            <a:r>
              <a:rPr lang="ru-RU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Сисоєва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доктор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наук,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дійсний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 (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академік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НАПН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академік-секретар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педагогіки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академії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провідний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науковий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науково-дослідної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лабораторії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освітології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Київського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університету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Бориса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Грінченка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голова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Благодійного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фонду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Антона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Макаренка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0" i="0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88013" y="734090"/>
            <a:ext cx="39029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модуля: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70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ffectLst>
            <a:outerShdw rotWithShape="0">
              <a:srgbClr val="000000">
                <a:alpha val="5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altLang="ru-RU" dirty="0" smtClean="0">
                <a:solidFill>
                  <a:srgbClr val="2402A2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 </a:t>
            </a:r>
            <a:r>
              <a:rPr lang="uk-UA" altLang="ru-RU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Програма </a:t>
            </a:r>
            <a:r>
              <a:rPr lang="uk-UA" altLang="ru-RU" dirty="0" err="1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Еразмус</a:t>
            </a:r>
            <a:r>
              <a:rPr lang="uk-UA" altLang="ru-RU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charset="0"/>
              </a:rPr>
              <a:t>+ </a:t>
            </a:r>
            <a:endParaRPr lang="ru-RU" altLang="ru-RU" dirty="0" smtClean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rial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116809" y="2520462"/>
            <a:ext cx="7959969" cy="2414953"/>
          </a:xfrm>
          <a:prstGeom prst="round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defTabSz="914400"/>
            <a:endParaRPr lang="ru-RU" altLang="ru-RU" sz="2800" b="1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9193" y="2604553"/>
            <a:ext cx="75027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Еразмус</a:t>
            </a: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Союзу на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2014-2020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підтримує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партнерства, заходи і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мобільність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молоді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спорту</a:t>
            </a:r>
            <a:endParaRPr lang="ru-RU" sz="28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95046" y="339969"/>
            <a:ext cx="9507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1. Якість вищої освіти і загальні принципи її забезпечення у країнах ЄС: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492" y="2508738"/>
            <a:ext cx="107969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arenR"/>
            </a:pPr>
            <a:r>
              <a:rPr lang="uk-UA" sz="24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понять «якість», «</a:t>
            </a:r>
            <a:r>
              <a:rPr lang="uk-UA" sz="2400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uk-UA" sz="24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освіти», «якість вищої освіти», «якість освітньої діяльності».</a:t>
            </a:r>
          </a:p>
          <a:p>
            <a:pPr marL="342900" indent="-342900" algn="just">
              <a:buAutoNum type="arabicParenR"/>
            </a:pPr>
            <a:r>
              <a:rPr lang="uk-UA" sz="24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аспекти вищої освіти: якість знань, якість навчання, результати освітньої діяльності.</a:t>
            </a:r>
          </a:p>
          <a:p>
            <a:pPr marL="342900" indent="-342900" algn="just">
              <a:buAutoNum type="arabicParenR"/>
            </a:pPr>
            <a:r>
              <a:rPr lang="uk-UA" sz="24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та зовнішні компоненти якості вищої освіти.</a:t>
            </a:r>
          </a:p>
          <a:p>
            <a:pPr marL="342900" indent="-342900" algn="just">
              <a:buAutoNum type="arabicParenR"/>
            </a:pPr>
            <a:r>
              <a:rPr lang="uk-UA" sz="24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якістю вищої освіти у країнах ЄС.</a:t>
            </a:r>
          </a:p>
          <a:p>
            <a:pPr marL="342900" indent="-342900" algn="just">
              <a:buAutoNum type="arabicParenR"/>
            </a:pPr>
            <a:r>
              <a:rPr lang="uk-UA" sz="24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підходи до процесу забезпечення якості сучасної вищої освіти в країнах ЄС.</a:t>
            </a:r>
            <a:endParaRPr lang="ru-RU" sz="24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8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1936" y="191477"/>
            <a:ext cx="104687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понять «якість», «</a:t>
            </a:r>
            <a:r>
              <a:rPr lang="uk-UA" sz="32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uk-UA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освіти», «якість вищої освіти», «якість освітньої діяльності»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01277625"/>
              </p:ext>
            </p:extLst>
          </p:nvPr>
        </p:nvGraphicFramePr>
        <p:xfrm>
          <a:off x="620346" y="2224456"/>
          <a:ext cx="11290300" cy="4449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06900" y="1463908"/>
            <a:ext cx="38227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«якість»</a:t>
            </a:r>
            <a:endParaRPr lang="ru-RU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037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7900" y="469900"/>
            <a:ext cx="61468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«якість»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53117034"/>
              </p:ext>
            </p:extLst>
          </p:nvPr>
        </p:nvGraphicFramePr>
        <p:xfrm>
          <a:off x="203200" y="1256770"/>
          <a:ext cx="7467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683500" y="1968560"/>
            <a:ext cx="4191000" cy="4524315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– </a:t>
            </a:r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сукупність властивостей; ієрархічна система властивостей частин об'єкту (морфологічна структура якості); динамічна система властивостей; внутрішній момент, що виражається в закономірних зв'язках складових частин (функціональна структура якості) та конструює (визначає закономірності) умови розвитку об'єкту; основа </a:t>
            </a:r>
            <a:r>
              <a:rPr 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снування об'єкту; фактор того, що об'єкт є єдиним, специфічним та впорядкованим; певна цінність (щодо об'єктів, які створюються людиною), тобто якість таких об'єктів є цінною, інакше немає мотивів і не буде створення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63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218" y="536088"/>
            <a:ext cx="10198979" cy="970450"/>
          </a:xfrm>
        </p:spPr>
        <p:txBody>
          <a:bodyPr/>
          <a:lstStyle/>
          <a:p>
            <a:pPr algn="ctr"/>
            <a:r>
              <a:rPr lang="uk-UA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«якість освіти»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212" y="2159000"/>
            <a:ext cx="10554574" cy="2336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України «Про освіту» (2017 р.)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національна програма «Освіта» (Україна </a:t>
            </a:r>
            <a:r>
              <a:rPr lang="en-US" sz="24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uk-UA" sz="24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століття, 2002 р.)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4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Болонської декларації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2300" y="4343400"/>
            <a:ext cx="1107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освіти – </a:t>
            </a:r>
            <a:r>
              <a:rPr 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 результатів навчання вимогам, встановленим законодавством, відповідним стандартом освіти та</a:t>
            </a:r>
            <a:r>
              <a:rPr lang="en-US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8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договором про надання освітніх послуг </a:t>
            </a:r>
            <a:r>
              <a:rPr lang="uk-UA" sz="28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(Закон України «Про освіту» (2017)</a:t>
            </a:r>
            <a:endParaRPr lang="ru-RU" sz="28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67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0700" y="621150"/>
            <a:ext cx="901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 джерела: (О. Ляшенко, 2004</a:t>
            </a:r>
            <a:r>
              <a:rPr lang="uk-UA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2514202"/>
              </p:ext>
            </p:extLst>
          </p:nvPr>
        </p:nvGraphicFramePr>
        <p:xfrm>
          <a:off x="2667000" y="2070100"/>
          <a:ext cx="9372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104900" y="3543300"/>
            <a:ext cx="2108200" cy="1320800"/>
          </a:xfrm>
          <a:prstGeom prst="snip2Diag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освіти</a:t>
            </a:r>
            <a:endParaRPr lang="ru-RU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3403600" y="2222500"/>
            <a:ext cx="520700" cy="3962400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020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533900" y="1235075"/>
            <a:ext cx="6985000" cy="977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соціальна категорія, що вивчає стан і результативність процесу освіти в суспільстві, його відповідність потребам і очікуванням суспільства» (Шилов С.Є, </a:t>
            </a:r>
            <a:r>
              <a:rPr lang="uk-UA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Кальней</a:t>
            </a:r>
            <a:r>
              <a:rPr 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В.А., 200)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33900" y="2257425"/>
            <a:ext cx="69850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«…збалансована відповідність певного освітнього рівня (загальної сукупності освіти, професійно-технічної освіти, вищої освіти тощо)численним потребам, цілям, умовам, прийнятим нормам і стандартам, що встановлюються для виявлення причин порушення цієї відповідності й управління процесом поліпшення якості (</a:t>
            </a:r>
            <a:r>
              <a:rPr lang="uk-UA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Лунечек</a:t>
            </a:r>
            <a:r>
              <a:rPr 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В.)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33900" y="4048125"/>
            <a:ext cx="6985000" cy="1327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сукупність властивостей та характеристик освітнього процесу, щоб надати йому спроможність</a:t>
            </a:r>
            <a:r>
              <a:rPr lang="uk-UA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ормувати такий рівень професійної компетентності, що задовольняє потреби громадян, підприємців та організації, суспільства і держави ()Булах І.С., 2003)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33900" y="5397500"/>
            <a:ext cx="6985000" cy="9779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певний рівень знань і вмінь, розумового, морального та фізичного розвитку, того, чого досягли ті, хто навчається на певному етапі відповідно до цілей, що планувались..» 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905085" y="3133725"/>
            <a:ext cx="2514600" cy="1409700"/>
          </a:xfrm>
          <a:prstGeom prst="round2Diag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освіти</a:t>
            </a:r>
            <a:endParaRPr lang="ru-RU" sz="2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41885" y="315318"/>
            <a:ext cx="58718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«якість освіти»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Левая фигурная скобка 13"/>
          <p:cNvSpPr/>
          <p:nvPr/>
        </p:nvSpPr>
        <p:spPr>
          <a:xfrm>
            <a:off x="3543300" y="1235075"/>
            <a:ext cx="990600" cy="5140324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67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0965159"/>
              </p:ext>
            </p:extLst>
          </p:nvPr>
        </p:nvGraphicFramePr>
        <p:xfrm>
          <a:off x="342900" y="1727200"/>
          <a:ext cx="1085215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064085" y="685035"/>
            <a:ext cx="70149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«якість освіти»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 rot="10800000">
            <a:off x="5080000" y="4711700"/>
            <a:ext cx="533400" cy="444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38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868283"/>
              </p:ext>
            </p:extLst>
          </p:nvPr>
        </p:nvGraphicFramePr>
        <p:xfrm>
          <a:off x="818356" y="2154116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09985" y="658217"/>
            <a:ext cx="8853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«якість </a:t>
            </a:r>
            <a:r>
              <a:rPr lang="uk-UA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 освіти</a:t>
            </a:r>
            <a:r>
              <a:rPr lang="uk-UA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8206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35291" y="817657"/>
            <a:ext cx="74042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«якість вищої освіти»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2337" y="2508738"/>
            <a:ext cx="9694985" cy="2962513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в сфері вищої освіти є багатомірною концепцією, яка повинна охоплювати всі її функції й види діяльності: навчальні й академічні програми; наукові дослідження й стипендії; укомплектування кадрами; студентів, споруди; матеріально-технічну базу; обладнання; роботу на благо суспільства й академічне середовище.</a:t>
            </a:r>
          </a:p>
          <a:p>
            <a:endParaRPr lang="uk-UA" sz="24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«Всесвітня декларація про вищу освіту для </a:t>
            </a:r>
            <a:r>
              <a:rPr lang="en-US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XXI</a:t>
            </a:r>
            <a:r>
              <a:rPr lang="uk-UA" sz="2400" i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століття» (1998р.)</a:t>
            </a:r>
            <a:endParaRPr lang="ru-RU" sz="2400" i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97" y="4157785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70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728702"/>
              </p:ext>
            </p:extLst>
          </p:nvPr>
        </p:nvGraphicFramePr>
        <p:xfrm>
          <a:off x="819150" y="2222500"/>
          <a:ext cx="10648950" cy="408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21847" y="518517"/>
            <a:ext cx="108685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«якість </a:t>
            </a:r>
            <a:r>
              <a:rPr lang="uk-UA" sz="4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освітньої діяльності»</a:t>
            </a:r>
            <a:endParaRPr lang="ru-RU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7490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7055" y="691660"/>
            <a:ext cx="8796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ЕРАЗМУС+ у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компонент:</a:t>
            </a:r>
            <a:endParaRPr lang="ru-RU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8452" y="2309446"/>
            <a:ext cx="10773508" cy="391596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КЛЮЧОВИЙ НАПРЯМ 1 ( </a:t>
            </a:r>
            <a:r>
              <a:rPr lang="en-US" sz="28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ERASMUS+ </a:t>
            </a: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 1):</a:t>
            </a:r>
          </a:p>
          <a:p>
            <a:pPr algn="just">
              <a:buFont typeface="Arial"/>
              <a:buChar char="•"/>
            </a:pPr>
            <a:r>
              <a:rPr lang="ru-RU" sz="2400" u="sng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Кредитна</a:t>
            </a:r>
            <a:r>
              <a:rPr lang="ru-RU" sz="2400" u="sng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мобільність</a:t>
            </a:r>
            <a:r>
              <a:rPr lang="ru-RU" sz="2400" u="sng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колишня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ЕРАЗМУС) –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координується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Національними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агентствами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членів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400" u="sng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Ступенева</a:t>
            </a:r>
            <a:r>
              <a:rPr lang="ru-RU" sz="2400" u="sng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мобільність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спільні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магістерські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поточними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докторськими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магістерськими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програмами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колишньої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ЕРАЗМУС МУНДУС) –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координується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ЕАСЕА </a:t>
            </a:r>
            <a:r>
              <a:rPr lang="en-US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Education, Culture and Audiovisual Executive Agency</a:t>
            </a:r>
            <a:r>
              <a:rPr lang="uk-UA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Виконавче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агентство з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аудіовізуальних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sz="24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>
              <a:buFont typeface="Arial"/>
              <a:buChar char="•"/>
            </a:pPr>
            <a:endParaRPr lang="ru-RU" sz="2800" b="0" i="0" dirty="0">
              <a:ln>
                <a:solidFill>
                  <a:srgbClr val="2402A2"/>
                </a:solidFill>
              </a:ln>
              <a:solidFill>
                <a:srgbClr val="2402A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42900"/>
            <a:ext cx="10464800" cy="1189038"/>
          </a:xfrm>
        </p:spPr>
        <p:txBody>
          <a:bodyPr/>
          <a:lstStyle/>
          <a:p>
            <a:pPr algn="ct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понять «якість», «якість освіти», «якість вищої освіти», «якість освітньої </a:t>
            </a:r>
            <a:r>
              <a:rPr lang="uk-UA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діяльності»</a:t>
            </a: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903903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Результат пошуку зображень за запитом &quot;знак оклику png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4762500"/>
            <a:ext cx="14859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87600" y="5562600"/>
            <a:ext cx="839470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 не є сталим утворенням, вона може видозмінюватись, формуватись під впливом інших об'єктів (</a:t>
            </a:r>
            <a:r>
              <a:rPr lang="uk-UA" sz="2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Щоголєва</a:t>
            </a:r>
            <a:r>
              <a:rPr 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Л.О.)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5908431" y="3118338"/>
            <a:ext cx="11723" cy="55098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4360985" y="4220308"/>
            <a:ext cx="480646" cy="1172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7045569" y="4220308"/>
            <a:ext cx="574431" cy="1172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994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1263" y="222738"/>
            <a:ext cx="100818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 аспекти якості вищої освіти :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знання, якість навчання, якість підготовки,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освітньої діяльності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38955" y="2016369"/>
            <a:ext cx="4325816" cy="5509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вищої освіти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01263" y="2972641"/>
            <a:ext cx="1877803" cy="4426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знання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3849" y="3336057"/>
            <a:ext cx="2181598" cy="4426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навчання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09479" y="2981855"/>
            <a:ext cx="2312780" cy="44267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</a:t>
            </a:r>
            <a:r>
              <a:rPr lang="uk-UA" sz="2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ідготовки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076" y="3540369"/>
            <a:ext cx="3516923" cy="282630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Співвіднесення видів знань(закони, теорії, прикладні, методологічні, оцінювальні знання) з елементами змісту освіти й тим самим з рівнями засвоєння</a:t>
            </a:r>
          </a:p>
          <a:p>
            <a:pPr algn="ctr"/>
            <a:r>
              <a:rPr lang="uk-UA" sz="20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«Педагогічний словник»</a:t>
            </a:r>
            <a:endParaRPr lang="ru-RU" sz="20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38955" y="3833445"/>
            <a:ext cx="4630614" cy="248578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Певний рівень кваліфікації викладачів, стан матеріальної та лабораторної бази, якості і кількості науково- методологічної літератури, сучасних навчальних програм, якості професійних студентських практик</a:t>
            </a:r>
          </a:p>
          <a:p>
            <a:pPr algn="ctr"/>
            <a:r>
              <a:rPr lang="uk-UA" sz="20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«Енциклопедія освіти»</a:t>
            </a:r>
            <a:endParaRPr lang="ru-RU" sz="20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75077" y="3540369"/>
            <a:ext cx="3162873" cy="282630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Спроможність студента, майбутнього фахівця відповідати вимогам галузі народного господарства, до виконання завдань яких він готується у ВНЗ</a:t>
            </a:r>
          </a:p>
          <a:p>
            <a:pPr algn="ctr"/>
            <a:r>
              <a:rPr lang="uk-UA" sz="20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«Енциклопедія освіти»</a:t>
            </a:r>
            <a:endParaRPr lang="ru-RU" sz="20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>
            <a:stCxn id="8" idx="2"/>
            <a:endCxn id="11" idx="1"/>
          </p:cNvCxnSpPr>
          <p:nvPr/>
        </p:nvCxnSpPr>
        <p:spPr>
          <a:xfrm>
            <a:off x="6101863" y="2567354"/>
            <a:ext cx="3207616" cy="635838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8" idx="2"/>
          </p:cNvCxnSpPr>
          <p:nvPr/>
        </p:nvCxnSpPr>
        <p:spPr>
          <a:xfrm flipH="1">
            <a:off x="6095206" y="2567354"/>
            <a:ext cx="6657" cy="76870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2"/>
            <a:endCxn id="9" idx="3"/>
          </p:cNvCxnSpPr>
          <p:nvPr/>
        </p:nvCxnSpPr>
        <p:spPr>
          <a:xfrm flipH="1">
            <a:off x="3179066" y="2567354"/>
            <a:ext cx="2922797" cy="626624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5672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67354" y="1148861"/>
            <a:ext cx="7596555" cy="104335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267200" y="255657"/>
            <a:ext cx="3195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знань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8563" y="1371599"/>
            <a:ext cx="7420707" cy="11237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знань </a:t>
            </a:r>
            <a:r>
              <a:rPr lang="uk-UA" sz="20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складне системне утворення, яке можна представити і як результат діяльності і як властивості проміжних результатів цієї діяльності на її різних ступенях</a:t>
            </a:r>
            <a:endParaRPr lang="ru-RU" sz="20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2810" y="2651100"/>
            <a:ext cx="2538638" cy="715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На предметно-змістовому рівні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3139" y="2658636"/>
            <a:ext cx="7936523" cy="10215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якості повинні відображати суттєві особливості самого об’єкта – знань учнів: відтворення окремих сторін засвоєного змісту, відтворення </a:t>
            </a:r>
            <a:r>
              <a:rPr lang="uk-UA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зв’язків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всередині нього та між різними об’єктами змісту. 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810" y="3858107"/>
            <a:ext cx="2538638" cy="715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На змістовно-діяльнісному рівні</a:t>
            </a:r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52917" y="3858107"/>
            <a:ext cx="7965831" cy="102155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якості повинні описувати результати послідовного оволодіння навчальним матеріалом: результати закріплення і актуалізації знань, результати їх перетворення і реконструкції, результати набуття нових знань. </a:t>
            </a:r>
            <a:endParaRPr lang="ru-RU" sz="1400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1646" y="5024109"/>
            <a:ext cx="2435766" cy="715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На змістовно-особистісному рівні</a:t>
            </a:r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93828" y="5024109"/>
            <a:ext cx="8551985" cy="132802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якості повинні відображати такі властивості особистості, яких вона набуває перш за все під впливом навчання, і описувати результати застосування знань у самостійній навчальній чи поза навчальній діяльності, з використанням різноманітного навчального матеріалу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cxnSp>
        <p:nvCxnSpPr>
          <p:cNvPr id="3" name="Соединительная линия уступом 2"/>
          <p:cNvCxnSpPr>
            <a:stCxn id="9" idx="1"/>
          </p:cNvCxnSpPr>
          <p:nvPr/>
        </p:nvCxnSpPr>
        <p:spPr>
          <a:xfrm rot="10800000" flipV="1">
            <a:off x="1277815" y="1933455"/>
            <a:ext cx="750749" cy="561856"/>
          </a:xfrm>
          <a:prstGeom prst="bentConnector3">
            <a:avLst>
              <a:gd name="adj1" fmla="val 99969"/>
            </a:avLst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0" idx="3"/>
          </p:cNvCxnSpPr>
          <p:nvPr/>
        </p:nvCxnSpPr>
        <p:spPr>
          <a:xfrm flipV="1">
            <a:off x="3071448" y="3008644"/>
            <a:ext cx="322380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2" idx="3"/>
          </p:cNvCxnSpPr>
          <p:nvPr/>
        </p:nvCxnSpPr>
        <p:spPr>
          <a:xfrm>
            <a:off x="3071448" y="4215652"/>
            <a:ext cx="38146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4" idx="3"/>
          </p:cNvCxnSpPr>
          <p:nvPr/>
        </p:nvCxnSpPr>
        <p:spPr>
          <a:xfrm flipV="1">
            <a:off x="2987412" y="5381653"/>
            <a:ext cx="406416" cy="1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691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179720" y="1270594"/>
            <a:ext cx="8687571" cy="855785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61693" y="232211"/>
            <a:ext cx="3195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знань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445" y="1501754"/>
            <a:ext cx="8669217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З глибиною засвоєння знань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 тісно пов'язаний ступінь їхньої абстракції, їх є чотири: </a:t>
            </a:r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феноменологічний, аналітико-синтетичний, прогностичний, аксіоматичний.</a:t>
            </a:r>
            <a:endParaRPr lang="ru-RU" sz="1400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633" y="2327054"/>
            <a:ext cx="2356337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Феноменологічний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0723" y="2336552"/>
            <a:ext cx="9003707" cy="715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зовнішній, описовий, феноменологічний виклад явищ; каталогізація об'єктів, констатація їхніх якостей; мова використовується на побутовому рівні.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9634" y="3205454"/>
            <a:ext cx="1992920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Аналітико-синтетичний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- 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3205455"/>
            <a:ext cx="9566030" cy="715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елементарне пояснення природи та властивостей об'єктів, закономірностей, явищ; забезпечує передумови для використання мови науки.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635" y="4062925"/>
            <a:ext cx="1992920" cy="40862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Прогностичний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4022737"/>
            <a:ext cx="9566030" cy="102155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пояснення явищ певної галузі із створенням їхньої кількісної теорії, моделюванням основних процесів, аналітичним уявленням їхніх законів і властивостей; створюються можливості для прогнозу термінів і кількісних характеристик у вихідних даних процесів та явищ.</a:t>
            </a:r>
            <a:endParaRPr lang="ru-RU" sz="1400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9634" y="5350760"/>
            <a:ext cx="1992921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Аксіоматичний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</a:t>
            </a:r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5248605"/>
            <a:ext cx="9566030" cy="102155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пояснення явищ із використанням високого ступеня узагальнення опису як за широтою охоплення матеріалу, так і глибиною проникнення в його суть; відомі загальні закони функціонування об'єктів будь-якої природи; можливий точний і довгостроковий прогноз.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cxnSp>
        <p:nvCxnSpPr>
          <p:cNvPr id="3" name="Соединительная линия уступом 2"/>
          <p:cNvCxnSpPr>
            <a:stCxn id="9" idx="1"/>
          </p:cNvCxnSpPr>
          <p:nvPr/>
        </p:nvCxnSpPr>
        <p:spPr>
          <a:xfrm rot="10800000" flipV="1">
            <a:off x="1266095" y="1859299"/>
            <a:ext cx="662350" cy="357544"/>
          </a:xfrm>
          <a:prstGeom prst="bentConnector3">
            <a:avLst>
              <a:gd name="adj1" fmla="val 99558"/>
            </a:avLst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0" idx="3"/>
          </p:cNvCxnSpPr>
          <p:nvPr/>
        </p:nvCxnSpPr>
        <p:spPr>
          <a:xfrm flipV="1">
            <a:off x="2625970" y="2531365"/>
            <a:ext cx="37475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2" idx="3"/>
            <a:endCxn id="13" idx="1"/>
          </p:cNvCxnSpPr>
          <p:nvPr/>
        </p:nvCxnSpPr>
        <p:spPr>
          <a:xfrm>
            <a:off x="2262554" y="3562999"/>
            <a:ext cx="175846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4" idx="3"/>
          </p:cNvCxnSpPr>
          <p:nvPr/>
        </p:nvCxnSpPr>
        <p:spPr>
          <a:xfrm flipV="1">
            <a:off x="2262555" y="4267236"/>
            <a:ext cx="175845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6" idx="3"/>
          </p:cNvCxnSpPr>
          <p:nvPr/>
        </p:nvCxnSpPr>
        <p:spPr>
          <a:xfrm flipV="1">
            <a:off x="2262555" y="5555071"/>
            <a:ext cx="175845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645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947956" y="1185680"/>
            <a:ext cx="7958044" cy="9596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90548" y="274711"/>
            <a:ext cx="2895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знань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07279" y="1371600"/>
            <a:ext cx="7770476" cy="9665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У педагогічній та психологічній науці виділяють такі </a:t>
            </a:r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ЧОТИРИ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 рівні знань: </a:t>
            </a:r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розпізнавальний, репродуктивний, продуктивний, творчий.</a:t>
            </a:r>
            <a:endParaRPr lang="ru-RU" sz="1400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979" y="2524619"/>
            <a:ext cx="2104558" cy="40862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Розпізнавальний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14246" y="2535551"/>
            <a:ext cx="7432431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передбачає репродуктивну діяльність за умови опори на </a:t>
            </a:r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підказку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979" y="3066829"/>
            <a:ext cx="2104558" cy="715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Репродуктивний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</a:t>
            </a:r>
            <a:endParaRPr lang="uk-UA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/>
              <a:ea typeface="Calibri"/>
            </a:endParaRPr>
          </a:p>
          <a:p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4246" y="3096079"/>
            <a:ext cx="9343293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характеризується відтворенням об'єктивної інформації про об'єкти пізнання на основі її усвідомленого сприйняття і фіксування у пам'яті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3216" y="3949859"/>
            <a:ext cx="2085321" cy="102155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Продуктивний</a:t>
            </a:r>
          </a:p>
          <a:p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або </a:t>
            </a:r>
          </a:p>
          <a:p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реконструктивний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4246" y="3949859"/>
            <a:ext cx="9343293" cy="132802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свідчить 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про здатність учня застосовувати репродуктивні знання у подібних, стандартних або варіативних умовах. Наприклад, виконання завдань з метою ілюстрування дії засвоєних правил, розв'язування задач і прикладів за зразком, виконання тестових завдань, практичних чи лабораторних робіт.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979" y="5363961"/>
            <a:ext cx="2104558" cy="40862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Творчий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</a:t>
            </a:r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14246" y="5363961"/>
            <a:ext cx="9343293" cy="1021556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передбачає вміння учнів </a:t>
            </a:r>
            <a:r>
              <a:rPr lang="uk-UA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продуктивно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засвоювати знання і надбані способи дій у нетипових, нестандартних або змінених ситуаціях (написання творів, розв'язування особливої складності завдань та задач)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cxnSp>
        <p:nvCxnSpPr>
          <p:cNvPr id="18" name="Прямая соединительная линия 17"/>
          <p:cNvCxnSpPr>
            <a:stCxn id="10" idx="3"/>
            <a:endCxn id="11" idx="1"/>
          </p:cNvCxnSpPr>
          <p:nvPr/>
        </p:nvCxnSpPr>
        <p:spPr>
          <a:xfrm>
            <a:off x="2428537" y="2728931"/>
            <a:ext cx="185709" cy="109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3"/>
          </p:cNvCxnSpPr>
          <p:nvPr/>
        </p:nvCxnSpPr>
        <p:spPr>
          <a:xfrm flipV="1">
            <a:off x="2428537" y="3424373"/>
            <a:ext cx="185709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4" idx="3"/>
          </p:cNvCxnSpPr>
          <p:nvPr/>
        </p:nvCxnSpPr>
        <p:spPr>
          <a:xfrm flipH="1">
            <a:off x="2428537" y="4460637"/>
            <a:ext cx="18570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16" idx="3"/>
          </p:cNvCxnSpPr>
          <p:nvPr/>
        </p:nvCxnSpPr>
        <p:spPr>
          <a:xfrm flipV="1">
            <a:off x="2428537" y="5568272"/>
            <a:ext cx="185709" cy="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9" idx="1"/>
          </p:cNvCxnSpPr>
          <p:nvPr/>
        </p:nvCxnSpPr>
        <p:spPr>
          <a:xfrm rot="10800000" flipV="1">
            <a:off x="1207477" y="1854852"/>
            <a:ext cx="599802" cy="538301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35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6770" y="433754"/>
            <a:ext cx="9730154" cy="96650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НА ПРЕДМЕТНО-ЗМІСТОВОМУ РІВНІ ЯКОСТЕЙ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 у відповідності з ступенями відтворення знання можуть характеризуватись </a:t>
            </a:r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повнотою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узагальненістю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 і </a:t>
            </a:r>
            <a:r>
              <a:rPr lang="uk-UA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системністю</a:t>
            </a:r>
            <a:endParaRPr lang="ru-RU" sz="1400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3077" y="2192215"/>
            <a:ext cx="11535508" cy="132802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Повнотою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 знань описується результат відтворення відомих учню ознак об’єкта, з числа яких він у подальшому буде обирати необхідні і достатні для пояснення його сутності. У процесі навчання ці ознаки задаються у зв’язках і відносинах між собою, але для їх розуміння важливо вміти правильно і свідомо ці ознаки виділяти і відтворювати.</a:t>
            </a:r>
            <a:endParaRPr lang="ru-RU" sz="1400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3077" y="3625763"/>
            <a:ext cx="11535508" cy="10215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u="sng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Узагальненість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 знань описує результат відтворення і пояснення сутності об’єктів. С</a:t>
            </a:r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утність 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– це внутрішній зв'язок, який як єдине джерело, як генетична основа визначає всі інші особливості цілого, а об’єктивні зв’язки при своєму розчленуванні і прояві забезпечують єдність всіх сторін цілого, надають предмету конкретності. </a:t>
            </a:r>
            <a:endParaRPr lang="ru-RU" sz="1400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3077" y="5012339"/>
            <a:ext cx="11535508" cy="132802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/>
                <a:ea typeface="Calibri"/>
              </a:rPr>
              <a:t>Системність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</a:t>
            </a:r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знань 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характеризує результат відтворення учнями сутності </a:t>
            </a:r>
            <a:r>
              <a:rPr lang="uk-UA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зв’язків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і відношень двох чи декількох пізнавальних об’єктів і на цій основі – цілісності їх організації і функціонування. Узагальненість являє собою момент системності знань по відношенню до одного пізнавального об’єкта. Але, логіка і послідовність матеріалу який вивчається, вимагає виділення системності як окремої якості.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854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18493" y="199293"/>
            <a:ext cx="10292862" cy="14812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На змістовно-особистісному рівні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 якостей виділяються такі властивості розумової діяльності учня, які формуються у ньому під впливом навчання. До них відносяться </a:t>
            </a:r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стійкість, гнучкість, глибину розумової діяльності як початкові показники як самостійності мислення учнів. </a:t>
            </a:r>
            <a:endParaRPr lang="ru-RU" sz="1400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346" y="2239108"/>
            <a:ext cx="11465170" cy="10215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Під </a:t>
            </a:r>
            <a:r>
              <a:rPr lang="uk-UA" b="1" u="sng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стійкістю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розуміють затримку мислення на виділених ознаках ситуацій які аналізуються, утримання їх в розумі і актуалізацію у відповідних умовах. </a:t>
            </a:r>
            <a:r>
              <a:rPr lang="uk-UA" b="1" u="sng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Стійкість мислення</a:t>
            </a:r>
            <a:r>
              <a:rPr lang="uk-UA" u="sng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 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</a:rPr>
              <a:t>дослідники пов’язують з високою розумовою працездатністю, тривалою розумовою діяльністю, інтелектуальним напруженням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346" y="3511070"/>
            <a:ext cx="11409822" cy="7150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Гнучкості</a:t>
            </a:r>
            <a:r>
              <a:rPr lang="uk-UA" dirty="0">
                <a:ln>
                  <a:solidFill>
                    <a:srgbClr val="2402A2"/>
                  </a:solidFill>
                </a:ln>
                <a:solidFill>
                  <a:srgbClr val="2402A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мислення відповідають можливості перебудови звичних дій, прояви оригінальності до аналізу пізнавальної ситуації, можливість їх переосмислення, вдосконалення вже знайдених способів рішення.</a:t>
            </a:r>
            <a:endParaRPr lang="ru-RU" sz="1400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246" y="4560258"/>
            <a:ext cx="11649919" cy="1634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u="sng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Глибина мислення</a:t>
            </a:r>
            <a:r>
              <a:rPr lang="uk-UA" u="sng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відображає можливість цілісного уявлення про пізнавальних об’єкт, самостійного розгляду його в єдності внутрішніх </a:t>
            </a:r>
            <a:r>
              <a:rPr lang="uk-UA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зв’язків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/>
                <a:ea typeface="Calibri"/>
                <a:cs typeface="Times New Roman"/>
              </a:rPr>
              <a:t>, у діалектичних зв’язках з іншими пізнавальними об’єктами. Глибина мислення характеризує моменти перетворення знань у внутрішні, спонукальні мотиви, переконання особи учня. Надзвичайно важливі якості знань, на які вказують дидактик і психологи, - правильність і усвідомлення не розглядаються як окремі якості, характеризуючи проміжні результати засвоєння.</a:t>
            </a:r>
            <a:endParaRPr lang="ru-RU" sz="1400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9081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5600" y="808892"/>
            <a:ext cx="6802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освітньої діяльності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4297" y="2672862"/>
            <a:ext cx="1877803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знань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11632" y="2672862"/>
            <a:ext cx="2356045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навчання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8411" y="2640706"/>
            <a:ext cx="2557822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 підготовки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4296" y="4355067"/>
            <a:ext cx="8195203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освітньої діяльності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2734" y="5823850"/>
            <a:ext cx="6758325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 людини як професіонала та особистості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879205" y="3434862"/>
            <a:ext cx="395557" cy="773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191592" y="3434858"/>
            <a:ext cx="395557" cy="773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904783" y="3434859"/>
            <a:ext cx="395557" cy="773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879205" y="4994031"/>
            <a:ext cx="556764" cy="6330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989" y="2544788"/>
            <a:ext cx="3138854" cy="41851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50524" y="2747609"/>
            <a:ext cx="3457080" cy="372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91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5562" y="949569"/>
            <a:ext cx="8639288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та зовнішні компоненти якості вищої освіти</a:t>
            </a:r>
            <a:endParaRPr lang="ru-RU" sz="28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71155" y="2133265"/>
            <a:ext cx="6350072" cy="4426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політики у сфері забезпечення якості освіти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2244" y="2348895"/>
            <a:ext cx="1118017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36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ВНЗ</a:t>
            </a:r>
            <a:endParaRPr lang="ru-RU" sz="36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0656" y="2752004"/>
            <a:ext cx="6723379" cy="44267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практичних намірів і стратегій її впровадження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84242" y="3479697"/>
            <a:ext cx="6645922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підвищення якості освіти в ВНЗ</a:t>
            </a:r>
            <a:endParaRPr lang="ru-RU" sz="28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9" idx="3"/>
            <a:endCxn id="8" idx="1"/>
          </p:cNvCxnSpPr>
          <p:nvPr/>
        </p:nvCxnSpPr>
        <p:spPr>
          <a:xfrm flipV="1">
            <a:off x="3890261" y="2354602"/>
            <a:ext cx="1280894" cy="3518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3"/>
            <a:endCxn id="10" idx="1"/>
          </p:cNvCxnSpPr>
          <p:nvPr/>
        </p:nvCxnSpPr>
        <p:spPr>
          <a:xfrm>
            <a:off x="3890261" y="2706440"/>
            <a:ext cx="990395" cy="2669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18031" y="5203465"/>
            <a:ext cx="5148905" cy="7831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студентів та інших зацікавлених сторін у процесі забезпечення якості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1126" y="5203465"/>
            <a:ext cx="3919530" cy="78319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Офіційний статус та доступність </a:t>
            </a:r>
          </a:p>
          <a:p>
            <a:r>
              <a:rPr lang="uk-UA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широкого загалу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>
            <a:stCxn id="11" idx="2"/>
            <a:endCxn id="16" idx="0"/>
          </p:cNvCxnSpPr>
          <p:nvPr/>
        </p:nvCxnSpPr>
        <p:spPr>
          <a:xfrm>
            <a:off x="7507203" y="4058579"/>
            <a:ext cx="1585281" cy="11448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1" idx="2"/>
            <a:endCxn id="2" idx="0"/>
          </p:cNvCxnSpPr>
          <p:nvPr/>
        </p:nvCxnSpPr>
        <p:spPr>
          <a:xfrm flipH="1">
            <a:off x="2920891" y="4058579"/>
            <a:ext cx="4586312" cy="114488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18" y="2261676"/>
            <a:ext cx="1932843" cy="257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692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7415" y="905580"/>
            <a:ext cx="9361665" cy="5107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основні групи показників за якими можна проводити оцінювання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476" y="2566456"/>
            <a:ext cx="1227567" cy="4086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Ресурси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476" y="4029421"/>
            <a:ext cx="1278701" cy="4086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Процеси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582" y="5616186"/>
            <a:ext cx="1433353" cy="4086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Р</a:t>
            </a:r>
            <a:r>
              <a:rPr lang="uk-U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езультати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538" y="2115576"/>
            <a:ext cx="9777047" cy="13280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е, що характеризує матеріальну та кадрову базу ВНЗ, фінансування, навчальні програми, забезпеченість навчально-методичними матеріалами, бібліотека, а також конкурс абітурієнтів, традиції та імідж ВНЗ, тобто все те, що маємо «на вході» і що покликане забезпечити якісну освіту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537" y="3597355"/>
            <a:ext cx="9777047" cy="1634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арактеризують навчальну  атмосферу ВНЗ, менеджмент і стратегічне планування, самооцінку і вдосконалення, методи навчання і викладання, навантаження викладачів, співробітництво з роботодавцями, мобільність викладачів і студентів, </a:t>
            </a:r>
            <a:r>
              <a:rPr lang="uk-UA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залученість</a:t>
            </a:r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студентів до наукових досліджень (</a:t>
            </a:r>
            <a:r>
              <a:rPr lang="en-US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R&amp;D – Research and Development)</a:t>
            </a:r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інноваційна діяльність, відкритість і комунікація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538" y="5462954"/>
            <a:ext cx="9777047" cy="715089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виміряти, аналізуючи рейтинги ВНЗ, кількість отриманих грантів, публікацій чи винаходів викладачів, рівень залишкових знань студентів, працевлаштування випускників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3" idx="3"/>
            <a:endCxn id="7" idx="1"/>
          </p:cNvCxnSpPr>
          <p:nvPr/>
        </p:nvCxnSpPr>
        <p:spPr>
          <a:xfrm>
            <a:off x="1673043" y="2770768"/>
            <a:ext cx="378495" cy="882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 flipV="1">
            <a:off x="1724177" y="4233732"/>
            <a:ext cx="327360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3"/>
            <a:endCxn id="9" idx="1"/>
          </p:cNvCxnSpPr>
          <p:nvPr/>
        </p:nvCxnSpPr>
        <p:spPr>
          <a:xfrm>
            <a:off x="1775935" y="5820498"/>
            <a:ext cx="275603" cy="1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ная линия уступом 16"/>
          <p:cNvCxnSpPr>
            <a:stCxn id="2" idx="1"/>
          </p:cNvCxnSpPr>
          <p:nvPr/>
        </p:nvCxnSpPr>
        <p:spPr>
          <a:xfrm rot="10800000" flipV="1">
            <a:off x="1059259" y="1160968"/>
            <a:ext cx="828157" cy="1253985"/>
          </a:xfrm>
          <a:prstGeom prst="bentConnector2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103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355" y="2486671"/>
            <a:ext cx="9120553" cy="357544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Ключовий</a:t>
            </a:r>
            <a:r>
              <a:rPr lang="ru-RU" sz="32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32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32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r>
              <a:rPr lang="ru-RU" sz="32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ERASMUS+ К</a:t>
            </a:r>
            <a:r>
              <a:rPr lang="uk-UA" sz="32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CBHE - </a:t>
            </a:r>
            <a:r>
              <a:rPr lang="en-US" sz="28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 Building for Higher Education</a:t>
            </a:r>
            <a:r>
              <a:rPr lang="uk-UA" sz="28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колишня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ТЕМПУС).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Альянси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Стратегічні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партнерства.</a:t>
            </a:r>
          </a:p>
          <a:p>
            <a:endParaRPr lang="ru-RU" sz="2800" b="1" i="0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9455" y="434402"/>
            <a:ext cx="8796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ЕРАЗМУС+ у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компонент:</a:t>
            </a:r>
            <a:endParaRPr lang="ru-RU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5723" y="660128"/>
            <a:ext cx="8639288" cy="57888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та зовнішні компоненти якості вищої освіти</a:t>
            </a:r>
            <a:endParaRPr lang="ru-RU" sz="28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22679" y="1436021"/>
            <a:ext cx="6227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 компоненти якості вищої освіти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5367" y="5466855"/>
            <a:ext cx="6169919" cy="10215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ефективної системи запобігання та виявлення академічного плагіату в наукових працях працівників вищих навчальних закладів і здобувачів вищої освіти;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35429" y="2149107"/>
            <a:ext cx="3247355" cy="10215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закладу та процедури забезпечення якості вищої освіти;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95941" y="2329531"/>
            <a:ext cx="3398527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та періодичний перегляд освітніх програм;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263" y="4345966"/>
            <a:ext cx="11835024" cy="10215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Щорічне оцінювання здобувачів вищої освіти, науково-педагогічних і педагогічних працівників ВНЗ та регулярне оприлюднення результатів таких оцінювань на офіційному веб-сайті вищого навчального закладу, на інформаційних стендах та в будь-який інший спосіб;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262" y="3466872"/>
            <a:ext cx="5401646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кваліфікації педагогічних, наукових та науково-педагогічних працівників;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451" y="5466855"/>
            <a:ext cx="5538457" cy="10215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 необхідних ресурсів для організації освітнього процесу, у тому числі самостійної  роботи студентів, за кожною освітньою програмою;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95205" y="3466871"/>
            <a:ext cx="5780271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наявності інформаційних систем для ефективного управління освітнім процесом;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87" y="2149107"/>
            <a:ext cx="3990597" cy="102155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публічності інформації про освітні програми, ступені вищої освіти та </a:t>
            </a:r>
            <a:r>
              <a:rPr lang="uk-U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кваліфікації;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0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2" y="4114800"/>
            <a:ext cx="11418276" cy="919401"/>
          </a:xfrm>
          <a:prstGeom prst="round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 закладу і процедури забезпечення якості</a:t>
            </a:r>
            <a:r>
              <a:rPr lang="uk-UA" sz="1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заклади повинні визначити політику і пов’язані з нею процедури, які б забезпечували якість і стандарти їхніх навчальних програм та дипломів. Вони також мають  відкрито заявити про свої наміри створити таку атмосферу і практику, які б визнавали важливість якості та її забезпечення.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2" y="3379156"/>
            <a:ext cx="11418276" cy="646986"/>
          </a:xfrm>
          <a:prstGeom prst="round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u="sng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Затвердження, моніторинг і періодичний перегляд програм і дипломів. 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заклади повинні мати офіційний механізм затвердження, періодичного перегляду та моніторингу своїх  навчальних програм і дипломів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5975" y="287177"/>
            <a:ext cx="9636370" cy="646986"/>
          </a:xfrm>
          <a:prstGeom prst="round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u="sng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студентів. </a:t>
            </a:r>
            <a:r>
              <a:rPr lang="uk-UA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 студентів передбачає послідовне використання оприлюднених критеріїв, правил і процедур</a:t>
            </a:r>
            <a:endParaRPr lang="ru-RU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2" y="5191859"/>
            <a:ext cx="11418276" cy="1191816"/>
          </a:xfrm>
          <a:prstGeom prst="round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u="sng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якості викладацького складу. </a:t>
            </a:r>
            <a:r>
              <a:rPr lang="uk-UA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заклади повинні мати у своєму розпорядженні  певні процедури і критерії, які б засвідчували, що викладачі, які працюють зі студентами, мають відповідну кваліфікацію і високий фаховий рівень для здійснення своїх службових  обов’язків. Ті, хто здійснюють зовнішню перевірку навчального закладу, мають про них знати і оцінити їхню кінцевому звіті про перевірку</a:t>
            </a:r>
            <a:endParaRPr lang="ru-RU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10955" y="1242930"/>
            <a:ext cx="3364522" cy="1736646"/>
          </a:xfrm>
          <a:prstGeom prst="round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u="sng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ресурси та підтримка студентів. </a:t>
            </a:r>
            <a:r>
              <a:rPr lang="uk-UA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заклади повинні гарантувати, що наявні ресурси, які забезпечують навчальний процес, є достатніми і відповідають змісту цих програм.</a:t>
            </a:r>
            <a:endParaRPr lang="ru-RU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562" y="1231491"/>
            <a:ext cx="3512201" cy="2009061"/>
          </a:xfrm>
          <a:prstGeom prst="round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u="sng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 системи</a:t>
            </a:r>
            <a:r>
              <a:rPr lang="uk-UA" sz="16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заклади повинні гарантувати, що вони збирають, аналізують і використовують відповідну інформацію для ефективного управління своїми навчальними програмами та іншою діяльністю.</a:t>
            </a:r>
            <a:endParaRPr lang="ru-RU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4345" y="1379137"/>
            <a:ext cx="4079629" cy="1736646"/>
          </a:xfrm>
          <a:prstGeom prst="round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u="sng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Публічна інформація</a:t>
            </a:r>
            <a:r>
              <a:rPr lang="uk-UA" sz="16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1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заклади  повинні регулярно публікувати найсвіжішу, неупереджену і об’єктивну інформацію – як кількісну , так і якісну – про навчальні програми і кваліфікації, котрі вони пропонують</a:t>
            </a:r>
            <a:endParaRPr lang="ru-RU" sz="1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46031" y="527538"/>
            <a:ext cx="7967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 компоненти якості вищої освіти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184" y="4970585"/>
            <a:ext cx="5287107" cy="13280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Кваліфікована зовнішня оцінка якості вищої освіти з відповідними висновками про можливість/неможливість відкриття, ліцензування, акредитації освітніх програм;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1385" y="2920934"/>
            <a:ext cx="4571999" cy="102155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Розробка, застосування і постійне вдосконалення методів і технологій зовнішньої оцінки якості вищої  освіти;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8428" y="2308000"/>
            <a:ext cx="2895599" cy="16344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системної комунікації між різними </a:t>
            </a:r>
            <a:r>
              <a:rPr lang="uk-UA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стейкхолдерами</a:t>
            </a:r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метою покращення якості вищої освіти;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5920" y="2336417"/>
            <a:ext cx="2677910" cy="163449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та ревізія освітніх стандартів в Україні, їх узгодження з європейськими і світовими;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2862" y="4958862"/>
            <a:ext cx="5359073" cy="1328023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загальної </a:t>
            </a:r>
            <a:r>
              <a:rPr lang="uk-UA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тмосфери функціонування ВНЗ, допомога у чіткішому усвідомленні ними своєї місії, завдань, </a:t>
            </a:r>
            <a:r>
              <a:rPr lang="uk-UA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здатностей</a:t>
            </a:r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самоаналізу, внутрішньої оцінки якості освіти;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19313" y="4103077"/>
            <a:ext cx="6951785" cy="7150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 ситуації у вищій освіті і участь у розробці пропозицій щодо вдосконалення освітнього законодавства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6923" y="1797222"/>
            <a:ext cx="4900246" cy="102155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аналітика та забезпечення всіх  зацікавлених сторін інформацією  про якість та унікальність освітніх програм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 flipH="1">
            <a:off x="5929685" y="1112313"/>
            <a:ext cx="1" cy="57581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426677" y="1112313"/>
            <a:ext cx="11723" cy="845441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9694985" y="1112313"/>
            <a:ext cx="1" cy="684909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8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018" y="320188"/>
            <a:ext cx="10198979" cy="970450"/>
          </a:xfrm>
        </p:spPr>
        <p:txBody>
          <a:bodyPr/>
          <a:lstStyle/>
          <a:p>
            <a:pPr algn="ctr"/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якістю вищої освіти у країнах ЄС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023185"/>
              </p:ext>
            </p:extLst>
          </p:nvPr>
        </p:nvGraphicFramePr>
        <p:xfrm>
          <a:off x="643466" y="2044700"/>
          <a:ext cx="10684933" cy="371940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555793"/>
                <a:gridCol w="217978"/>
                <a:gridCol w="4911162"/>
              </a:tblGrid>
              <a:tr h="549458"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Загальні</a:t>
                      </a:r>
                      <a:r>
                        <a:rPr lang="uk-UA" sz="2800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положення теорії управління якістю</a:t>
                      </a:r>
                      <a:endParaRPr lang="ru-RU" sz="2800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169948">
                <a:tc>
                  <a:txBody>
                    <a:bodyPr/>
                    <a:lstStyle/>
                    <a:p>
                      <a:pPr algn="just"/>
                      <a:r>
                        <a:rPr lang="uk-UA" sz="24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Управління якістю освіти – специфічний вид суспільної діяльності,</a:t>
                      </a:r>
                      <a:r>
                        <a:rPr lang="uk-UA" sz="2400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що спрямовані на підтримку та поліпшення якості й результативності функціонування галузі освіти в цілому та загальноосвітньому, культурного і професійного рівня підготовки молоді </a:t>
                      </a:r>
                      <a:r>
                        <a:rPr lang="uk-UA" sz="2400" i="1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(Енциклопедія освіти, 2008)</a:t>
                      </a:r>
                      <a:endParaRPr lang="ru-RU" sz="2400" i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40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Об'єкт управління якістю – система освіти в аспекті її якості,</a:t>
                      </a:r>
                      <a:r>
                        <a:rPr lang="uk-UA" sz="2400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управлінський вплив спрямовується на різноманітні складові цієї системи: матеріально-технічні, науково-методичні, фінансові, а також і людські ресурси </a:t>
                      </a:r>
                      <a:r>
                        <a:rPr lang="uk-UA" sz="2400" i="1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(Енциклопедія освіти, 2008)</a:t>
                      </a:r>
                      <a:endParaRPr lang="ru-RU" sz="2400" i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3018" y="447188"/>
            <a:ext cx="10881982" cy="97045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якістю вищої освіти у країнах ЄС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30851560"/>
              </p:ext>
            </p:extLst>
          </p:nvPr>
        </p:nvGraphicFramePr>
        <p:xfrm>
          <a:off x="1320800" y="1303866"/>
          <a:ext cx="94869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009900" y="2146300"/>
            <a:ext cx="6972300" cy="977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якістю освіти – </a:t>
            </a:r>
            <a:r>
              <a:rPr lang="uk-UA" sz="20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обов'язкова складова державного управління освітою; частина управлінської діяльності у сфері освіти </a:t>
            </a:r>
            <a:endParaRPr lang="ru-RU" sz="20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5293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5603631" y="4067908"/>
            <a:ext cx="491575" cy="13598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3018" y="447188"/>
            <a:ext cx="10881982" cy="97045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якістю вищої освіти у країнах ЄС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4092" y="2095500"/>
            <a:ext cx="11160370" cy="1054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Quality Management (TQM) – </a:t>
            </a:r>
            <a:r>
              <a:rPr 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загальне управління якістю) – найпоширеніший науковий  і методологічний напрям управління якістю освіти в світі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14700" y="3403600"/>
            <a:ext cx="6239608" cy="6643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управління якістю на основі </a:t>
            </a:r>
            <a:r>
              <a:rPr lang="en-US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TQM</a:t>
            </a:r>
            <a:r>
              <a:rPr lang="uk-UA" sz="24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9500" y="4381500"/>
            <a:ext cx="3797300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споживачам продукції або послуги, яка повною мірою задовольняє їх потреби і навіть перевищує їх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0" y="4257675"/>
            <a:ext cx="4152900" cy="2152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 вдосконалення  і збільшення можливостей організації для досягнення більшого задоволення всіх зацікавлених у результатах її діяльності сторін</a:t>
            </a:r>
            <a:endParaRPr lang="ru-RU" sz="24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Двойная стрелка влево/вправо 1"/>
          <p:cNvSpPr/>
          <p:nvPr/>
        </p:nvSpPr>
        <p:spPr>
          <a:xfrm>
            <a:off x="4999892" y="4970585"/>
            <a:ext cx="1629508" cy="7502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293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53485" y="3036277"/>
            <a:ext cx="1803561" cy="14867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3018" y="447188"/>
            <a:ext cx="10881982" cy="970450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якістю вищої освіти у країнах ЄС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34710642"/>
              </p:ext>
            </p:extLst>
          </p:nvPr>
        </p:nvGraphicFramePr>
        <p:xfrm>
          <a:off x="2480732" y="2339973"/>
          <a:ext cx="6807200" cy="374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4679315" y="5016076"/>
            <a:ext cx="1995170" cy="1224280"/>
          </a:xfrm>
          <a:prstGeom prst="roundRect">
            <a:avLst>
              <a:gd name="adj" fmla="val 1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300" dirty="0">
                <a:solidFill>
                  <a:srgbClr val="000066"/>
                </a:solidFill>
                <a:effectLst/>
                <a:latin typeface="Times New Roman"/>
                <a:ea typeface="Calibri"/>
                <a:cs typeface="Times New Roman"/>
              </a:rPr>
              <a:t>Співробітництво з постачальниками, споживачами, суспільством для власної вигоди</a:t>
            </a:r>
            <a:endParaRPr lang="ru-RU" sz="1100" dirty="0">
              <a:solidFill>
                <a:srgbClr val="000066"/>
              </a:solidFill>
              <a:effectLst/>
              <a:ea typeface="Calibri"/>
              <a:cs typeface="Times New Roman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140084" y="4968451"/>
            <a:ext cx="2869565" cy="1319530"/>
          </a:xfrm>
          <a:prstGeom prst="roundRect">
            <a:avLst>
              <a:gd name="adj" fmla="val 1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300" dirty="0">
                <a:solidFill>
                  <a:srgbClr val="000066"/>
                </a:solidFill>
                <a:effectLst/>
                <a:latin typeface="Times New Roman"/>
                <a:ea typeface="Calibri"/>
                <a:cs typeface="Times New Roman"/>
              </a:rPr>
              <a:t>Постійне вдосконалення – довготермінова стратегія організації, що дозволяє постійно покращувати продукцію,процеси, систему управління</a:t>
            </a:r>
            <a:endParaRPr lang="ru-RU" sz="1100" dirty="0">
              <a:solidFill>
                <a:srgbClr val="000066"/>
              </a:solidFill>
              <a:effectLst/>
              <a:ea typeface="Calibri"/>
              <a:cs typeface="Times New Roman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7924800" y="2696308"/>
            <a:ext cx="3317631" cy="2272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5037668" y="3141133"/>
            <a:ext cx="46566" cy="1874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98669" y="3141133"/>
            <a:ext cx="1904561" cy="1446106"/>
          </a:xfrm>
          <a:prstGeom prst="roundRect">
            <a:avLst/>
          </a:prstGeom>
          <a:solidFill>
            <a:srgbClr val="F6F9FC"/>
          </a:solidFill>
          <a:ln w="3175"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solidFill>
                  <a:srgbClr val="000066"/>
                </a:solidFill>
                <a:effectLst/>
                <a:latin typeface="Times New Roman"/>
                <a:ea typeface="Calibri"/>
                <a:cs typeface="Times New Roman"/>
              </a:rPr>
              <a:t>Процесуальний  підхід орієнтація процесу на кінцевий результат</a:t>
            </a:r>
            <a:endParaRPr lang="ru-RU" sz="1400" dirty="0">
              <a:solidFill>
                <a:srgbClr val="000066"/>
              </a:solidFill>
              <a:effectLst/>
              <a:ea typeface="Calibri"/>
              <a:cs typeface="Times New Roman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H="1">
            <a:off x="2403230" y="2602523"/>
            <a:ext cx="2004647" cy="6584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345" y="2072215"/>
            <a:ext cx="1752324" cy="213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167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97" y="2039814"/>
            <a:ext cx="5041034" cy="37807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69476" y="644769"/>
            <a:ext cx="87825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якістю вищої освіти в країнах ЄС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06615" y="1347391"/>
            <a:ext cx="60142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Європейські інституції забезпечення якості освіти</a:t>
            </a:r>
            <a:endParaRPr lang="ru-RU" sz="20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521" y="2287683"/>
            <a:ext cx="3160683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 індикатори ЮНЕСКО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1296" y="3357819"/>
            <a:ext cx="4646208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мережа агентів з якості (</a:t>
            </a:r>
            <a:r>
              <a:rPr lang="en-US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ENQA)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296" y="4935417"/>
            <a:ext cx="6463501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реєстр забезпечення якості вищої освіти (</a:t>
            </a:r>
            <a:r>
              <a:rPr lang="en-US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EQAR)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296" y="5965360"/>
            <a:ext cx="11564847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мережа національних інформаційних центрів з академічного визнання і мобільності (</a:t>
            </a:r>
            <a:r>
              <a:rPr lang="en-US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ENIC)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1296" y="2790092"/>
            <a:ext cx="4483920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асоціація університетів (</a:t>
            </a:r>
            <a:r>
              <a:rPr lang="en-US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EUA)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1296" y="3868615"/>
            <a:ext cx="5882444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асоціація закладів вищої освіти (</a:t>
            </a:r>
            <a:r>
              <a:rPr lang="en-US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EURASHE)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521" y="5460051"/>
            <a:ext cx="8030147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Мережа національних інформаційних центрів академічного визнання (</a:t>
            </a:r>
            <a:r>
              <a:rPr lang="en-US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NARIC</a:t>
            </a:r>
            <a:r>
              <a:rPr lang="en-US" dirty="0" smtClean="0">
                <a:solidFill>
                  <a:srgbClr val="000066"/>
                </a:solidFill>
              </a:rPr>
              <a:t>)</a:t>
            </a:r>
            <a:r>
              <a:rPr lang="uk-UA" dirty="0" smtClean="0">
                <a:solidFill>
                  <a:srgbClr val="000066"/>
                </a:solidFill>
              </a:rPr>
              <a:t> </a:t>
            </a:r>
            <a:endParaRPr lang="ru-RU" dirty="0">
              <a:solidFill>
                <a:srgbClr val="00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1296" y="4414580"/>
            <a:ext cx="6267100" cy="40862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економічного співробітництва і розвитку (</a:t>
            </a:r>
            <a:r>
              <a:rPr lang="en-US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OECD)</a:t>
            </a:r>
            <a:endParaRPr lang="ru-RU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52399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87415" y="739242"/>
            <a:ext cx="88691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якістю вищої освіти у країнах  ЄС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9167" y="1324017"/>
            <a:ext cx="759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асоціація забезпечення якості вищої освіти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8181" y="2046518"/>
            <a:ext cx="8648522" cy="715089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European Association for Quality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A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ssurance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in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Higher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Education (EQAR) </a:t>
            </a:r>
          </a:p>
          <a:p>
            <a:pPr algn="ctr"/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(</a:t>
            </a:r>
            <a:r>
              <a:rPr lang="uk-U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Заснована У 2000 році)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40369" y="3434862"/>
            <a:ext cx="4220307" cy="140173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Европейська</a:t>
            </a:r>
            <a:r>
              <a:rPr lang="uk-U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асоціація забезпечення якості вищої освіти (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EQAR)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5519" y="3727938"/>
            <a:ext cx="2145323" cy="16060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Е</a:t>
            </a:r>
            <a:r>
              <a:rPr lang="uk-UA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вропейська</a:t>
            </a:r>
            <a:r>
              <a:rPr lang="uk-U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асоціація університетів (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EUA)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663355" y="3681046"/>
            <a:ext cx="2965938" cy="160606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Европейська</a:t>
            </a:r>
            <a:r>
              <a:rPr lang="uk-U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асоціація закладів вищої освіти (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EURASHE)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40369" y="5287107"/>
            <a:ext cx="4454769" cy="85578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Европейський</a:t>
            </a:r>
            <a:r>
              <a:rPr lang="uk-UA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союз студентів </a:t>
            </a:r>
            <a:r>
              <a:rPr lang="en-US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(ESU)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813539" y="4407877"/>
            <a:ext cx="726830" cy="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7760676" y="4314092"/>
            <a:ext cx="902679" cy="1172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767753" y="4824877"/>
            <a:ext cx="0" cy="462230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Двойная стрелка влево/вверх 21"/>
          <p:cNvSpPr/>
          <p:nvPr/>
        </p:nvSpPr>
        <p:spPr>
          <a:xfrm>
            <a:off x="8663355" y="5427784"/>
            <a:ext cx="750276" cy="621324"/>
          </a:xfrm>
          <a:prstGeom prst="leftUpArrow">
            <a:avLst/>
          </a:prstGeom>
          <a:solidFill>
            <a:schemeClr val="accent1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войная стрелка влево/вверх 22"/>
          <p:cNvSpPr/>
          <p:nvPr/>
        </p:nvSpPr>
        <p:spPr>
          <a:xfrm flipH="1">
            <a:off x="1748179" y="5427784"/>
            <a:ext cx="1006741" cy="715108"/>
          </a:xfrm>
          <a:prstGeom prst="leftUpArrow">
            <a:avLst/>
          </a:prstGeom>
          <a:solidFill>
            <a:schemeClr val="accent1">
              <a:lumMod val="7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углом 24"/>
          <p:cNvSpPr/>
          <p:nvPr/>
        </p:nvSpPr>
        <p:spPr>
          <a:xfrm rot="5400000">
            <a:off x="7057924" y="1522559"/>
            <a:ext cx="762809" cy="3577615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5400000" flipV="1">
            <a:off x="3564854" y="1664275"/>
            <a:ext cx="762809" cy="3294183"/>
          </a:xfrm>
          <a:prstGeom prst="ben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058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11922" y="797169"/>
            <a:ext cx="87665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якістю вищої освіти у країнах ЄС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9167" y="1381944"/>
            <a:ext cx="7592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асоціація забезпечення якості вищої освіти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865" y="2565439"/>
            <a:ext cx="3778703" cy="11237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Празьке комюніке (2001 р.): визначення єдиних критеріїв та стандартів гарантування якості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2575247"/>
            <a:ext cx="4109230" cy="112371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Берлінське комюніке (2003р.): започаткування співпраці з 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EUA</a:t>
            </a:r>
            <a:r>
              <a:rPr lang="uk-UA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ESU</a:t>
            </a:r>
            <a:r>
              <a:rPr lang="uk-UA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EURASHE</a:t>
            </a:r>
            <a:r>
              <a:rPr lang="uk-UA" sz="2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88832" y="4917720"/>
            <a:ext cx="8578260" cy="132802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Берген (2005р.): </a:t>
            </a:r>
          </a:p>
          <a:p>
            <a:pPr marL="285750" lvl="0" indent="-285750">
              <a:buFontTx/>
              <a:buChar char="-"/>
            </a:pPr>
            <a:r>
              <a:rPr lang="uk-UA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 Стандарти та Директиви забезпечення якості  в європейському просторі вищої освіти;</a:t>
            </a:r>
          </a:p>
          <a:p>
            <a:pPr marL="285750" lvl="0" indent="-285750">
              <a:buFontTx/>
              <a:buChar char="-"/>
            </a:pPr>
            <a:r>
              <a:rPr lang="uk-UA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консультативного органу з якості освіти (</a:t>
            </a:r>
            <a:r>
              <a:rPr lang="en-US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Bologna </a:t>
            </a:r>
            <a:r>
              <a:rPr lang="en-US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Follor</a:t>
            </a:r>
            <a:r>
              <a:rPr lang="en-US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-Up </a:t>
            </a:r>
            <a:r>
              <a:rPr lang="en-US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39" y="2948026"/>
            <a:ext cx="3229645" cy="185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0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49455" y="434402"/>
            <a:ext cx="8796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ЕРАЗМУС+ у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міжнародний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компонент:</a:t>
            </a:r>
            <a:endParaRPr lang="ru-RU" sz="32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1662" y="2543907"/>
            <a:ext cx="10075877" cy="296251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КЛЮЧОВИЙ НАПРЯМ ДІЯЛЬНОСТІ 3 </a:t>
            </a:r>
            <a:endParaRPr lang="ru-RU" sz="2800" b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ERASMUS+ </a:t>
            </a:r>
            <a:r>
              <a:rPr lang="ru-RU" sz="28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 3):</a:t>
            </a:r>
          </a:p>
          <a:p>
            <a:pPr>
              <a:buFont typeface="Arial"/>
              <a:buChar char="•"/>
            </a:pP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команда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експертів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8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Діалог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Європейською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Комісією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Україною</a:t>
            </a:r>
            <a:endParaRPr lang="ru-RU" sz="28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запитом </a:t>
            </a:r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ЕАСЕА</a:t>
            </a:r>
            <a:endParaRPr lang="ru-RU" sz="2800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</a:pP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спілки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Асоціації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випускників</a:t>
            </a:r>
            <a:r>
              <a:rPr lang="ru-RU" sz="2800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ЕРАЗМУС</a:t>
            </a:r>
            <a:r>
              <a:rPr lang="ru-RU" sz="2800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800" b="0" i="0" dirty="0">
              <a:ln>
                <a:solidFill>
                  <a:srgbClr val="000066"/>
                </a:solidFill>
              </a:ln>
              <a:solidFill>
                <a:srgbClr val="0000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49181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81456" y="2004646"/>
            <a:ext cx="6732175" cy="1021556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тісній співпраці із персоналом ВНЗ, </a:t>
            </a:r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студентами 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іншими </a:t>
            </a:r>
            <a:r>
              <a:rPr lang="uk-UA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стейкхолдерами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докласти 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зусиль задля реалізації реформ щодо: </a:t>
            </a:r>
            <a:endParaRPr lang="en-US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7476" y="480646"/>
            <a:ext cx="106797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Сприяння створенню середовища, що надихає до роботи та навчання, є </a:t>
            </a:r>
            <a:r>
              <a:rPr lang="uk-UA" sz="2000" b="1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студенто</a:t>
            </a:r>
            <a:r>
              <a:rPr lang="uk-UA" sz="2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-центрованим, розширює освітні можливості, забезпечуючи найкраще рішення для </a:t>
            </a:r>
            <a:endParaRPr lang="uk-UA" sz="2000" b="1" dirty="0" smtClean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uk-UA" sz="2000" b="1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стійких </a:t>
            </a:r>
            <a:r>
              <a:rPr lang="uk-UA" sz="2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і гнучких навчальних траєкторій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7569" y="2004646"/>
            <a:ext cx="2250831" cy="134815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мобільності студентів і персоналу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91917" y="3593123"/>
            <a:ext cx="2579077" cy="13364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викладання і навчання у ВНЗ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13784" y="3593123"/>
            <a:ext cx="2508739" cy="134815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рівня працевлаштування випускників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65322" y="2033955"/>
            <a:ext cx="2121877" cy="13364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якісної вищої освіти для всіх</a:t>
            </a:r>
            <a:endParaRPr lang="ru-RU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8836" y="5158154"/>
            <a:ext cx="10609372" cy="10556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 </a:t>
            </a:r>
            <a:r>
              <a:rPr lang="ru-RU" sz="28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ступенів</a:t>
            </a:r>
            <a:r>
              <a:rPr lang="ru-RU" sz="28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освітніх</a:t>
            </a:r>
            <a:r>
              <a:rPr lang="ru-RU" sz="28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28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8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28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RU" sz="28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кваліфікацій</a:t>
            </a:r>
            <a:r>
              <a:rPr lang="ru-RU" sz="28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мобільність</a:t>
            </a:r>
            <a:r>
              <a:rPr lang="ru-RU" sz="28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</a:t>
            </a:r>
            <a:r>
              <a:rPr lang="ru-RU" sz="28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вимір</a:t>
            </a:r>
            <a:endParaRPr lang="ru-RU" sz="28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343" y="3154332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839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32500" y="482025"/>
            <a:ext cx="85254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підходи до процесу забезпечення якості </a:t>
            </a:r>
            <a:endParaRPr lang="en-US" sz="32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сучасної </a:t>
            </a:r>
            <a:r>
              <a:rPr lang="uk-UA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вищої освіти в країнах ЄС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8487196" y="4106733"/>
            <a:ext cx="3079469" cy="8557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entury Gothic" pitchFamily="34" charset="0"/>
              </a:rPr>
              <a:t>Забезпечення якісної вищої освіти для всіх </a:t>
            </a:r>
            <a:endParaRPr lang="ru-RU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3077" y="2235424"/>
            <a:ext cx="2708031" cy="75760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entury Gothic" pitchFamily="34" charset="0"/>
              </a:rPr>
              <a:t>Розширення доступу до вищої освіти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810465" y="3097820"/>
            <a:ext cx="3094892" cy="85578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entury Gothic" pitchFamily="34" charset="0"/>
              </a:rPr>
              <a:t>Розвиток соціального виміру вищої освіти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80646" y="4232031"/>
            <a:ext cx="3470031" cy="10521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entury Gothic" pitchFamily="34" charset="0"/>
              </a:rPr>
              <a:t>Використання взаємного колегіального навчання в розрізі соціального виміру </a:t>
            </a:r>
            <a:endParaRPr lang="ru-RU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3077" y="3150574"/>
            <a:ext cx="3428602" cy="85285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entury Gothic" pitchFamily="34" charset="0"/>
              </a:rPr>
              <a:t>Сприяти </a:t>
            </a:r>
            <a:r>
              <a:rPr lang="uk-UA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entury Gothic" pitchFamily="34" charset="0"/>
              </a:rPr>
              <a:t>студенто</a:t>
            </a:r>
            <a:r>
              <a:rPr lang="uk-UA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entury Gothic" pitchFamily="34" charset="0"/>
              </a:rPr>
              <a:t>-центрованому навчанню у вищій освіті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646" y="5486399"/>
            <a:ext cx="10961077" cy="87923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entury Gothic" pitchFamily="34" charset="0"/>
              </a:rPr>
              <a:t>Визнання звітів ENQA, ESU, EUA та EURASHE (групи E4) із запровадження та застосування «Європейських стандартів та рекомендацій із забезпечення якості» (ESG)</a:t>
            </a:r>
            <a:endParaRPr lang="ru-RU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2799" y="2110149"/>
            <a:ext cx="4894957" cy="83819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Century Gothic" pitchFamily="34" charset="0"/>
              </a:rPr>
              <a:t>Розроблення пропозицію щодо оновленої версії ESG для прийняття</a:t>
            </a:r>
            <a:endParaRPr lang="ru-RU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Century Gothic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845" y="2551175"/>
            <a:ext cx="2762995" cy="241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4829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9962" y="480646"/>
            <a:ext cx="6135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</a:t>
            </a:r>
            <a:r>
              <a:rPr lang="uk-UA" sz="28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ізація</a:t>
            </a:r>
            <a:r>
              <a:rPr lang="uk-UA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ідей Болонського процесу</a:t>
            </a:r>
          </a:p>
          <a:p>
            <a:pPr algn="ctr"/>
            <a:r>
              <a:rPr lang="uk-UA" sz="28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контексті сучасних реалій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95206" y="4865078"/>
            <a:ext cx="5782418" cy="151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Стратегічна рамка для Європейської співпраці в освіті та навчанні «Освіта та навчання 2020»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95754" y="3892061"/>
            <a:ext cx="4712676" cy="137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Європа </a:t>
            </a:r>
            <a:r>
              <a:rPr lang="uk-UA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2020. Стратегія для розумного, стійкого та інклюзивного розвитку.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7308" y="2250830"/>
            <a:ext cx="4766016" cy="13716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</a:t>
            </a:r>
            <a:r>
              <a:rPr lang="uk-UA" sz="24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співпраця у професійній освіті та навчанні на період 2011-2020 рр.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84" y="2121877"/>
            <a:ext cx="2610532" cy="26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42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4986" y="562707"/>
            <a:ext cx="77282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Ключові завдання </a:t>
            </a:r>
            <a:endParaRPr lang="uk-UA" sz="32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модернізації </a:t>
            </a:r>
            <a:r>
              <a:rPr lang="uk-UA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 вищої освіти: </a:t>
            </a:r>
            <a:endParaRPr lang="ru-RU" sz="32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61884" y="2554296"/>
            <a:ext cx="3085407" cy="159018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якості та </a:t>
            </a:r>
            <a:r>
              <a:rPr lang="uk-UA" sz="20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релевантності</a:t>
            </a:r>
            <a:r>
              <a:rPr lang="uk-UA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вищої </a:t>
            </a:r>
            <a:r>
              <a:rPr lang="uk-UA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89230" y="4505390"/>
            <a:ext cx="2825263" cy="165050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якості за рахунок мобільності та міжнародної </a:t>
            </a:r>
            <a:r>
              <a:rPr lang="uk-UA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співпраці</a:t>
            </a:r>
            <a:endParaRPr lang="ru-RU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885" y="4314092"/>
            <a:ext cx="4023253" cy="203310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Актуалізація «трикутника знань» («</a:t>
            </a:r>
            <a:r>
              <a:rPr lang="uk-UA" sz="20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  <a:r>
              <a:rPr lang="uk-UA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triangle</a:t>
            </a:r>
            <a:r>
              <a:rPr lang="uk-UA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»): зв’язок вищої освіти, досліджень і бізнесу (підприємництва) для досягнення досконалості та регіонального </a:t>
            </a:r>
            <a:r>
              <a:rPr lang="uk-UA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48248" y="4220308"/>
            <a:ext cx="4138244" cy="2099286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рівня освітніх досягнень задля забезпечення потреб Європи у випускниках ВНЗ і дослідниках (до 2020 року 40% молодих людей повинні мати завершену вищу освіту</a:t>
            </a:r>
            <a:r>
              <a:rPr lang="uk-UA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79878" y="2610834"/>
            <a:ext cx="3106614" cy="147710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врядування та фінансових </a:t>
            </a:r>
            <a:r>
              <a:rPr lang="uk-UA" sz="2000" dirty="0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 </a:t>
            </a:r>
            <a:endParaRPr lang="ru-RU" sz="20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29" y="2368063"/>
            <a:ext cx="2825263" cy="189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248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92" y="1905000"/>
            <a:ext cx="4525108" cy="45251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9706" y="2826658"/>
            <a:ext cx="47067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</a:t>
            </a:r>
          </a:p>
          <a:p>
            <a:pPr algn="ctr"/>
            <a:r>
              <a:rPr lang="uk-UA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увагу!</a:t>
            </a:r>
            <a:endParaRPr lang="ru-RU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338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1569" y="771471"/>
            <a:ext cx="90476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/>
                <a:ea typeface="+mj-ea"/>
                <a:cs typeface="+mj-cs"/>
              </a:rPr>
              <a:t>Програма Жана Моне (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/>
                <a:ea typeface="+mj-ea"/>
                <a:cs typeface="+mj-cs"/>
              </a:rPr>
              <a:t>Еразмус</a:t>
            </a:r>
            <a:r>
              <a:rPr lang="uk-UA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/>
                <a:ea typeface="+mj-ea"/>
                <a:cs typeface="+mj-cs"/>
              </a:rPr>
              <a:t>+)</a:t>
            </a:r>
            <a:endParaRPr lang="ru-RU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530" y="2403230"/>
            <a:ext cx="8253901" cy="163449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lvl="0" indent="-342900" algn="just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00C6BB"/>
              </a:buClr>
              <a:defRPr/>
            </a:pPr>
            <a:r>
              <a:rPr lang="uk-UA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Програма </a:t>
            </a:r>
            <a:r>
              <a:rPr lang="uk-UA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імені Жана Моне</a:t>
            </a:r>
            <a:r>
              <a:rPr lang="uk-UA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це одна з освітніх програм Європейського Союзу, мета якої полягає у підвищенні рівня знань та поінформованості суспільства  ЄС та поза його межами з питань європейської інтеграції, через стимулювання викладання, дослідницької діяльності з європейської інтеграції.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982" y="2180493"/>
            <a:ext cx="1560513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ecf37b9ee2f9f30add4846f9d8b9615d_XL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9" y="4470650"/>
            <a:ext cx="2510459" cy="167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9611" y="4126389"/>
            <a:ext cx="9097105" cy="224742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n>
                  <a:solidFill>
                    <a:srgbClr val="2402A2"/>
                  </a:solidFill>
                </a:ln>
                <a:solidFill>
                  <a:srgbClr val="2402A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 Моне (9 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листопада 1888, Коньяк, </a:t>
            </a:r>
            <a:r>
              <a:rPr lang="ru-RU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Шаранта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березня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1979, Париж</a:t>
            </a:r>
            <a:r>
              <a:rPr lang="ru-RU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економіст</a:t>
            </a:r>
            <a:r>
              <a:rPr lang="ru-RU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1930-х роках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заступником Генерального секретаря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Ліги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націй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1940 подав </a:t>
            </a:r>
            <a:r>
              <a:rPr lang="ru-RU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Черчілю</a:t>
            </a:r>
            <a:r>
              <a:rPr lang="ru-RU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ідею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франко-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британський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союз. У 1947-49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очолював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французький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план і брав участь у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дальшому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плануванні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кількох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кабінетів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палко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вірив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повномасштабне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європейське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об’єднання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політичне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військове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Моне </a:t>
            </a:r>
            <a:r>
              <a:rPr lang="ru-RU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дістав</a:t>
            </a:r>
            <a:r>
              <a:rPr lang="ru-RU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прізвисько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батько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 Автор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вислову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ніколи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Європу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треба </a:t>
            </a:r>
            <a:r>
              <a:rPr lang="ru-RU" dirty="0" err="1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n>
                <a:solidFill>
                  <a:srgbClr val="000066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5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854" y="5432425"/>
            <a:ext cx="1655763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047206" y="221683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Завдання програми Жана Моне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79938" y="2356338"/>
            <a:ext cx="11031416" cy="295885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</a:t>
            </a:r>
            <a:r>
              <a:rPr lang="uk-UA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 про євроінтеграційні процеси, підвищення рівня поінформованості суспільства через заохочення університетів, кафедр, викладачів до викладання дисциплін з європейської інтеграції та проведення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Активізація </a:t>
            </a:r>
            <a:r>
              <a:rPr lang="uk-UA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науково-теоретичних дискусій та громадських обговорень актуальних тем і проблем, осмислення сучасних феноменів європейської інтеграції, інтерпретація її минулого та пошук майбутнього  шляхом організації науково-практичних конференцій, публічних дискусій і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дебатів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</a:t>
            </a:r>
            <a:r>
              <a:rPr lang="uk-UA" dirty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 та науково–дослідних закладів, асоціацій, мереж, що спеціалізуються на європейських </a:t>
            </a:r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студіях</a:t>
            </a:r>
            <a:endParaRPr lang="uk-UA" dirty="0">
              <a:ln>
                <a:solidFill>
                  <a:srgbClr val="002060"/>
                </a:solidFill>
              </a:ln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5432425"/>
            <a:ext cx="190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3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59700" y="120784"/>
            <a:ext cx="41232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Види програми</a:t>
            </a:r>
          </a:p>
          <a:p>
            <a:pPr algn="ctr"/>
            <a:r>
              <a:rPr lang="uk-UA" sz="44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(Жан Моне)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06168" y="2165066"/>
            <a:ext cx="2312988" cy="154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Модулі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51591" y="2039287"/>
            <a:ext cx="2667244" cy="16240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15820" y="4710811"/>
            <a:ext cx="3798277" cy="1651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Центри вдосконалення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211015" y="4921826"/>
            <a:ext cx="2608141" cy="1450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Содержимое 7" descr="images-штеу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3516" y="1053205"/>
            <a:ext cx="2562225" cy="1790700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  <p:sp>
        <p:nvSpPr>
          <p:cNvPr id="19" name="Овал 18"/>
          <p:cNvSpPr/>
          <p:nvPr/>
        </p:nvSpPr>
        <p:spPr>
          <a:xfrm>
            <a:off x="3200885" y="3452334"/>
            <a:ext cx="3431862" cy="1514773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sz="32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endParaRPr lang="uk-UA" sz="3200" b="1" dirty="0" smtClean="0">
              <a:ln>
                <a:solidFill>
                  <a:srgbClr val="000066"/>
                </a:solidFill>
              </a:ln>
              <a:solidFill>
                <a:srgbClr val="000066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 smtClean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Жана </a:t>
            </a:r>
            <a:r>
              <a:rPr lang="uk-UA" sz="3200" b="1" dirty="0">
                <a:ln>
                  <a:solidFill>
                    <a:srgbClr val="000066"/>
                  </a:solidFill>
                </a:ln>
                <a:solidFill>
                  <a:srgbClr val="00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Моне </a:t>
            </a:r>
            <a:endParaRPr lang="ru-RU" sz="3200" dirty="0">
              <a:ln>
                <a:solidFill>
                  <a:srgbClr val="000066"/>
                </a:solidFill>
              </a:ln>
              <a:solidFill>
                <a:srgbClr val="000066"/>
              </a:solidFill>
            </a:endParaRPr>
          </a:p>
        </p:txBody>
      </p:sp>
      <p:cxnSp>
        <p:nvCxnSpPr>
          <p:cNvPr id="20" name="Прямая со стрелкой 19"/>
          <p:cNvCxnSpPr>
            <a:stCxn id="19" idx="1"/>
            <a:endCxn id="14" idx="6"/>
          </p:cNvCxnSpPr>
          <p:nvPr/>
        </p:nvCxnSpPr>
        <p:spPr>
          <a:xfrm flipH="1" flipV="1">
            <a:off x="2819156" y="2939766"/>
            <a:ext cx="884314" cy="734401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9" idx="3"/>
            <a:endCxn id="17" idx="6"/>
          </p:cNvCxnSpPr>
          <p:nvPr/>
        </p:nvCxnSpPr>
        <p:spPr>
          <a:xfrm flipH="1">
            <a:off x="2819156" y="4745274"/>
            <a:ext cx="884314" cy="90204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9" idx="7"/>
            <a:endCxn id="15" idx="2"/>
          </p:cNvCxnSpPr>
          <p:nvPr/>
        </p:nvCxnSpPr>
        <p:spPr>
          <a:xfrm flipV="1">
            <a:off x="6130162" y="2851294"/>
            <a:ext cx="621429" cy="82287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9" idx="5"/>
            <a:endCxn id="16" idx="2"/>
          </p:cNvCxnSpPr>
          <p:nvPr/>
        </p:nvCxnSpPr>
        <p:spPr>
          <a:xfrm>
            <a:off x="6130162" y="4745274"/>
            <a:ext cx="785658" cy="791343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3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uk-UA" smtClean="0"/>
              <a:t>27.11.2014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ПІБ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492875"/>
            <a:ext cx="121935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8677" y="596895"/>
            <a:ext cx="52438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000066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Gothic"/>
                <a:ea typeface="+mj-ea"/>
                <a:cs typeface="+mj-cs"/>
              </a:rPr>
              <a:t> </a:t>
            </a:r>
            <a:r>
              <a:rPr lang="uk-UA" sz="44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Модулі Жана Моне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693" y="511172"/>
            <a:ext cx="2612170" cy="1256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1621519"/>
              </p:ext>
            </p:extLst>
          </p:nvPr>
        </p:nvGraphicFramePr>
        <p:xfrm>
          <a:off x="850900" y="2566988"/>
          <a:ext cx="1055370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534"/>
                <a:gridCol w="8651166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endParaRPr lang="ru-RU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Короткотермінові курси з питань європейської інтеграції, у тому</a:t>
                      </a:r>
                      <a:r>
                        <a:rPr lang="uk-UA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числі </a:t>
                      </a:r>
                      <a:r>
                        <a:rPr lang="uk-UA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питання відносин ЄС з іншими країнами світу;</a:t>
                      </a:r>
                      <a:r>
                        <a:rPr lang="uk-UA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/>
                      <a:r>
                        <a:rPr lang="uk-UA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фінансується розробка та викладання курсів, спеціально розроблених для студентів, університетська навчальна програма яких не включає європейських студій;</a:t>
                      </a:r>
                      <a:r>
                        <a:rPr lang="uk-UA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</a:t>
                      </a:r>
                      <a:r>
                        <a:rPr lang="uk-UA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вчителів загальноосвітніх шкіл, які відчувають брак знань про ЄС, його устрій, систему управління.</a:t>
                      </a:r>
                      <a:endParaRPr lang="ru-RU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</a:t>
                      </a:r>
                      <a:r>
                        <a:rPr lang="uk-UA" baseline="0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ru-RU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годин на один академічний рік</a:t>
                      </a:r>
                      <a:endParaRPr lang="ru-RU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років</a:t>
                      </a:r>
                      <a:endParaRPr lang="ru-RU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роки</a:t>
                      </a:r>
                      <a:endParaRPr lang="ru-RU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3796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Сума гранту</a:t>
                      </a:r>
                      <a:endParaRPr lang="ru-RU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21,000 євро (максимальна сума гранту)</a:t>
                      </a:r>
                      <a:endParaRPr lang="ru-RU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1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я1" id="{E65978E6-0253-4312-AC88-3B0A7CBA4A6E}" vid="{D90898C8-DF0D-4DE7-A6D2-5E3E801A0B3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1131</TotalTime>
  <Words>4360</Words>
  <Application>Microsoft Office PowerPoint</Application>
  <PresentationFormat>Произвольный</PresentationFormat>
  <Paragraphs>385</Paragraphs>
  <Slides>54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5" baseType="lpstr">
      <vt:lpstr>Презентация1</vt:lpstr>
      <vt:lpstr>Презентация PowerPoint</vt:lpstr>
      <vt:lpstr> Програма Еразмус+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Поняття «якість освіти»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Визначення понять «якість», «якість освіти», «якість вищої освіти», «якість освітньої діяльності»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Управління якістю вищої освіти у країнах ЄС</vt:lpstr>
      <vt:lpstr>Управління якістю вищої освіти у країнах ЄС</vt:lpstr>
      <vt:lpstr>Управління якістю вищої освіти у країнах ЄС</vt:lpstr>
      <vt:lpstr>Управління якістю вищої освіти у країнах ЄС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kubg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kubg</dc:creator>
  <cp:lastModifiedBy>Ошуркевич</cp:lastModifiedBy>
  <cp:revision>158</cp:revision>
  <dcterms:created xsi:type="dcterms:W3CDTF">2014-12-10T08:41:46Z</dcterms:created>
  <dcterms:modified xsi:type="dcterms:W3CDTF">2017-10-17T11:04:28Z</dcterms:modified>
</cp:coreProperties>
</file>