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6" r:id="rId4"/>
    <p:sldId id="298" r:id="rId5"/>
    <p:sldId id="299" r:id="rId6"/>
    <p:sldId id="300" r:id="rId7"/>
    <p:sldId id="301" r:id="rId8"/>
    <p:sldId id="302" r:id="rId9"/>
    <p:sldId id="303" r:id="rId10"/>
    <p:sldId id="272" r:id="rId11"/>
    <p:sldId id="304" r:id="rId12"/>
    <p:sldId id="307" r:id="rId13"/>
    <p:sldId id="305" r:id="rId14"/>
    <p:sldId id="308" r:id="rId15"/>
    <p:sldId id="309" r:id="rId16"/>
    <p:sldId id="258" r:id="rId17"/>
    <p:sldId id="259" r:id="rId18"/>
    <p:sldId id="260" r:id="rId19"/>
    <p:sldId id="273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310" r:id="rId51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33CCCC"/>
    <a:srgbClr val="008080"/>
    <a:srgbClr val="FFFFFF"/>
    <a:srgbClr val="CCFFFF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5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303362-C8C9-4FE6-9089-B641815B15D7}" type="doc">
      <dgm:prSet loTypeId="urn:microsoft.com/office/officeart/2005/8/layout/radial6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F3FF0B-83D8-41AB-93C4-FB02B5F1FE69}">
      <dgm:prSet phldrT="[Текст]" custT="1"/>
      <dgm:spPr>
        <a:xfrm>
          <a:off x="2860279" y="1737643"/>
          <a:ext cx="1917948" cy="1917948"/>
        </a:xfrm>
        <a:prstGeom prst="ellipse">
          <a:avLst/>
        </a:prstGeom>
        <a:solidFill>
          <a:srgbClr val="00C6BB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uk-UA" sz="2000" b="1" dirty="0" smtClean="0">
              <a:solidFill>
                <a:srgbClr val="00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</a:t>
          </a:r>
          <a:endParaRPr lang="ru-RU" sz="2000" b="1" dirty="0">
            <a:solidFill>
              <a:srgbClr val="00006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55AAEFD-1067-476A-B817-FA05E54EE02B}" type="parTrans" cxnId="{A17A14CF-021A-4DDA-9D02-05D4752EAAA3}">
      <dgm:prSet/>
      <dgm:spPr/>
      <dgm:t>
        <a:bodyPr/>
        <a:lstStyle/>
        <a:p>
          <a:endParaRPr lang="ru-RU"/>
        </a:p>
      </dgm:t>
    </dgm:pt>
    <dgm:pt modelId="{97265B09-9294-4641-8345-7657B8F839B1}" type="sibTrans" cxnId="{A17A14CF-021A-4DDA-9D02-05D4752EAAA3}">
      <dgm:prSet/>
      <dgm:spPr/>
      <dgm:t>
        <a:bodyPr/>
        <a:lstStyle/>
        <a:p>
          <a:endParaRPr lang="ru-RU"/>
        </a:p>
      </dgm:t>
    </dgm:pt>
    <dgm:pt modelId="{56259B66-731C-42BE-B750-113EB68FF654}">
      <dgm:prSet phldrT="[Текст]" custT="1"/>
      <dgm:spPr>
        <a:xfrm>
          <a:off x="2384764" y="49867"/>
          <a:ext cx="2719644" cy="1599409"/>
        </a:xfrm>
        <a:prstGeom prst="ellipse">
          <a:avLst/>
        </a:prstGeom>
        <a:solidFill>
          <a:srgbClr val="00C6BB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uk-UA" sz="1600" dirty="0" smtClean="0">
              <a:solidFill>
                <a:srgbClr val="00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Морфологічна структура </a:t>
          </a:r>
          <a:endParaRPr lang="ru-RU" sz="1600" dirty="0">
            <a:solidFill>
              <a:srgbClr val="00006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1A6F5F8-FA8B-4B06-B432-448E6F26A898}" type="parTrans" cxnId="{5B77B5BD-7567-4526-89C3-9858C07FA377}">
      <dgm:prSet/>
      <dgm:spPr/>
      <dgm:t>
        <a:bodyPr/>
        <a:lstStyle/>
        <a:p>
          <a:endParaRPr lang="ru-RU"/>
        </a:p>
      </dgm:t>
    </dgm:pt>
    <dgm:pt modelId="{F0F2E0AB-D559-4B6B-9179-07A2FA6C8261}" type="sibTrans" cxnId="{5B77B5BD-7567-4526-89C3-9858C07FA377}">
      <dgm:prSet/>
      <dgm:spPr>
        <a:xfrm>
          <a:off x="2072414" y="758753"/>
          <a:ext cx="4172230" cy="4172230"/>
        </a:xfrm>
        <a:prstGeom prst="blockArc">
          <a:avLst>
            <a:gd name="adj1" fmla="val 15496783"/>
            <a:gd name="adj2" fmla="val 21285102"/>
            <a:gd name="adj3" fmla="val 4634"/>
          </a:avLst>
        </a:prstGeom>
        <a:solidFill>
          <a:srgbClr val="00C6BB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ru-RU"/>
        </a:p>
      </dgm:t>
    </dgm:pt>
    <dgm:pt modelId="{686D82B8-4BDE-43B1-AD88-A16038B49D83}">
      <dgm:prSet phldrT="[Текст]" custT="1"/>
      <dgm:spPr>
        <a:xfrm>
          <a:off x="5013684" y="1858763"/>
          <a:ext cx="2348170" cy="1599409"/>
        </a:xfrm>
        <a:prstGeom prst="ellipse">
          <a:avLst/>
        </a:prstGeom>
        <a:solidFill>
          <a:srgbClr val="00C6BB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uk-UA" sz="1600" dirty="0" smtClean="0">
              <a:solidFill>
                <a:srgbClr val="00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Ціннісна обумовленість</a:t>
          </a:r>
          <a:endParaRPr lang="ru-RU" sz="1600" dirty="0">
            <a:solidFill>
              <a:srgbClr val="00006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54ABF7E-6617-4DA0-9E3C-6DB17D6F6190}" type="parTrans" cxnId="{D0A6E178-A314-4C4D-AA1E-BAF6B8C9FBED}">
      <dgm:prSet/>
      <dgm:spPr/>
      <dgm:t>
        <a:bodyPr/>
        <a:lstStyle/>
        <a:p>
          <a:endParaRPr lang="ru-RU"/>
        </a:p>
      </dgm:t>
    </dgm:pt>
    <dgm:pt modelId="{CC86BF06-8F2B-463E-97F6-D5880D3D5A4E}" type="sibTrans" cxnId="{D0A6E178-A314-4C4D-AA1E-BAF6B8C9FBED}">
      <dgm:prSet/>
      <dgm:spPr>
        <a:xfrm>
          <a:off x="2064192" y="536182"/>
          <a:ext cx="4172230" cy="4172230"/>
        </a:xfrm>
        <a:prstGeom prst="blockArc">
          <a:avLst>
            <a:gd name="adj1" fmla="val 61023"/>
            <a:gd name="adj2" fmla="val 6091789"/>
            <a:gd name="adj3" fmla="val 4634"/>
          </a:avLst>
        </a:prstGeom>
        <a:solidFill>
          <a:srgbClr val="00C6BB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ru-RU"/>
        </a:p>
      </dgm:t>
    </dgm:pt>
    <dgm:pt modelId="{64358194-4073-4F71-8860-C4EAE798C950}">
      <dgm:prSet phldrT="[Текст]" custT="1"/>
      <dgm:spPr>
        <a:xfrm>
          <a:off x="2472035" y="3819255"/>
          <a:ext cx="2541929" cy="1599409"/>
        </a:xfrm>
        <a:prstGeom prst="ellipse">
          <a:avLst/>
        </a:prstGeom>
        <a:solidFill>
          <a:srgbClr val="00C6BB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uk-UA" sz="1600" dirty="0" smtClean="0">
              <a:solidFill>
                <a:srgbClr val="00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Функціональна структура </a:t>
          </a:r>
          <a:endParaRPr lang="ru-RU" sz="1600" dirty="0">
            <a:solidFill>
              <a:srgbClr val="00006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1A1C7D4-224B-43A2-810D-4980177009A6}" type="parTrans" cxnId="{A31E25AC-CED2-42C3-BE3C-29794583814E}">
      <dgm:prSet/>
      <dgm:spPr/>
      <dgm:t>
        <a:bodyPr/>
        <a:lstStyle/>
        <a:p>
          <a:endParaRPr lang="ru-RU"/>
        </a:p>
      </dgm:t>
    </dgm:pt>
    <dgm:pt modelId="{0E9327E6-81A0-4F9B-982F-577FFA26F9F3}" type="sibTrans" cxnId="{A31E25AC-CED2-42C3-BE3C-29794583814E}">
      <dgm:prSet/>
      <dgm:spPr>
        <a:xfrm>
          <a:off x="1362689" y="516410"/>
          <a:ext cx="4172230" cy="4172230"/>
        </a:xfrm>
        <a:prstGeom prst="blockArc">
          <a:avLst>
            <a:gd name="adj1" fmla="val 4901952"/>
            <a:gd name="adj2" fmla="val 10662657"/>
            <a:gd name="adj3" fmla="val 4634"/>
          </a:avLst>
        </a:prstGeom>
        <a:solidFill>
          <a:srgbClr val="00C6BB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ru-RU"/>
        </a:p>
      </dgm:t>
    </dgm:pt>
    <dgm:pt modelId="{5697E162-0143-4100-8A52-D562959F17D3}">
      <dgm:prSet phldrT="[Текст]" custT="1"/>
      <dgm:spPr>
        <a:xfrm>
          <a:off x="220163" y="1884211"/>
          <a:ext cx="2384970" cy="1599409"/>
        </a:xfrm>
        <a:prstGeom prst="ellipse">
          <a:avLst/>
        </a:prstGeom>
        <a:solidFill>
          <a:srgbClr val="00C6BB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uk-UA" sz="1600" dirty="0" smtClean="0">
              <a:solidFill>
                <a:srgbClr val="00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Конструктивна дія</a:t>
          </a:r>
          <a:endParaRPr lang="ru-RU" sz="1600" dirty="0">
            <a:solidFill>
              <a:srgbClr val="00006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D0046AB-7AEB-4863-8F5A-CC353D7A382D}" type="parTrans" cxnId="{B08C661F-1FE2-4321-97B7-0C4D014A28C8}">
      <dgm:prSet/>
      <dgm:spPr/>
      <dgm:t>
        <a:bodyPr/>
        <a:lstStyle/>
        <a:p>
          <a:endParaRPr lang="ru-RU"/>
        </a:p>
      </dgm:t>
    </dgm:pt>
    <dgm:pt modelId="{BDF10D2D-C3B7-46A0-A4BA-20536BF70D0C}" type="sibTrans" cxnId="{B08C661F-1FE2-4321-97B7-0C4D014A28C8}">
      <dgm:prSet/>
      <dgm:spPr>
        <a:xfrm>
          <a:off x="1356270" y="778706"/>
          <a:ext cx="4172230" cy="4172230"/>
        </a:xfrm>
        <a:prstGeom prst="blockArc">
          <a:avLst>
            <a:gd name="adj1" fmla="val 11105591"/>
            <a:gd name="adj2" fmla="val 16711703"/>
            <a:gd name="adj3" fmla="val 4634"/>
          </a:avLst>
        </a:prstGeom>
        <a:solidFill>
          <a:srgbClr val="00C6BB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ru-RU"/>
        </a:p>
      </dgm:t>
    </dgm:pt>
    <dgm:pt modelId="{28B2A0E1-D5F2-45D3-85CB-BF1AAD4D4954}" type="pres">
      <dgm:prSet presAssocID="{52303362-C8C9-4FE6-9089-B641815B15D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3C364E-5568-41A6-8743-0A8A89C1EBBD}" type="pres">
      <dgm:prSet presAssocID="{73F3FF0B-83D8-41AB-93C4-FB02B5F1FE69}" presName="centerShape" presStyleLbl="node0" presStyleIdx="0" presStyleCnt="1" custLinFactNeighborX="-136" custLinFactNeighborY="-16"/>
      <dgm:spPr/>
      <dgm:t>
        <a:bodyPr/>
        <a:lstStyle/>
        <a:p>
          <a:endParaRPr lang="ru-RU"/>
        </a:p>
      </dgm:t>
    </dgm:pt>
    <dgm:pt modelId="{FA8ECB3C-B778-41D9-8416-1282BAF8851C}" type="pres">
      <dgm:prSet presAssocID="{56259B66-731C-42BE-B750-113EB68FF654}" presName="node" presStyleLbl="node1" presStyleIdx="0" presStyleCnt="4" custScaleX="202571" custScaleY="119131" custRadScaleRad="91264" custRadScaleInc="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EE838-44DA-4F85-B926-EEEB9C662603}" type="pres">
      <dgm:prSet presAssocID="{56259B66-731C-42BE-B750-113EB68FF654}" presName="dummy" presStyleCnt="0"/>
      <dgm:spPr/>
    </dgm:pt>
    <dgm:pt modelId="{087A0E4D-3E1A-43DE-9ED3-5A7851F45C5B}" type="pres">
      <dgm:prSet presAssocID="{F0F2E0AB-D559-4B6B-9179-07A2FA6C8261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420C95A-5E5A-4BCE-A563-68D7ECF8E8FC}" type="pres">
      <dgm:prSet presAssocID="{686D82B8-4BDE-43B1-AD88-A16038B49D83}" presName="node" presStyleLbl="node1" presStyleIdx="1" presStyleCnt="4" custScaleX="196056" custScaleY="119131" custRadScaleRad="119998" custRadScaleInc="-3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179BE-1718-4187-A4B1-0A24B55C0A39}" type="pres">
      <dgm:prSet presAssocID="{686D82B8-4BDE-43B1-AD88-A16038B49D83}" presName="dummy" presStyleCnt="0"/>
      <dgm:spPr/>
    </dgm:pt>
    <dgm:pt modelId="{10337340-E64C-46DA-A1EE-AECA1FB86677}" type="pres">
      <dgm:prSet presAssocID="{CC86BF06-8F2B-463E-97F6-D5880D3D5A4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CA11659-C3A4-4A80-B31B-8E4E6CF2542A}" type="pres">
      <dgm:prSet presAssocID="{64358194-4073-4F71-8860-C4EAE798C950}" presName="node" presStyleLbl="node1" presStyleIdx="2" presStyleCnt="4" custScaleX="189334" custScaleY="119131" custRadScaleRad="93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400D9-093F-46EC-BE1B-4B59B5B2E42D}" type="pres">
      <dgm:prSet presAssocID="{64358194-4073-4F71-8860-C4EAE798C950}" presName="dummy" presStyleCnt="0"/>
      <dgm:spPr/>
    </dgm:pt>
    <dgm:pt modelId="{319F1BF7-43CE-460F-9464-12001B671E9C}" type="pres">
      <dgm:prSet presAssocID="{0E9327E6-81A0-4F9B-982F-577FFA26F9F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EF99799-5F88-431D-863B-D2F096972B89}" type="pres">
      <dgm:prSet presAssocID="{5697E162-0143-4100-8A52-D562959F17D3}" presName="node" presStyleLbl="node1" presStyleIdx="3" presStyleCnt="4" custScaleX="177643" custScaleY="119131" custRadScaleRad="114364" custRadScaleInc="2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D1848-A25D-4A5C-AA8E-2ADBDD55018C}" type="pres">
      <dgm:prSet presAssocID="{5697E162-0143-4100-8A52-D562959F17D3}" presName="dummy" presStyleCnt="0"/>
      <dgm:spPr/>
    </dgm:pt>
    <dgm:pt modelId="{9F9B8740-69DA-45C0-AEA8-B670ED8DFC20}" type="pres">
      <dgm:prSet presAssocID="{BDF10D2D-C3B7-46A0-A4BA-20536BF70D0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AFD8BD4-54E3-4764-9407-ED72384D0DC3}" type="presOf" srcId="{686D82B8-4BDE-43B1-AD88-A16038B49D83}" destId="{1420C95A-5E5A-4BCE-A563-68D7ECF8E8FC}" srcOrd="0" destOrd="0" presId="urn:microsoft.com/office/officeart/2005/8/layout/radial6"/>
    <dgm:cxn modelId="{B08C661F-1FE2-4321-97B7-0C4D014A28C8}" srcId="{73F3FF0B-83D8-41AB-93C4-FB02B5F1FE69}" destId="{5697E162-0143-4100-8A52-D562959F17D3}" srcOrd="3" destOrd="0" parTransId="{AD0046AB-7AEB-4863-8F5A-CC353D7A382D}" sibTransId="{BDF10D2D-C3B7-46A0-A4BA-20536BF70D0C}"/>
    <dgm:cxn modelId="{378F110A-F59E-47FB-9B26-DC9397975724}" type="presOf" srcId="{5697E162-0143-4100-8A52-D562959F17D3}" destId="{5EF99799-5F88-431D-863B-D2F096972B89}" srcOrd="0" destOrd="0" presId="urn:microsoft.com/office/officeart/2005/8/layout/radial6"/>
    <dgm:cxn modelId="{5B77B5BD-7567-4526-89C3-9858C07FA377}" srcId="{73F3FF0B-83D8-41AB-93C4-FB02B5F1FE69}" destId="{56259B66-731C-42BE-B750-113EB68FF654}" srcOrd="0" destOrd="0" parTransId="{91A6F5F8-FA8B-4B06-B432-448E6F26A898}" sibTransId="{F0F2E0AB-D559-4B6B-9179-07A2FA6C8261}"/>
    <dgm:cxn modelId="{87EBE208-4BE2-4E7E-B108-841160324BEC}" type="presOf" srcId="{73F3FF0B-83D8-41AB-93C4-FB02B5F1FE69}" destId="{123C364E-5568-41A6-8743-0A8A89C1EBBD}" srcOrd="0" destOrd="0" presId="urn:microsoft.com/office/officeart/2005/8/layout/radial6"/>
    <dgm:cxn modelId="{A17A14CF-021A-4DDA-9D02-05D4752EAAA3}" srcId="{52303362-C8C9-4FE6-9089-B641815B15D7}" destId="{73F3FF0B-83D8-41AB-93C4-FB02B5F1FE69}" srcOrd="0" destOrd="0" parTransId="{255AAEFD-1067-476A-B817-FA05E54EE02B}" sibTransId="{97265B09-9294-4641-8345-7657B8F839B1}"/>
    <dgm:cxn modelId="{A31E25AC-CED2-42C3-BE3C-29794583814E}" srcId="{73F3FF0B-83D8-41AB-93C4-FB02B5F1FE69}" destId="{64358194-4073-4F71-8860-C4EAE798C950}" srcOrd="2" destOrd="0" parTransId="{F1A1C7D4-224B-43A2-810D-4980177009A6}" sibTransId="{0E9327E6-81A0-4F9B-982F-577FFA26F9F3}"/>
    <dgm:cxn modelId="{75655F77-FAC7-4248-A5A6-4429E3C74CB3}" type="presOf" srcId="{56259B66-731C-42BE-B750-113EB68FF654}" destId="{FA8ECB3C-B778-41D9-8416-1282BAF8851C}" srcOrd="0" destOrd="0" presId="urn:microsoft.com/office/officeart/2005/8/layout/radial6"/>
    <dgm:cxn modelId="{295696A4-36CF-4950-8487-1E32904BC3E9}" type="presOf" srcId="{64358194-4073-4F71-8860-C4EAE798C950}" destId="{2CA11659-C3A4-4A80-B31B-8E4E6CF2542A}" srcOrd="0" destOrd="0" presId="urn:microsoft.com/office/officeart/2005/8/layout/radial6"/>
    <dgm:cxn modelId="{9FA9E3E8-C3C2-4B5C-B916-2154DFBEBD02}" type="presOf" srcId="{BDF10D2D-C3B7-46A0-A4BA-20536BF70D0C}" destId="{9F9B8740-69DA-45C0-AEA8-B670ED8DFC20}" srcOrd="0" destOrd="0" presId="urn:microsoft.com/office/officeart/2005/8/layout/radial6"/>
    <dgm:cxn modelId="{AA526A5D-F5C9-49B6-B654-530259912BC2}" type="presOf" srcId="{CC86BF06-8F2B-463E-97F6-D5880D3D5A4E}" destId="{10337340-E64C-46DA-A1EE-AECA1FB86677}" srcOrd="0" destOrd="0" presId="urn:microsoft.com/office/officeart/2005/8/layout/radial6"/>
    <dgm:cxn modelId="{C11844E0-B625-4F47-B24E-25F8C061B4E4}" type="presOf" srcId="{F0F2E0AB-D559-4B6B-9179-07A2FA6C8261}" destId="{087A0E4D-3E1A-43DE-9ED3-5A7851F45C5B}" srcOrd="0" destOrd="0" presId="urn:microsoft.com/office/officeart/2005/8/layout/radial6"/>
    <dgm:cxn modelId="{D0A6E178-A314-4C4D-AA1E-BAF6B8C9FBED}" srcId="{73F3FF0B-83D8-41AB-93C4-FB02B5F1FE69}" destId="{686D82B8-4BDE-43B1-AD88-A16038B49D83}" srcOrd="1" destOrd="0" parTransId="{D54ABF7E-6617-4DA0-9E3C-6DB17D6F6190}" sibTransId="{CC86BF06-8F2B-463E-97F6-D5880D3D5A4E}"/>
    <dgm:cxn modelId="{F1DF1C00-4435-4A6A-93C2-7C9A631F352F}" type="presOf" srcId="{52303362-C8C9-4FE6-9089-B641815B15D7}" destId="{28B2A0E1-D5F2-45D3-85CB-BF1AAD4D4954}" srcOrd="0" destOrd="0" presId="urn:microsoft.com/office/officeart/2005/8/layout/radial6"/>
    <dgm:cxn modelId="{01B54DE4-AA3D-4ECC-A6C8-FBBF05DEC932}" type="presOf" srcId="{0E9327E6-81A0-4F9B-982F-577FFA26F9F3}" destId="{319F1BF7-43CE-460F-9464-12001B671E9C}" srcOrd="0" destOrd="0" presId="urn:microsoft.com/office/officeart/2005/8/layout/radial6"/>
    <dgm:cxn modelId="{617EC1FE-6682-4CBC-9B15-BA97206270FA}" type="presParOf" srcId="{28B2A0E1-D5F2-45D3-85CB-BF1AAD4D4954}" destId="{123C364E-5568-41A6-8743-0A8A89C1EBBD}" srcOrd="0" destOrd="0" presId="urn:microsoft.com/office/officeart/2005/8/layout/radial6"/>
    <dgm:cxn modelId="{0DD76F1F-F006-41BE-BBB0-91782521AFD1}" type="presParOf" srcId="{28B2A0E1-D5F2-45D3-85CB-BF1AAD4D4954}" destId="{FA8ECB3C-B778-41D9-8416-1282BAF8851C}" srcOrd="1" destOrd="0" presId="urn:microsoft.com/office/officeart/2005/8/layout/radial6"/>
    <dgm:cxn modelId="{1899E072-6C49-44F3-BCF7-A067574B746D}" type="presParOf" srcId="{28B2A0E1-D5F2-45D3-85CB-BF1AAD4D4954}" destId="{252EE838-44DA-4F85-B926-EEEB9C662603}" srcOrd="2" destOrd="0" presId="urn:microsoft.com/office/officeart/2005/8/layout/radial6"/>
    <dgm:cxn modelId="{10C3D2F5-7AFE-4BE7-AD1D-0EBF453AACB7}" type="presParOf" srcId="{28B2A0E1-D5F2-45D3-85CB-BF1AAD4D4954}" destId="{087A0E4D-3E1A-43DE-9ED3-5A7851F45C5B}" srcOrd="3" destOrd="0" presId="urn:microsoft.com/office/officeart/2005/8/layout/radial6"/>
    <dgm:cxn modelId="{6A3786EC-E48F-400F-A00C-224705B92090}" type="presParOf" srcId="{28B2A0E1-D5F2-45D3-85CB-BF1AAD4D4954}" destId="{1420C95A-5E5A-4BCE-A563-68D7ECF8E8FC}" srcOrd="4" destOrd="0" presId="urn:microsoft.com/office/officeart/2005/8/layout/radial6"/>
    <dgm:cxn modelId="{D9B5C82D-7E5C-4945-A89F-E67745728147}" type="presParOf" srcId="{28B2A0E1-D5F2-45D3-85CB-BF1AAD4D4954}" destId="{208179BE-1718-4187-A4B1-0A24B55C0A39}" srcOrd="5" destOrd="0" presId="urn:microsoft.com/office/officeart/2005/8/layout/radial6"/>
    <dgm:cxn modelId="{0E7A83C1-062C-4B65-B937-79D9B0795F06}" type="presParOf" srcId="{28B2A0E1-D5F2-45D3-85CB-BF1AAD4D4954}" destId="{10337340-E64C-46DA-A1EE-AECA1FB86677}" srcOrd="6" destOrd="0" presId="urn:microsoft.com/office/officeart/2005/8/layout/radial6"/>
    <dgm:cxn modelId="{7D9787C7-6F7F-4DF5-ADF1-EDDCFD526796}" type="presParOf" srcId="{28B2A0E1-D5F2-45D3-85CB-BF1AAD4D4954}" destId="{2CA11659-C3A4-4A80-B31B-8E4E6CF2542A}" srcOrd="7" destOrd="0" presId="urn:microsoft.com/office/officeart/2005/8/layout/radial6"/>
    <dgm:cxn modelId="{3AEBE1F8-62FD-4D6B-B0C8-721EBE974A16}" type="presParOf" srcId="{28B2A0E1-D5F2-45D3-85CB-BF1AAD4D4954}" destId="{6A1400D9-093F-46EC-BE1B-4B59B5B2E42D}" srcOrd="8" destOrd="0" presId="urn:microsoft.com/office/officeart/2005/8/layout/radial6"/>
    <dgm:cxn modelId="{C4215DD1-9D63-42AF-A520-AC52ACB15FE6}" type="presParOf" srcId="{28B2A0E1-D5F2-45D3-85CB-BF1AAD4D4954}" destId="{319F1BF7-43CE-460F-9464-12001B671E9C}" srcOrd="9" destOrd="0" presId="urn:microsoft.com/office/officeart/2005/8/layout/radial6"/>
    <dgm:cxn modelId="{F935A020-64F2-4B95-9370-4A476C846C9B}" type="presParOf" srcId="{28B2A0E1-D5F2-45D3-85CB-BF1AAD4D4954}" destId="{5EF99799-5F88-431D-863B-D2F096972B89}" srcOrd="10" destOrd="0" presId="urn:microsoft.com/office/officeart/2005/8/layout/radial6"/>
    <dgm:cxn modelId="{7062C097-060B-4A8A-89C6-3346CD0FA67F}" type="presParOf" srcId="{28B2A0E1-D5F2-45D3-85CB-BF1AAD4D4954}" destId="{B28D1848-A25D-4A5C-AA8E-2ADBDD55018C}" srcOrd="11" destOrd="0" presId="urn:microsoft.com/office/officeart/2005/8/layout/radial6"/>
    <dgm:cxn modelId="{D0F682A1-06EB-465A-B808-68A52CFD05A9}" type="presParOf" srcId="{28B2A0E1-D5F2-45D3-85CB-BF1AAD4D4954}" destId="{9F9B8740-69DA-45C0-AEA8-B670ED8DFC2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5112E6-6B4C-40D7-93D2-77FA4365DA62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D519C6-692F-4283-AFB1-F1F6575076F2}">
      <dgm:prSet phldrT="[Текст]" custT="1"/>
      <dgm:spPr>
        <a:xfrm>
          <a:off x="2914081" y="952842"/>
          <a:ext cx="7558630" cy="2069757"/>
        </a:xfrm>
        <a:prstGeom prst="roundRect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/>
          <a:r>
            <a:rPr lang="uk-UA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 освіти – </a:t>
          </a:r>
          <a:r>
            <a:rPr lang="uk-UA" sz="1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складна система, філософське або моральне поняття, характеристика певного освітнього продукту, характеристика освіти як процесу з точки зору суб'єктів цього процесу, який є сферою їхньої професійної діяльності…. </a:t>
          </a:r>
          <a:r>
            <a:rPr lang="uk-UA" sz="18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(Група експертів Міжнародного фонду «Відродження»: Булах І., </a:t>
          </a:r>
          <a:r>
            <a:rPr lang="uk-UA" sz="1800" i="1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Воротенко</a:t>
          </a:r>
          <a:r>
            <a:rPr lang="uk-UA" sz="18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О., Кузнєцов В та ін., 2001) </a:t>
          </a:r>
          <a:endParaRPr lang="ru-RU" sz="1800" i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BEA559B-9AF8-4BCD-B517-A5DDA8E48766}" type="parTrans" cxnId="{A2DF2CC9-AFBE-40F9-B6A3-CE77BF270B4F}">
      <dgm:prSet/>
      <dgm:spPr/>
      <dgm:t>
        <a:bodyPr/>
        <a:lstStyle/>
        <a:p>
          <a:endParaRPr lang="ru-RU"/>
        </a:p>
      </dgm:t>
    </dgm:pt>
    <dgm:pt modelId="{CDFDED10-9CB6-46FD-8157-B9008715D700}" type="sibTrans" cxnId="{A2DF2CC9-AFBE-40F9-B6A3-CE77BF270B4F}">
      <dgm:prSet/>
      <dgm:spPr>
        <a:xfrm>
          <a:off x="1560544" y="1084860"/>
          <a:ext cx="1808068" cy="18544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CD565D7E-C3A7-402D-9460-CC9397EC3781}">
      <dgm:prSet phldrT="[Текст]" custT="1"/>
      <dgm:spPr>
        <a:xfrm>
          <a:off x="2721194" y="3230894"/>
          <a:ext cx="7579632" cy="912448"/>
        </a:xfrm>
        <a:prstGeom prst="roundRect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/>
          <a:r>
            <a:rPr lang="uk-UA" sz="1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Системний характер категорії якості освіти, як складної, відкритої, нелінійної синергетичної системи</a:t>
          </a:r>
          <a:endParaRPr lang="ru-RU" sz="18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82089BB-93B1-4FE7-A096-05B41C46F432}" type="parTrans" cxnId="{1F85B69C-6C0C-4636-92AD-589A2BC53373}">
      <dgm:prSet/>
      <dgm:spPr/>
      <dgm:t>
        <a:bodyPr/>
        <a:lstStyle/>
        <a:p>
          <a:endParaRPr lang="ru-RU"/>
        </a:p>
      </dgm:t>
    </dgm:pt>
    <dgm:pt modelId="{E075D20C-E45A-49C9-B1B7-CD8ED576BE25}" type="sibTrans" cxnId="{1F85B69C-6C0C-4636-92AD-589A2BC53373}">
      <dgm:prSet/>
      <dgm:spPr>
        <a:xfrm>
          <a:off x="1869917" y="3079326"/>
          <a:ext cx="1159691" cy="111654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772E1B6A-D84F-4684-A0E7-3CD8096CE33A}" type="pres">
      <dgm:prSet presAssocID="{0F5112E6-6B4C-40D7-93D2-77FA4365DA6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A001489-991A-449B-8CD2-2B495FCCC7E4}" type="pres">
      <dgm:prSet presAssocID="{0F5112E6-6B4C-40D7-93D2-77FA4365DA62}" presName="dot1" presStyleLbl="alignNode1" presStyleIdx="0" presStyleCnt="10" custLinFactX="88336" custLinFactY="300000" custLinFactNeighborX="100000" custLinFactNeighborY="342742"/>
      <dgm:spPr>
        <a:xfrm>
          <a:off x="4695086" y="2559544"/>
          <a:ext cx="99162" cy="99162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2DD31FD2-7382-4811-823B-41EA3E9FD6D9}" type="pres">
      <dgm:prSet presAssocID="{0F5112E6-6B4C-40D7-93D2-77FA4365DA62}" presName="dot2" presStyleLbl="alignNode1" presStyleIdx="1" presStyleCnt="10" custFlipVert="1" custScaleX="164040" custScaleY="262332" custLinFactY="53984" custLinFactNeighborX="71021" custLinFactNeighborY="100000"/>
      <dgm:spPr>
        <a:xfrm flipV="1">
          <a:off x="4460134" y="2133599"/>
          <a:ext cx="162666" cy="260136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53161C23-ED02-4339-B7B6-D2EF43F43FA4}" type="pres">
      <dgm:prSet presAssocID="{0F5112E6-6B4C-40D7-93D2-77FA4365DA62}" presName="dot3" presStyleLbl="alignNode1" presStyleIdx="2" presStyleCnt="10"/>
      <dgm:spPr>
        <a:xfrm>
          <a:off x="4317933" y="2181915"/>
          <a:ext cx="99162" cy="99162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B4FCF105-3F65-447E-9DCE-7B6D66A676FA}" type="pres">
      <dgm:prSet presAssocID="{0F5112E6-6B4C-40D7-93D2-77FA4365DA62}" presName="dotArrow1" presStyleLbl="alignNode1" presStyleIdx="3" presStyleCnt="10"/>
      <dgm:spPr>
        <a:xfrm>
          <a:off x="4441689" y="521151"/>
          <a:ext cx="99162" cy="99162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31F595EA-B526-4F99-A692-FD8597A969B1}" type="pres">
      <dgm:prSet presAssocID="{0F5112E6-6B4C-40D7-93D2-77FA4365DA62}" presName="dotArrow2" presStyleLbl="alignNode1" presStyleIdx="4" presStyleCnt="10"/>
      <dgm:spPr>
        <a:xfrm>
          <a:off x="4574171" y="442205"/>
          <a:ext cx="99162" cy="99162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5943F13F-F667-4ECC-83A6-24143532630C}" type="pres">
      <dgm:prSet presAssocID="{0F5112E6-6B4C-40D7-93D2-77FA4365DA62}" presName="dotArrow3" presStyleLbl="alignNode1" presStyleIdx="5" presStyleCnt="10"/>
      <dgm:spPr>
        <a:xfrm>
          <a:off x="4706256" y="363259"/>
          <a:ext cx="99162" cy="99162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E18BFD6C-E967-4B04-97C9-BC3E70B803B1}" type="pres">
      <dgm:prSet presAssocID="{0F5112E6-6B4C-40D7-93D2-77FA4365DA62}" presName="dotArrow4" presStyleLbl="alignNode1" presStyleIdx="6" presStyleCnt="10"/>
      <dgm:spPr>
        <a:xfrm>
          <a:off x="4838341" y="442205"/>
          <a:ext cx="99162" cy="99162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449EC431-3F13-47F0-B0EF-FE83FBC15373}" type="pres">
      <dgm:prSet presAssocID="{0F5112E6-6B4C-40D7-93D2-77FA4365DA62}" presName="dotArrow5" presStyleLbl="alignNode1" presStyleIdx="7" presStyleCnt="10"/>
      <dgm:spPr>
        <a:xfrm>
          <a:off x="4970822" y="521151"/>
          <a:ext cx="99162" cy="99162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602E67ED-EBDB-4406-93A6-EF3EB50CD69B}" type="pres">
      <dgm:prSet presAssocID="{0F5112E6-6B4C-40D7-93D2-77FA4365DA62}" presName="dotArrow6" presStyleLbl="alignNode1" presStyleIdx="8" presStyleCnt="10"/>
      <dgm:spPr>
        <a:xfrm>
          <a:off x="4706256" y="529835"/>
          <a:ext cx="99162" cy="99162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4C8B509D-7F10-4B81-9B40-77B5E8D11B95}" type="pres">
      <dgm:prSet presAssocID="{0F5112E6-6B4C-40D7-93D2-77FA4365DA62}" presName="dotArrow7" presStyleLbl="alignNode1" presStyleIdx="9" presStyleCnt="10"/>
      <dgm:spPr>
        <a:xfrm>
          <a:off x="4706256" y="696412"/>
          <a:ext cx="99162" cy="99162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F8E999ED-DAC0-436A-9BBB-2C796BFAA9FC}" type="pres">
      <dgm:prSet presAssocID="{CFD519C6-692F-4283-AFB1-F1F6575076F2}" presName="parTx1" presStyleLbl="node1" presStyleIdx="0" presStyleCnt="2" custScaleX="353414" custScaleY="360789" custLinFactY="-46989" custLinFactNeighborX="80634" custLinFactNeighborY="-100000"/>
      <dgm:spPr/>
      <dgm:t>
        <a:bodyPr/>
        <a:lstStyle/>
        <a:p>
          <a:endParaRPr lang="ru-RU"/>
        </a:p>
      </dgm:t>
    </dgm:pt>
    <dgm:pt modelId="{FD54A1F5-1F7E-4CE5-B3AC-750C3F803B59}" type="pres">
      <dgm:prSet presAssocID="{CDFDED10-9CB6-46FD-8157-B9008715D700}" presName="picture1" presStyleCnt="0"/>
      <dgm:spPr/>
    </dgm:pt>
    <dgm:pt modelId="{FC273799-5248-4ACD-BC6D-E285C022AFD4}" type="pres">
      <dgm:prSet presAssocID="{CDFDED10-9CB6-46FD-8157-B9008715D700}" presName="imageRepeatNode" presStyleLbl="fgImgPlace1" presStyleIdx="0" presStyleCnt="2" custScaleX="182333" custScaleY="187018" custLinFactX="-63360" custLinFactNeighborX="-100000" custLinFactNeighborY="-53702"/>
      <dgm:spPr/>
      <dgm:t>
        <a:bodyPr/>
        <a:lstStyle/>
        <a:p>
          <a:endParaRPr lang="ru-RU"/>
        </a:p>
      </dgm:t>
    </dgm:pt>
    <dgm:pt modelId="{A45EFD9D-4354-4DB7-9599-0A36B026CF96}" type="pres">
      <dgm:prSet presAssocID="{CD565D7E-C3A7-402D-9460-CC9397EC3781}" presName="parTx2" presStyleLbl="node1" presStyleIdx="1" presStyleCnt="2" custScaleX="354396" custScaleY="159053" custLinFactY="144837" custLinFactNeighborX="29840" custLinFactNeighborY="200000"/>
      <dgm:spPr/>
      <dgm:t>
        <a:bodyPr/>
        <a:lstStyle/>
        <a:p>
          <a:endParaRPr lang="ru-RU"/>
        </a:p>
      </dgm:t>
    </dgm:pt>
    <dgm:pt modelId="{DCA5C870-053A-4ED4-9188-D6C02B8D4339}" type="pres">
      <dgm:prSet presAssocID="{E075D20C-E45A-49C9-B1B7-CD8ED576BE25}" presName="picture2" presStyleCnt="0"/>
      <dgm:spPr/>
    </dgm:pt>
    <dgm:pt modelId="{1378DED7-E66F-4B84-A8D7-CB8E90F25F96}" type="pres">
      <dgm:prSet presAssocID="{E075D20C-E45A-49C9-B1B7-CD8ED576BE25}" presName="imageRepeatNode" presStyleLbl="fgImgPlace1" presStyleIdx="1" presStyleCnt="2" custScaleX="116948" custScaleY="112604" custLinFactX="-100000" custLinFactY="100000" custLinFactNeighborX="-127554" custLinFactNeighborY="130129"/>
      <dgm:spPr/>
      <dgm:t>
        <a:bodyPr/>
        <a:lstStyle/>
        <a:p>
          <a:endParaRPr lang="ru-RU"/>
        </a:p>
      </dgm:t>
    </dgm:pt>
  </dgm:ptLst>
  <dgm:cxnLst>
    <dgm:cxn modelId="{B2E2C2D8-2101-4CCE-9036-653DC9D22E9E}" type="presOf" srcId="{CD565D7E-C3A7-402D-9460-CC9397EC3781}" destId="{A45EFD9D-4354-4DB7-9599-0A36B026CF96}" srcOrd="0" destOrd="0" presId="urn:microsoft.com/office/officeart/2008/layout/AscendingPictureAccentProcess"/>
    <dgm:cxn modelId="{0B3971A5-0FF8-46B7-8EC4-78443F95F1CB}" type="presOf" srcId="{0F5112E6-6B4C-40D7-93D2-77FA4365DA62}" destId="{772E1B6A-D84F-4684-A0E7-3CD8096CE33A}" srcOrd="0" destOrd="0" presId="urn:microsoft.com/office/officeart/2008/layout/AscendingPictureAccentProcess"/>
    <dgm:cxn modelId="{8E72FD03-331A-499A-B6DF-BDC23496B642}" type="presOf" srcId="{E075D20C-E45A-49C9-B1B7-CD8ED576BE25}" destId="{1378DED7-E66F-4B84-A8D7-CB8E90F25F96}" srcOrd="0" destOrd="0" presId="urn:microsoft.com/office/officeart/2008/layout/AscendingPictureAccentProcess"/>
    <dgm:cxn modelId="{D2E36281-2CDA-4A66-88E0-A32537DC49CC}" type="presOf" srcId="{CDFDED10-9CB6-46FD-8157-B9008715D700}" destId="{FC273799-5248-4ACD-BC6D-E285C022AFD4}" srcOrd="0" destOrd="0" presId="urn:microsoft.com/office/officeart/2008/layout/AscendingPictureAccentProcess"/>
    <dgm:cxn modelId="{E0AF2B3F-A598-488D-AC01-8157A8525612}" type="presOf" srcId="{CFD519C6-692F-4283-AFB1-F1F6575076F2}" destId="{F8E999ED-DAC0-436A-9BBB-2C796BFAA9FC}" srcOrd="0" destOrd="0" presId="urn:microsoft.com/office/officeart/2008/layout/AscendingPictureAccentProcess"/>
    <dgm:cxn modelId="{A2DF2CC9-AFBE-40F9-B6A3-CE77BF270B4F}" srcId="{0F5112E6-6B4C-40D7-93D2-77FA4365DA62}" destId="{CFD519C6-692F-4283-AFB1-F1F6575076F2}" srcOrd="0" destOrd="0" parTransId="{ABEA559B-9AF8-4BCD-B517-A5DDA8E48766}" sibTransId="{CDFDED10-9CB6-46FD-8157-B9008715D700}"/>
    <dgm:cxn modelId="{1F85B69C-6C0C-4636-92AD-589A2BC53373}" srcId="{0F5112E6-6B4C-40D7-93D2-77FA4365DA62}" destId="{CD565D7E-C3A7-402D-9460-CC9397EC3781}" srcOrd="1" destOrd="0" parTransId="{982089BB-93B1-4FE7-A096-05B41C46F432}" sibTransId="{E075D20C-E45A-49C9-B1B7-CD8ED576BE25}"/>
    <dgm:cxn modelId="{D905CBA6-F69B-4D4D-B34A-0AE3A756D197}" type="presParOf" srcId="{772E1B6A-D84F-4684-A0E7-3CD8096CE33A}" destId="{7A001489-991A-449B-8CD2-2B495FCCC7E4}" srcOrd="0" destOrd="0" presId="urn:microsoft.com/office/officeart/2008/layout/AscendingPictureAccentProcess"/>
    <dgm:cxn modelId="{CC895E42-B47C-4B00-882A-05F1B917187A}" type="presParOf" srcId="{772E1B6A-D84F-4684-A0E7-3CD8096CE33A}" destId="{2DD31FD2-7382-4811-823B-41EA3E9FD6D9}" srcOrd="1" destOrd="0" presId="urn:microsoft.com/office/officeart/2008/layout/AscendingPictureAccentProcess"/>
    <dgm:cxn modelId="{260B46FE-82A4-456E-8B27-14F421EECF19}" type="presParOf" srcId="{772E1B6A-D84F-4684-A0E7-3CD8096CE33A}" destId="{53161C23-ED02-4339-B7B6-D2EF43F43FA4}" srcOrd="2" destOrd="0" presId="urn:microsoft.com/office/officeart/2008/layout/AscendingPictureAccentProcess"/>
    <dgm:cxn modelId="{089DC879-6B11-4201-AC2B-DCB8ED29EFE8}" type="presParOf" srcId="{772E1B6A-D84F-4684-A0E7-3CD8096CE33A}" destId="{B4FCF105-3F65-447E-9DCE-7B6D66A676FA}" srcOrd="3" destOrd="0" presId="urn:microsoft.com/office/officeart/2008/layout/AscendingPictureAccentProcess"/>
    <dgm:cxn modelId="{C4CE4895-FC9F-4820-A17A-6EC98006AACF}" type="presParOf" srcId="{772E1B6A-D84F-4684-A0E7-3CD8096CE33A}" destId="{31F595EA-B526-4F99-A692-FD8597A969B1}" srcOrd="4" destOrd="0" presId="urn:microsoft.com/office/officeart/2008/layout/AscendingPictureAccentProcess"/>
    <dgm:cxn modelId="{A4B361FB-93E6-41C7-A5AD-8D0CCE8E5876}" type="presParOf" srcId="{772E1B6A-D84F-4684-A0E7-3CD8096CE33A}" destId="{5943F13F-F667-4ECC-83A6-24143532630C}" srcOrd="5" destOrd="0" presId="urn:microsoft.com/office/officeart/2008/layout/AscendingPictureAccentProcess"/>
    <dgm:cxn modelId="{22D682C7-0795-4EC4-9A8C-A5E8E411646A}" type="presParOf" srcId="{772E1B6A-D84F-4684-A0E7-3CD8096CE33A}" destId="{E18BFD6C-E967-4B04-97C9-BC3E70B803B1}" srcOrd="6" destOrd="0" presId="urn:microsoft.com/office/officeart/2008/layout/AscendingPictureAccentProcess"/>
    <dgm:cxn modelId="{1C3F0471-AF4C-4896-B053-9104B6580CEA}" type="presParOf" srcId="{772E1B6A-D84F-4684-A0E7-3CD8096CE33A}" destId="{449EC431-3F13-47F0-B0EF-FE83FBC15373}" srcOrd="7" destOrd="0" presId="urn:microsoft.com/office/officeart/2008/layout/AscendingPictureAccentProcess"/>
    <dgm:cxn modelId="{D8353118-C796-44A5-8538-9D611D2F5C1A}" type="presParOf" srcId="{772E1B6A-D84F-4684-A0E7-3CD8096CE33A}" destId="{602E67ED-EBDB-4406-93A6-EF3EB50CD69B}" srcOrd="8" destOrd="0" presId="urn:microsoft.com/office/officeart/2008/layout/AscendingPictureAccentProcess"/>
    <dgm:cxn modelId="{6BA93B5D-1DDA-4EBB-A5E3-6DEBB1F069F2}" type="presParOf" srcId="{772E1B6A-D84F-4684-A0E7-3CD8096CE33A}" destId="{4C8B509D-7F10-4B81-9B40-77B5E8D11B95}" srcOrd="9" destOrd="0" presId="urn:microsoft.com/office/officeart/2008/layout/AscendingPictureAccentProcess"/>
    <dgm:cxn modelId="{A6BC0A13-80E6-4D29-B1BC-44370B8DE54F}" type="presParOf" srcId="{772E1B6A-D84F-4684-A0E7-3CD8096CE33A}" destId="{F8E999ED-DAC0-436A-9BBB-2C796BFAA9FC}" srcOrd="10" destOrd="0" presId="urn:microsoft.com/office/officeart/2008/layout/AscendingPictureAccentProcess"/>
    <dgm:cxn modelId="{75BD704A-62C2-4CE4-9DBD-700066E8F589}" type="presParOf" srcId="{772E1B6A-D84F-4684-A0E7-3CD8096CE33A}" destId="{FD54A1F5-1F7E-4CE5-B3AC-750C3F803B59}" srcOrd="11" destOrd="0" presId="urn:microsoft.com/office/officeart/2008/layout/AscendingPictureAccentProcess"/>
    <dgm:cxn modelId="{CFE68DD2-11A8-478A-960A-8AD51C684956}" type="presParOf" srcId="{FD54A1F5-1F7E-4CE5-B3AC-750C3F803B59}" destId="{FC273799-5248-4ACD-BC6D-E285C022AFD4}" srcOrd="0" destOrd="0" presId="urn:microsoft.com/office/officeart/2008/layout/AscendingPictureAccentProcess"/>
    <dgm:cxn modelId="{E2DC2F79-0972-4B04-A34E-9429466B9E1F}" type="presParOf" srcId="{772E1B6A-D84F-4684-A0E7-3CD8096CE33A}" destId="{A45EFD9D-4354-4DB7-9599-0A36B026CF96}" srcOrd="12" destOrd="0" presId="urn:microsoft.com/office/officeart/2008/layout/AscendingPictureAccentProcess"/>
    <dgm:cxn modelId="{BC9BBA7E-4487-4DD3-9EF3-82A27E4DF4D3}" type="presParOf" srcId="{772E1B6A-D84F-4684-A0E7-3CD8096CE33A}" destId="{DCA5C870-053A-4ED4-9188-D6C02B8D4339}" srcOrd="13" destOrd="0" presId="urn:microsoft.com/office/officeart/2008/layout/AscendingPictureAccentProcess"/>
    <dgm:cxn modelId="{962E75B2-4580-4800-8D0F-A27230F15A23}" type="presParOf" srcId="{DCA5C870-053A-4ED4-9188-D6C02B8D4339}" destId="{1378DED7-E66F-4B84-A8D7-CB8E90F25F9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61D0BA-8F12-4A6A-9E65-DD0E8B0017BD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9ADB718-011A-4CEE-8167-0CCA986B49C5}">
      <dgm:prSet phldrT="[Текст]" custT="1"/>
      <dgm:spPr>
        <a:xfrm rot="10800000">
          <a:off x="0" y="722"/>
          <a:ext cx="10648950" cy="1553948"/>
        </a:xfrm>
        <a:prstGeom prst="upArrowCallout">
          <a:avLst/>
        </a:prstGeom>
        <a:solidFill>
          <a:srgbClr val="6FEBA0">
            <a:lumMod val="20000"/>
            <a:lumOff val="80000"/>
          </a:srgbClr>
        </a:solidFill>
        <a:ln w="25400" cap="flat" cmpd="sng" algn="ctr">
          <a:solidFill>
            <a:srgbClr val="00C6BB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uk-UA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 освітньої діяльності – </a:t>
          </a:r>
          <a:r>
            <a:rPr lang="uk-UA" sz="1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рівень організації освітнього процесу у закладі вищої освіти, що відповідає стандартам вищої освіти, забезпечує здобуття особами якості вищої освіти та сприяє створенню нових знань </a:t>
          </a:r>
          <a:r>
            <a:rPr lang="uk-UA" sz="16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(Закон України «Про вищу освіту», 2014 , п. 24, с. 1.)</a:t>
          </a:r>
          <a:endParaRPr lang="ru-RU" sz="1600" i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AEBF964-164B-4442-A253-86C81F7BA77C}" type="parTrans" cxnId="{201E7584-7EBD-446F-9DDD-04FB129EA67C}">
      <dgm:prSet/>
      <dgm:spPr/>
      <dgm:t>
        <a:bodyPr/>
        <a:lstStyle/>
        <a:p>
          <a:endParaRPr lang="ru-RU"/>
        </a:p>
      </dgm:t>
    </dgm:pt>
    <dgm:pt modelId="{09DA8B78-58A5-473B-B740-62D60F6FE57C}" type="sibTrans" cxnId="{201E7584-7EBD-446F-9DDD-04FB129EA67C}">
      <dgm:prSet/>
      <dgm:spPr/>
      <dgm:t>
        <a:bodyPr/>
        <a:lstStyle/>
        <a:p>
          <a:endParaRPr lang="ru-RU"/>
        </a:p>
      </dgm:t>
    </dgm:pt>
    <dgm:pt modelId="{963B63E7-D715-4E3B-8735-169D0C1E18DD}">
      <dgm:prSet phldrT="[Текст]" custT="1"/>
      <dgm:spPr>
        <a:xfrm rot="10800000">
          <a:off x="0" y="1539515"/>
          <a:ext cx="10648950" cy="1553948"/>
        </a:xfrm>
        <a:prstGeom prst="upArrowCallout">
          <a:avLst/>
        </a:prstGeom>
        <a:solidFill>
          <a:srgbClr val="00C6BB">
            <a:lumMod val="20000"/>
            <a:lumOff val="80000"/>
          </a:srgbClr>
        </a:solidFill>
        <a:ln w="25400" cap="flat" cmpd="sng" algn="ctr">
          <a:solidFill>
            <a:srgbClr val="00C6BB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uk-UA" sz="2000" b="0" u="sng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 освітньої діяльності</a:t>
          </a:r>
          <a:endParaRPr lang="ru-RU" sz="2000" b="0" u="sng" dirty="0">
            <a:ln>
              <a:noFill/>
            </a:ln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B994CC2-C8A8-44C1-8954-BB7EC17DDEFE}" type="parTrans" cxnId="{E6F0080B-91D4-42DF-93D2-90858DA253A7}">
      <dgm:prSet/>
      <dgm:spPr/>
      <dgm:t>
        <a:bodyPr/>
        <a:lstStyle/>
        <a:p>
          <a:endParaRPr lang="ru-RU"/>
        </a:p>
      </dgm:t>
    </dgm:pt>
    <dgm:pt modelId="{F79D86D6-0C8B-4875-9346-0C8BA78DBA82}" type="sibTrans" cxnId="{E6F0080B-91D4-42DF-93D2-90858DA253A7}">
      <dgm:prSet/>
      <dgm:spPr/>
      <dgm:t>
        <a:bodyPr/>
        <a:lstStyle/>
        <a:p>
          <a:endParaRPr lang="ru-RU"/>
        </a:p>
      </dgm:t>
    </dgm:pt>
    <dgm:pt modelId="{4AAC77FA-D933-4503-952B-20341BA9AB71}">
      <dgm:prSet phldrT="[Текст]" custT="1"/>
      <dgm:spPr>
        <a:xfrm>
          <a:off x="0" y="2084951"/>
          <a:ext cx="10648950" cy="464630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C6BB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uk-UA" sz="2000" b="0" i="1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 вищої освіти</a:t>
          </a:r>
          <a:endParaRPr lang="ru-RU" sz="2000" b="0" i="1" dirty="0">
            <a:ln>
              <a:noFill/>
            </a:ln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620641E-D323-452B-9467-612DE946B26E}" type="parTrans" cxnId="{1AE773E9-3482-4B4D-87D7-80CD5FF4AE3F}">
      <dgm:prSet/>
      <dgm:spPr/>
      <dgm:t>
        <a:bodyPr/>
        <a:lstStyle/>
        <a:p>
          <a:endParaRPr lang="ru-RU"/>
        </a:p>
      </dgm:t>
    </dgm:pt>
    <dgm:pt modelId="{6AE6901D-777C-405F-AF2D-FCE8D8B60756}" type="sibTrans" cxnId="{1AE773E9-3482-4B4D-87D7-80CD5FF4AE3F}">
      <dgm:prSet/>
      <dgm:spPr/>
      <dgm:t>
        <a:bodyPr/>
        <a:lstStyle/>
        <a:p>
          <a:endParaRPr lang="ru-RU"/>
        </a:p>
      </dgm:t>
    </dgm:pt>
    <dgm:pt modelId="{89B3E481-A57B-42F7-8615-192173B4A679}">
      <dgm:prSet phldrT="[Текст]" custT="1"/>
      <dgm:spPr>
        <a:xfrm>
          <a:off x="0" y="3078307"/>
          <a:ext cx="10648950" cy="1010369"/>
        </a:xfrm>
        <a:prstGeom prst="rect">
          <a:avLst/>
        </a:prstGeom>
        <a:solidFill>
          <a:srgbClr val="B6DF5E">
            <a:lumMod val="20000"/>
            <a:lumOff val="80000"/>
          </a:srgbClr>
        </a:solidFill>
        <a:ln w="25400" cap="flat" cmpd="sng" algn="ctr">
          <a:solidFill>
            <a:srgbClr val="00C6BB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uk-UA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 освітньої діяльності – </a:t>
          </a:r>
          <a:r>
            <a:rPr lang="uk-UA" sz="1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підсистема якості освіти вищого навчального закладу, що реалізується з урахуванням таких компонентів: методи, засоби навчання, матеріали для організації освітнього процесу, контроль та управління освітнім процесом, особистісні якості викладачів та студентів, зовнішнє соціально-економічне середовище </a:t>
          </a:r>
          <a:r>
            <a:rPr lang="uk-UA" sz="16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(Усикова І.В., 2004) </a:t>
          </a:r>
          <a:endParaRPr lang="ru-RU" sz="1600" i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22A1A18-0AC1-4D12-A87A-253C8561C9FA}" type="parTrans" cxnId="{E2F621CF-5CF1-4EB9-9ADC-24CC30C58CB2}">
      <dgm:prSet/>
      <dgm:spPr/>
      <dgm:t>
        <a:bodyPr/>
        <a:lstStyle/>
        <a:p>
          <a:endParaRPr lang="ru-RU"/>
        </a:p>
      </dgm:t>
    </dgm:pt>
    <dgm:pt modelId="{36A02AC9-2138-4AE3-9BED-4963D15EAA16}" type="sibTrans" cxnId="{E2F621CF-5CF1-4EB9-9ADC-24CC30C58CB2}">
      <dgm:prSet/>
      <dgm:spPr/>
      <dgm:t>
        <a:bodyPr/>
        <a:lstStyle/>
        <a:p>
          <a:endParaRPr lang="ru-RU"/>
        </a:p>
      </dgm:t>
    </dgm:pt>
    <dgm:pt modelId="{F1A7DCB8-4BF0-46CA-909D-9A7476F5862D}" type="pres">
      <dgm:prSet presAssocID="{CE61D0BA-8F12-4A6A-9E65-DD0E8B0017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F0080-7435-46EE-B720-B040258D39AA}" type="pres">
      <dgm:prSet presAssocID="{89B3E481-A57B-42F7-8615-192173B4A679}" presName="boxAndChildren" presStyleCnt="0"/>
      <dgm:spPr/>
    </dgm:pt>
    <dgm:pt modelId="{484D7F4C-F065-4C04-A5E4-EBF9945A7C76}" type="pres">
      <dgm:prSet presAssocID="{89B3E481-A57B-42F7-8615-192173B4A679}" presName="parentTextBox" presStyleLbl="node1" presStyleIdx="0" presStyleCnt="3" custScaleY="73086"/>
      <dgm:spPr/>
      <dgm:t>
        <a:bodyPr/>
        <a:lstStyle/>
        <a:p>
          <a:endParaRPr lang="ru-RU"/>
        </a:p>
      </dgm:t>
    </dgm:pt>
    <dgm:pt modelId="{DF729780-5610-40BD-91E3-1B7071105C6D}" type="pres">
      <dgm:prSet presAssocID="{F79D86D6-0C8B-4875-9346-0C8BA78DBA82}" presName="sp" presStyleCnt="0"/>
      <dgm:spPr/>
    </dgm:pt>
    <dgm:pt modelId="{11449AD1-F703-4FC2-820A-99EA1EBC61AC}" type="pres">
      <dgm:prSet presAssocID="{963B63E7-D715-4E3B-8735-169D0C1E18DD}" presName="arrowAndChildren" presStyleCnt="0"/>
      <dgm:spPr/>
    </dgm:pt>
    <dgm:pt modelId="{4D59A8DC-7A89-4B5E-892E-BF69C0161F30}" type="pres">
      <dgm:prSet presAssocID="{963B63E7-D715-4E3B-8735-169D0C1E18DD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0998C08F-F835-45ED-86E8-BCB175D7ACEB}" type="pres">
      <dgm:prSet presAssocID="{963B63E7-D715-4E3B-8735-169D0C1E18DD}" presName="arrow" presStyleLbl="node1" presStyleIdx="1" presStyleCnt="3" custScaleY="57578"/>
      <dgm:spPr/>
      <dgm:t>
        <a:bodyPr/>
        <a:lstStyle/>
        <a:p>
          <a:endParaRPr lang="ru-RU"/>
        </a:p>
      </dgm:t>
    </dgm:pt>
    <dgm:pt modelId="{CF79BBFF-CEB8-4C81-BA9E-FDCDC61B240C}" type="pres">
      <dgm:prSet presAssocID="{963B63E7-D715-4E3B-8735-169D0C1E18DD}" presName="descendantArrow" presStyleCnt="0"/>
      <dgm:spPr/>
    </dgm:pt>
    <dgm:pt modelId="{400DA65D-88EC-436F-9789-4A2E99410106}" type="pres">
      <dgm:prSet presAssocID="{4AAC77FA-D933-4503-952B-20341BA9AB71}" presName="childTextArrow" presStyleLbl="fgAccFollowNode1" presStyleIdx="0" presStyleCnt="1" custScaleY="51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62837-0ED1-488A-9CA9-0786E472FAD1}" type="pres">
      <dgm:prSet presAssocID="{09DA8B78-58A5-473B-B740-62D60F6FE57C}" presName="sp" presStyleCnt="0"/>
      <dgm:spPr/>
    </dgm:pt>
    <dgm:pt modelId="{7E7DEF4C-76D8-4996-B7F6-5E7B8F776756}" type="pres">
      <dgm:prSet presAssocID="{89ADB718-011A-4CEE-8167-0CCA986B49C5}" presName="arrowAndChildren" presStyleCnt="0"/>
      <dgm:spPr/>
    </dgm:pt>
    <dgm:pt modelId="{B2CF0D47-F6CF-45BF-A454-B756ED5780DF}" type="pres">
      <dgm:prSet presAssocID="{89ADB718-011A-4CEE-8167-0CCA986B49C5}" presName="parentTextArrow" presStyleLbl="node1" presStyleIdx="2" presStyleCnt="3" custScaleY="71317"/>
      <dgm:spPr/>
      <dgm:t>
        <a:bodyPr/>
        <a:lstStyle/>
        <a:p>
          <a:endParaRPr lang="ru-RU"/>
        </a:p>
      </dgm:t>
    </dgm:pt>
  </dgm:ptLst>
  <dgm:cxnLst>
    <dgm:cxn modelId="{D8024E22-8B68-4BDE-9BF3-BA3A55A4EFD2}" type="presOf" srcId="{963B63E7-D715-4E3B-8735-169D0C1E18DD}" destId="{0998C08F-F835-45ED-86E8-BCB175D7ACEB}" srcOrd="1" destOrd="0" presId="urn:microsoft.com/office/officeart/2005/8/layout/process4"/>
    <dgm:cxn modelId="{1AE773E9-3482-4B4D-87D7-80CD5FF4AE3F}" srcId="{963B63E7-D715-4E3B-8735-169D0C1E18DD}" destId="{4AAC77FA-D933-4503-952B-20341BA9AB71}" srcOrd="0" destOrd="0" parTransId="{C620641E-D323-452B-9467-612DE946B26E}" sibTransId="{6AE6901D-777C-405F-AF2D-FCE8D8B60756}"/>
    <dgm:cxn modelId="{2FD7162B-CDD4-44C5-A93A-C38AF8CA292A}" type="presOf" srcId="{CE61D0BA-8F12-4A6A-9E65-DD0E8B0017BD}" destId="{F1A7DCB8-4BF0-46CA-909D-9A7476F5862D}" srcOrd="0" destOrd="0" presId="urn:microsoft.com/office/officeart/2005/8/layout/process4"/>
    <dgm:cxn modelId="{9BE8253A-DB2C-42BB-8703-FEAADD10EF7E}" type="presOf" srcId="{4AAC77FA-D933-4503-952B-20341BA9AB71}" destId="{400DA65D-88EC-436F-9789-4A2E99410106}" srcOrd="0" destOrd="0" presId="urn:microsoft.com/office/officeart/2005/8/layout/process4"/>
    <dgm:cxn modelId="{CDE2EFE5-EFF5-413D-A28C-7152A28AE262}" type="presOf" srcId="{89ADB718-011A-4CEE-8167-0CCA986B49C5}" destId="{B2CF0D47-F6CF-45BF-A454-B756ED5780DF}" srcOrd="0" destOrd="0" presId="urn:microsoft.com/office/officeart/2005/8/layout/process4"/>
    <dgm:cxn modelId="{201E7584-7EBD-446F-9DDD-04FB129EA67C}" srcId="{CE61D0BA-8F12-4A6A-9E65-DD0E8B0017BD}" destId="{89ADB718-011A-4CEE-8167-0CCA986B49C5}" srcOrd="0" destOrd="0" parTransId="{6AEBF964-164B-4442-A253-86C81F7BA77C}" sibTransId="{09DA8B78-58A5-473B-B740-62D60F6FE57C}"/>
    <dgm:cxn modelId="{E6F0080B-91D4-42DF-93D2-90858DA253A7}" srcId="{CE61D0BA-8F12-4A6A-9E65-DD0E8B0017BD}" destId="{963B63E7-D715-4E3B-8735-169D0C1E18DD}" srcOrd="1" destOrd="0" parTransId="{FB994CC2-C8A8-44C1-8954-BB7EC17DDEFE}" sibTransId="{F79D86D6-0C8B-4875-9346-0C8BA78DBA82}"/>
    <dgm:cxn modelId="{794F28C1-3F67-4C34-8C77-210BEF07795F}" type="presOf" srcId="{89B3E481-A57B-42F7-8615-192173B4A679}" destId="{484D7F4C-F065-4C04-A5E4-EBF9945A7C76}" srcOrd="0" destOrd="0" presId="urn:microsoft.com/office/officeart/2005/8/layout/process4"/>
    <dgm:cxn modelId="{58F6B60B-A5D4-4CD6-9EEB-4B14E3F13025}" type="presOf" srcId="{963B63E7-D715-4E3B-8735-169D0C1E18DD}" destId="{4D59A8DC-7A89-4B5E-892E-BF69C0161F30}" srcOrd="0" destOrd="0" presId="urn:microsoft.com/office/officeart/2005/8/layout/process4"/>
    <dgm:cxn modelId="{E2F621CF-5CF1-4EB9-9ADC-24CC30C58CB2}" srcId="{CE61D0BA-8F12-4A6A-9E65-DD0E8B0017BD}" destId="{89B3E481-A57B-42F7-8615-192173B4A679}" srcOrd="2" destOrd="0" parTransId="{F22A1A18-0AC1-4D12-A87A-253C8561C9FA}" sibTransId="{36A02AC9-2138-4AE3-9BED-4963D15EAA16}"/>
    <dgm:cxn modelId="{73D7F5C0-1743-41AD-96DD-F02D25B559FA}" type="presParOf" srcId="{F1A7DCB8-4BF0-46CA-909D-9A7476F5862D}" destId="{A58F0080-7435-46EE-B720-B040258D39AA}" srcOrd="0" destOrd="0" presId="urn:microsoft.com/office/officeart/2005/8/layout/process4"/>
    <dgm:cxn modelId="{05703066-425D-45FB-AC4B-7C28B7BEC850}" type="presParOf" srcId="{A58F0080-7435-46EE-B720-B040258D39AA}" destId="{484D7F4C-F065-4C04-A5E4-EBF9945A7C76}" srcOrd="0" destOrd="0" presId="urn:microsoft.com/office/officeart/2005/8/layout/process4"/>
    <dgm:cxn modelId="{3BAFBDF7-2BEB-476A-83CF-256FAF77FE3D}" type="presParOf" srcId="{F1A7DCB8-4BF0-46CA-909D-9A7476F5862D}" destId="{DF729780-5610-40BD-91E3-1B7071105C6D}" srcOrd="1" destOrd="0" presId="urn:microsoft.com/office/officeart/2005/8/layout/process4"/>
    <dgm:cxn modelId="{AFBE0AA7-61AB-4483-A43A-6426F5638AB0}" type="presParOf" srcId="{F1A7DCB8-4BF0-46CA-909D-9A7476F5862D}" destId="{11449AD1-F703-4FC2-820A-99EA1EBC61AC}" srcOrd="2" destOrd="0" presId="urn:microsoft.com/office/officeart/2005/8/layout/process4"/>
    <dgm:cxn modelId="{CE32FCFE-87C5-45C3-BF9D-60F2F7186C77}" type="presParOf" srcId="{11449AD1-F703-4FC2-820A-99EA1EBC61AC}" destId="{4D59A8DC-7A89-4B5E-892E-BF69C0161F30}" srcOrd="0" destOrd="0" presId="urn:microsoft.com/office/officeart/2005/8/layout/process4"/>
    <dgm:cxn modelId="{AA4A90BC-66A2-4286-824C-3F454FAB2224}" type="presParOf" srcId="{11449AD1-F703-4FC2-820A-99EA1EBC61AC}" destId="{0998C08F-F835-45ED-86E8-BCB175D7ACEB}" srcOrd="1" destOrd="0" presId="urn:microsoft.com/office/officeart/2005/8/layout/process4"/>
    <dgm:cxn modelId="{CDBE79F3-AF21-47F6-93B9-948B21C877AC}" type="presParOf" srcId="{11449AD1-F703-4FC2-820A-99EA1EBC61AC}" destId="{CF79BBFF-CEB8-4C81-BA9E-FDCDC61B240C}" srcOrd="2" destOrd="0" presId="urn:microsoft.com/office/officeart/2005/8/layout/process4"/>
    <dgm:cxn modelId="{E9CBD36F-ECA3-4194-A56B-7342A038E45A}" type="presParOf" srcId="{CF79BBFF-CEB8-4C81-BA9E-FDCDC61B240C}" destId="{400DA65D-88EC-436F-9789-4A2E99410106}" srcOrd="0" destOrd="0" presId="urn:microsoft.com/office/officeart/2005/8/layout/process4"/>
    <dgm:cxn modelId="{29CFB05B-BCE1-41FF-BC6D-5277EAF1603F}" type="presParOf" srcId="{F1A7DCB8-4BF0-46CA-909D-9A7476F5862D}" destId="{80B62837-0ED1-488A-9CA9-0786E472FAD1}" srcOrd="3" destOrd="0" presId="urn:microsoft.com/office/officeart/2005/8/layout/process4"/>
    <dgm:cxn modelId="{62BFCEB3-E517-453A-B08C-7CC510370116}" type="presParOf" srcId="{F1A7DCB8-4BF0-46CA-909D-9A7476F5862D}" destId="{7E7DEF4C-76D8-4996-B7F6-5E7B8F776756}" srcOrd="4" destOrd="0" presId="urn:microsoft.com/office/officeart/2005/8/layout/process4"/>
    <dgm:cxn modelId="{4E4C0CC1-B9F7-4D64-A3E1-0BAC64CD13F6}" type="presParOf" srcId="{7E7DEF4C-76D8-4996-B7F6-5E7B8F776756}" destId="{B2CF0D47-F6CF-45BF-A454-B756ED5780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D090EB-11B6-460C-9C25-F4460EDE91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C39FB66-3314-48B9-B99B-A87FADD13F1C}">
      <dgm:prSet phldrT="[Текст]" custT="1"/>
      <dgm:spPr>
        <a:xfrm>
          <a:off x="3982304" y="1432637"/>
          <a:ext cx="2258794" cy="1245696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57150" cap="flat" cmpd="sng" algn="ctr">
          <a:solidFill>
            <a:srgbClr val="00C6BB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uk-UA" sz="3200" b="1" dirty="0" smtClean="0">
              <a:ln>
                <a:solidFill>
                  <a:srgbClr val="000066"/>
                </a:solidFill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</a:t>
          </a:r>
        </a:p>
      </dgm:t>
    </dgm:pt>
    <dgm:pt modelId="{886AE333-5BC7-46D6-A713-52BE9D500390}" type="parTrans" cxnId="{0649E1D3-268E-4A03-A028-EB68FAF1530F}">
      <dgm:prSet/>
      <dgm:spPr/>
      <dgm:t>
        <a:bodyPr/>
        <a:lstStyle/>
        <a:p>
          <a:endParaRPr lang="ru-RU"/>
        </a:p>
      </dgm:t>
    </dgm:pt>
    <dgm:pt modelId="{78F85BE0-26A4-4330-B32E-121FFAE8603B}" type="sibTrans" cxnId="{0649E1D3-268E-4A03-A028-EB68FAF1530F}">
      <dgm:prSet/>
      <dgm:spPr/>
      <dgm:t>
        <a:bodyPr/>
        <a:lstStyle/>
        <a:p>
          <a:endParaRPr lang="ru-RU"/>
        </a:p>
      </dgm:t>
    </dgm:pt>
    <dgm:pt modelId="{E7447AA9-21DB-4D3F-932C-C0B58D679E25}">
      <dgm:prSet phldrT="[Текст]" custT="1"/>
      <dgm:spPr>
        <a:xfrm>
          <a:off x="4090782" y="70726"/>
          <a:ext cx="1965636" cy="819856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57150" cap="flat" cmpd="sng" algn="ctr">
          <a:solidFill>
            <a:srgbClr val="00C6BB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uk-UA" sz="1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 освіти</a:t>
          </a:r>
          <a:endParaRPr lang="ru-RU" sz="18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46BDEFE-2E51-4D70-81C4-45F80D02906D}" type="parTrans" cxnId="{1FA0CB33-5CB3-41B8-A83C-9D4EB8361136}">
      <dgm:prSet/>
      <dgm:spPr>
        <a:xfrm rot="16116845">
          <a:off x="4818969" y="1161610"/>
          <a:ext cx="5422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2212" y="0"/>
              </a:lnTo>
            </a:path>
          </a:pathLst>
        </a:custGeom>
        <a:noFill/>
        <a:ln w="25400" cap="flat" cmpd="sng" algn="ctr">
          <a:solidFill>
            <a:srgbClr val="00C6B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9A25EFB-70AB-44C0-8295-AEB495765558}" type="sibTrans" cxnId="{1FA0CB33-5CB3-41B8-A83C-9D4EB8361136}">
      <dgm:prSet/>
      <dgm:spPr/>
      <dgm:t>
        <a:bodyPr/>
        <a:lstStyle/>
        <a:p>
          <a:endParaRPr lang="ru-RU"/>
        </a:p>
      </dgm:t>
    </dgm:pt>
    <dgm:pt modelId="{CAD6059A-A4D2-4DB8-B95E-2D4D196327E0}">
      <dgm:prSet phldrT="[Текст]" custT="1"/>
      <dgm:spPr>
        <a:xfrm>
          <a:off x="6809762" y="1370232"/>
          <a:ext cx="2657117" cy="114189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57150" cap="flat" cmpd="sng" algn="ctr">
          <a:solidFill>
            <a:srgbClr val="00C6BB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uk-UA" sz="180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 освітньої діяльності</a:t>
          </a:r>
          <a:endParaRPr lang="ru-RU" sz="1800" dirty="0">
            <a:ln>
              <a:noFill/>
            </a:ln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C65519B-361A-44EF-B909-CA435D69F4EE}" type="parTrans" cxnId="{85978AE4-7651-4AA0-95B3-BC2BA0456DB1}">
      <dgm:prSet/>
      <dgm:spPr>
        <a:xfrm rot="21470226">
          <a:off x="6240895" y="2002092"/>
          <a:ext cx="5690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9069" y="0"/>
              </a:lnTo>
            </a:path>
          </a:pathLst>
        </a:custGeom>
        <a:noFill/>
        <a:ln w="25400" cap="flat" cmpd="sng" algn="ctr">
          <a:solidFill>
            <a:srgbClr val="00C6B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8ABDFCD-2CAE-4239-88C3-46A8B8070F86}" type="sibTrans" cxnId="{85978AE4-7651-4AA0-95B3-BC2BA0456DB1}">
      <dgm:prSet/>
      <dgm:spPr/>
      <dgm:t>
        <a:bodyPr/>
        <a:lstStyle/>
        <a:p>
          <a:endParaRPr lang="ru-RU"/>
        </a:p>
      </dgm:t>
    </dgm:pt>
    <dgm:pt modelId="{C5CC5026-D4B2-4A18-AB57-D523BD89691D}">
      <dgm:prSet phldrT="[Текст]" custT="1"/>
      <dgm:spPr>
        <a:xfrm>
          <a:off x="1328120" y="1484534"/>
          <a:ext cx="2199704" cy="98949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57150" cap="flat" cmpd="sng" algn="ctr">
          <a:solidFill>
            <a:srgbClr val="00C6BB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uk-UA" sz="1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 вищої освіти</a:t>
          </a:r>
          <a:endParaRPr lang="ru-RU" sz="18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6038240-84A8-49BD-9206-66088E119931}" type="parTrans" cxnId="{A8088115-97B1-46B1-83CC-25142EF1C45E}">
      <dgm:prSet/>
      <dgm:spPr>
        <a:xfrm rot="10897585">
          <a:off x="3527733" y="2016965"/>
          <a:ext cx="4546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4662" y="0"/>
              </a:lnTo>
            </a:path>
          </a:pathLst>
        </a:custGeom>
        <a:noFill/>
        <a:ln w="25400" cap="flat" cmpd="sng" algn="ctr">
          <a:solidFill>
            <a:srgbClr val="00C6B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63EE94C-3161-43D5-90AF-B21DF639CEEC}" type="sibTrans" cxnId="{A8088115-97B1-46B1-83CC-25142EF1C45E}">
      <dgm:prSet/>
      <dgm:spPr/>
      <dgm:t>
        <a:bodyPr/>
        <a:lstStyle/>
        <a:p>
          <a:endParaRPr lang="ru-RU"/>
        </a:p>
      </dgm:t>
    </dgm:pt>
    <dgm:pt modelId="{0D004A94-DDC5-4B52-BF40-711115463290}" type="pres">
      <dgm:prSet presAssocID="{42D090EB-11B6-460C-9C25-F4460EDE91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4728188-7B81-468E-BBA4-A6670B58A722}" type="pres">
      <dgm:prSet presAssocID="{CC39FB66-3314-48B9-B99B-A87FADD13F1C}" presName="singleCycle" presStyleCnt="0"/>
      <dgm:spPr/>
    </dgm:pt>
    <dgm:pt modelId="{D55C22A8-28D4-49C0-ADCD-B40F607F67FD}" type="pres">
      <dgm:prSet presAssocID="{CC39FB66-3314-48B9-B99B-A87FADD13F1C}" presName="singleCenter" presStyleLbl="node1" presStyleIdx="0" presStyleCnt="4" custScaleX="207022" custScaleY="114170" custLinFactNeighborX="-1559" custLinFactNeighborY="-812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E11DAF98-F368-4661-AD7E-A838B883D4D6}" type="pres">
      <dgm:prSet presAssocID="{C46BDEFE-2E51-4D70-81C4-45F80D02906D}" presName="Name56" presStyleLbl="parChTrans1D2" presStyleIdx="0" presStyleCnt="3"/>
      <dgm:spPr/>
      <dgm:t>
        <a:bodyPr/>
        <a:lstStyle/>
        <a:p>
          <a:endParaRPr lang="ru-RU"/>
        </a:p>
      </dgm:t>
    </dgm:pt>
    <dgm:pt modelId="{34D7C18A-968E-4C6D-884E-F24D3CB731C5}" type="pres">
      <dgm:prSet presAssocID="{E7447AA9-21DB-4D3F-932C-C0B58D679E25}" presName="text0" presStyleLbl="node1" presStyleIdx="1" presStyleCnt="4" custScaleX="268886" custScaleY="112151" custRadScaleRad="99375" custRadScaleInc="-6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99BB3-BA40-4382-9B74-D08EB4FC8E23}" type="pres">
      <dgm:prSet presAssocID="{3C65519B-361A-44EF-B909-CA435D69F4EE}" presName="Name56" presStyleLbl="parChTrans1D2" presStyleIdx="1" presStyleCnt="3"/>
      <dgm:spPr/>
      <dgm:t>
        <a:bodyPr/>
        <a:lstStyle/>
        <a:p>
          <a:endParaRPr lang="ru-RU"/>
        </a:p>
      </dgm:t>
    </dgm:pt>
    <dgm:pt modelId="{184CFE21-1EE8-4B4E-920C-4741082B4BE1}" type="pres">
      <dgm:prSet presAssocID="{CAD6059A-A4D2-4DB8-B95E-2D4D196327E0}" presName="text0" presStyleLbl="node1" presStyleIdx="2" presStyleCnt="4" custScaleX="363476" custScaleY="156203" custRadScaleRad="177978" custRadScaleInc="-56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A4A9B-9D52-42CB-A721-C925D30521A1}" type="pres">
      <dgm:prSet presAssocID="{66038240-84A8-49BD-9206-66088E119931}" presName="Name56" presStyleLbl="parChTrans1D2" presStyleIdx="2" presStyleCnt="3"/>
      <dgm:spPr/>
      <dgm:t>
        <a:bodyPr/>
        <a:lstStyle/>
        <a:p>
          <a:endParaRPr lang="ru-RU"/>
        </a:p>
      </dgm:t>
    </dgm:pt>
    <dgm:pt modelId="{F8A37F3B-B30A-430B-BB4C-9DD7DE9151B7}" type="pres">
      <dgm:prSet presAssocID="{C5CC5026-D4B2-4A18-AB57-D523BD89691D}" presName="text0" presStyleLbl="node1" presStyleIdx="3" presStyleCnt="4" custScaleX="300905" custScaleY="135357" custRadScaleRad="163462" custRadScaleInc="5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088115-97B1-46B1-83CC-25142EF1C45E}" srcId="{CC39FB66-3314-48B9-B99B-A87FADD13F1C}" destId="{C5CC5026-D4B2-4A18-AB57-D523BD89691D}" srcOrd="2" destOrd="0" parTransId="{66038240-84A8-49BD-9206-66088E119931}" sibTransId="{563EE94C-3161-43D5-90AF-B21DF639CEEC}"/>
    <dgm:cxn modelId="{5CFD5CE8-585B-4EF8-B700-641093795B10}" type="presOf" srcId="{66038240-84A8-49BD-9206-66088E119931}" destId="{FAFA4A9B-9D52-42CB-A721-C925D30521A1}" srcOrd="0" destOrd="0" presId="urn:microsoft.com/office/officeart/2008/layout/RadialCluster"/>
    <dgm:cxn modelId="{0649E1D3-268E-4A03-A028-EB68FAF1530F}" srcId="{42D090EB-11B6-460C-9C25-F4460EDE91C2}" destId="{CC39FB66-3314-48B9-B99B-A87FADD13F1C}" srcOrd="0" destOrd="0" parTransId="{886AE333-5BC7-46D6-A713-52BE9D500390}" sibTransId="{78F85BE0-26A4-4330-B32E-121FFAE8603B}"/>
    <dgm:cxn modelId="{85978AE4-7651-4AA0-95B3-BC2BA0456DB1}" srcId="{CC39FB66-3314-48B9-B99B-A87FADD13F1C}" destId="{CAD6059A-A4D2-4DB8-B95E-2D4D196327E0}" srcOrd="1" destOrd="0" parTransId="{3C65519B-361A-44EF-B909-CA435D69F4EE}" sibTransId="{68ABDFCD-2CAE-4239-88C3-46A8B8070F86}"/>
    <dgm:cxn modelId="{97453058-D40A-47A4-8379-566AB64AEDEF}" type="presOf" srcId="{CC39FB66-3314-48B9-B99B-A87FADD13F1C}" destId="{D55C22A8-28D4-49C0-ADCD-B40F607F67FD}" srcOrd="0" destOrd="0" presId="urn:microsoft.com/office/officeart/2008/layout/RadialCluster"/>
    <dgm:cxn modelId="{D1045B87-AE9A-4B2A-888A-39DED4D4F389}" type="presOf" srcId="{42D090EB-11B6-460C-9C25-F4460EDE91C2}" destId="{0D004A94-DDC5-4B52-BF40-711115463290}" srcOrd="0" destOrd="0" presId="urn:microsoft.com/office/officeart/2008/layout/RadialCluster"/>
    <dgm:cxn modelId="{D60DE706-574A-411B-BBC1-306DE0E6D814}" type="presOf" srcId="{C5CC5026-D4B2-4A18-AB57-D523BD89691D}" destId="{F8A37F3B-B30A-430B-BB4C-9DD7DE9151B7}" srcOrd="0" destOrd="0" presId="urn:microsoft.com/office/officeart/2008/layout/RadialCluster"/>
    <dgm:cxn modelId="{1FA0CB33-5CB3-41B8-A83C-9D4EB8361136}" srcId="{CC39FB66-3314-48B9-B99B-A87FADD13F1C}" destId="{E7447AA9-21DB-4D3F-932C-C0B58D679E25}" srcOrd="0" destOrd="0" parTransId="{C46BDEFE-2E51-4D70-81C4-45F80D02906D}" sibTransId="{49A25EFB-70AB-44C0-8295-AEB495765558}"/>
    <dgm:cxn modelId="{B28635AC-ABF7-4E83-A7D9-043F59E61295}" type="presOf" srcId="{C46BDEFE-2E51-4D70-81C4-45F80D02906D}" destId="{E11DAF98-F368-4661-AD7E-A838B883D4D6}" srcOrd="0" destOrd="0" presId="urn:microsoft.com/office/officeart/2008/layout/RadialCluster"/>
    <dgm:cxn modelId="{12DFA17D-33CA-437F-B272-EBC8EF46F7A6}" type="presOf" srcId="{3C65519B-361A-44EF-B909-CA435D69F4EE}" destId="{EB399BB3-BA40-4382-9B74-D08EB4FC8E23}" srcOrd="0" destOrd="0" presId="urn:microsoft.com/office/officeart/2008/layout/RadialCluster"/>
    <dgm:cxn modelId="{A79494DC-C840-4E50-B9B4-344874888F25}" type="presOf" srcId="{CAD6059A-A4D2-4DB8-B95E-2D4D196327E0}" destId="{184CFE21-1EE8-4B4E-920C-4741082B4BE1}" srcOrd="0" destOrd="0" presId="urn:microsoft.com/office/officeart/2008/layout/RadialCluster"/>
    <dgm:cxn modelId="{11772762-20CA-4FD3-80C8-91EEFF9864E7}" type="presOf" srcId="{E7447AA9-21DB-4D3F-932C-C0B58D679E25}" destId="{34D7C18A-968E-4C6D-884E-F24D3CB731C5}" srcOrd="0" destOrd="0" presId="urn:microsoft.com/office/officeart/2008/layout/RadialCluster"/>
    <dgm:cxn modelId="{745BB970-13AF-4D51-AA7C-AE285D22CACA}" type="presParOf" srcId="{0D004A94-DDC5-4B52-BF40-711115463290}" destId="{F4728188-7B81-468E-BBA4-A6670B58A722}" srcOrd="0" destOrd="0" presId="urn:microsoft.com/office/officeart/2008/layout/RadialCluster"/>
    <dgm:cxn modelId="{A40897EA-1415-4434-9730-BD9307E55543}" type="presParOf" srcId="{F4728188-7B81-468E-BBA4-A6670B58A722}" destId="{D55C22A8-28D4-49C0-ADCD-B40F607F67FD}" srcOrd="0" destOrd="0" presId="urn:microsoft.com/office/officeart/2008/layout/RadialCluster"/>
    <dgm:cxn modelId="{2567B8EF-9F76-4F7D-B386-BD7664C9B401}" type="presParOf" srcId="{F4728188-7B81-468E-BBA4-A6670B58A722}" destId="{E11DAF98-F368-4661-AD7E-A838B883D4D6}" srcOrd="1" destOrd="0" presId="urn:microsoft.com/office/officeart/2008/layout/RadialCluster"/>
    <dgm:cxn modelId="{EE26911A-8317-425E-AB3B-9EED84D3435F}" type="presParOf" srcId="{F4728188-7B81-468E-BBA4-A6670B58A722}" destId="{34D7C18A-968E-4C6D-884E-F24D3CB731C5}" srcOrd="2" destOrd="0" presId="urn:microsoft.com/office/officeart/2008/layout/RadialCluster"/>
    <dgm:cxn modelId="{82E99AFA-B7D9-4E2F-BF40-9447C2B0D423}" type="presParOf" srcId="{F4728188-7B81-468E-BBA4-A6670B58A722}" destId="{EB399BB3-BA40-4382-9B74-D08EB4FC8E23}" srcOrd="3" destOrd="0" presId="urn:microsoft.com/office/officeart/2008/layout/RadialCluster"/>
    <dgm:cxn modelId="{310E9EA7-1FBB-48C4-A23D-077227EEE527}" type="presParOf" srcId="{F4728188-7B81-468E-BBA4-A6670B58A722}" destId="{184CFE21-1EE8-4B4E-920C-4741082B4BE1}" srcOrd="4" destOrd="0" presId="urn:microsoft.com/office/officeart/2008/layout/RadialCluster"/>
    <dgm:cxn modelId="{6E9BF537-9504-4AA2-A309-52DBE182A34D}" type="presParOf" srcId="{F4728188-7B81-468E-BBA4-A6670B58A722}" destId="{FAFA4A9B-9D52-42CB-A721-C925D30521A1}" srcOrd="5" destOrd="0" presId="urn:microsoft.com/office/officeart/2008/layout/RadialCluster"/>
    <dgm:cxn modelId="{08096063-7E35-4A70-B680-655AB9F7354D}" type="presParOf" srcId="{F4728188-7B81-468E-BBA4-A6670B58A722}" destId="{F8A37F3B-B30A-430B-BB4C-9DD7DE9151B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9B8740-69DA-45C0-AEA8-B670ED8DFC20}">
      <dsp:nvSpPr>
        <dsp:cNvPr id="0" name=""/>
        <dsp:cNvSpPr/>
      </dsp:nvSpPr>
      <dsp:spPr>
        <a:xfrm>
          <a:off x="810989" y="555707"/>
          <a:ext cx="2973888" cy="2973888"/>
        </a:xfrm>
        <a:prstGeom prst="blockArc">
          <a:avLst>
            <a:gd name="adj1" fmla="val 11105591"/>
            <a:gd name="adj2" fmla="val 16711703"/>
            <a:gd name="adj3" fmla="val 4634"/>
          </a:avLst>
        </a:prstGeom>
        <a:solidFill>
          <a:srgbClr val="00C6BB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F1BF7-43CE-460F-9464-12001B671E9C}">
      <dsp:nvSpPr>
        <dsp:cNvPr id="0" name=""/>
        <dsp:cNvSpPr/>
      </dsp:nvSpPr>
      <dsp:spPr>
        <a:xfrm>
          <a:off x="815565" y="368750"/>
          <a:ext cx="2973888" cy="2973888"/>
        </a:xfrm>
        <a:prstGeom prst="blockArc">
          <a:avLst>
            <a:gd name="adj1" fmla="val 4901952"/>
            <a:gd name="adj2" fmla="val 10662657"/>
            <a:gd name="adj3" fmla="val 4634"/>
          </a:avLst>
        </a:prstGeom>
        <a:solidFill>
          <a:srgbClr val="00C6BB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37340-E64C-46DA-A1EE-AECA1FB86677}">
      <dsp:nvSpPr>
        <dsp:cNvPr id="0" name=""/>
        <dsp:cNvSpPr/>
      </dsp:nvSpPr>
      <dsp:spPr>
        <a:xfrm>
          <a:off x="1234976" y="368754"/>
          <a:ext cx="2973888" cy="2973888"/>
        </a:xfrm>
        <a:prstGeom prst="blockArc">
          <a:avLst>
            <a:gd name="adj1" fmla="val 61023"/>
            <a:gd name="adj2" fmla="val 6091789"/>
            <a:gd name="adj3" fmla="val 4634"/>
          </a:avLst>
        </a:prstGeom>
        <a:solidFill>
          <a:srgbClr val="00C6BB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A0E4D-3E1A-43DE-9ED3-5A7851F45C5B}">
      <dsp:nvSpPr>
        <dsp:cNvPr id="0" name=""/>
        <dsp:cNvSpPr/>
      </dsp:nvSpPr>
      <dsp:spPr>
        <a:xfrm>
          <a:off x="1241893" y="555692"/>
          <a:ext cx="2973888" cy="2973888"/>
        </a:xfrm>
        <a:prstGeom prst="blockArc">
          <a:avLst>
            <a:gd name="adj1" fmla="val 15496783"/>
            <a:gd name="adj2" fmla="val 21285102"/>
            <a:gd name="adj3" fmla="val 4634"/>
          </a:avLst>
        </a:prstGeom>
        <a:solidFill>
          <a:srgbClr val="00C6BB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C364E-5568-41A6-8743-0A8A89C1EBBD}">
      <dsp:nvSpPr>
        <dsp:cNvPr id="0" name=""/>
        <dsp:cNvSpPr/>
      </dsp:nvSpPr>
      <dsp:spPr>
        <a:xfrm>
          <a:off x="1824246" y="1247354"/>
          <a:ext cx="1368011" cy="1368011"/>
        </a:xfrm>
        <a:prstGeom prst="ellipse">
          <a:avLst/>
        </a:prstGeom>
        <a:solidFill>
          <a:srgbClr val="00C6BB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</a:t>
          </a:r>
          <a:endParaRPr lang="ru-RU" sz="2000" b="1" kern="1200" dirty="0">
            <a:solidFill>
              <a:srgbClr val="00006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824246" y="1247354"/>
        <a:ext cx="1368011" cy="1368011"/>
      </dsp:txXfrm>
    </dsp:sp>
    <dsp:sp modelId="{FA8ECB3C-B778-41D9-8416-1282BAF8851C}">
      <dsp:nvSpPr>
        <dsp:cNvPr id="0" name=""/>
        <dsp:cNvSpPr/>
      </dsp:nvSpPr>
      <dsp:spPr>
        <a:xfrm>
          <a:off x="1543416" y="35838"/>
          <a:ext cx="1939836" cy="1140807"/>
        </a:xfrm>
        <a:prstGeom prst="ellipse">
          <a:avLst/>
        </a:prstGeom>
        <a:solidFill>
          <a:srgbClr val="00C6BB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Морфологічна структура </a:t>
          </a:r>
          <a:endParaRPr lang="ru-RU" sz="1600" kern="1200" dirty="0">
            <a:solidFill>
              <a:srgbClr val="00006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543416" y="35838"/>
        <a:ext cx="1939836" cy="1140807"/>
      </dsp:txXfrm>
    </dsp:sp>
    <dsp:sp modelId="{1420C95A-5E5A-4BCE-A563-68D7ECF8E8FC}">
      <dsp:nvSpPr>
        <dsp:cNvPr id="0" name=""/>
        <dsp:cNvSpPr/>
      </dsp:nvSpPr>
      <dsp:spPr>
        <a:xfrm>
          <a:off x="3235120" y="1325165"/>
          <a:ext cx="1877447" cy="1140807"/>
        </a:xfrm>
        <a:prstGeom prst="ellipse">
          <a:avLst/>
        </a:prstGeom>
        <a:solidFill>
          <a:srgbClr val="00C6BB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Ціннісна обумовленість</a:t>
          </a:r>
          <a:endParaRPr lang="ru-RU" sz="1600" kern="1200" dirty="0">
            <a:solidFill>
              <a:srgbClr val="00006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35120" y="1325165"/>
        <a:ext cx="1877447" cy="1140807"/>
      </dsp:txXfrm>
    </dsp:sp>
    <dsp:sp modelId="{2CA11659-C3A4-4A80-B31B-8E4E6CF2542A}">
      <dsp:nvSpPr>
        <dsp:cNvPr id="0" name=""/>
        <dsp:cNvSpPr/>
      </dsp:nvSpPr>
      <dsp:spPr>
        <a:xfrm>
          <a:off x="1605664" y="2722545"/>
          <a:ext cx="1813077" cy="1140807"/>
        </a:xfrm>
        <a:prstGeom prst="ellipse">
          <a:avLst/>
        </a:prstGeom>
        <a:solidFill>
          <a:srgbClr val="00C6BB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Функціональна структура </a:t>
          </a:r>
          <a:endParaRPr lang="ru-RU" sz="1600" kern="1200" dirty="0">
            <a:solidFill>
              <a:srgbClr val="00006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605664" y="2722545"/>
        <a:ext cx="1813077" cy="1140807"/>
      </dsp:txXfrm>
    </dsp:sp>
    <dsp:sp modelId="{5EF99799-5F88-431D-863B-D2F096972B89}">
      <dsp:nvSpPr>
        <dsp:cNvPr id="0" name=""/>
        <dsp:cNvSpPr/>
      </dsp:nvSpPr>
      <dsp:spPr>
        <a:xfrm>
          <a:off x="636" y="1343303"/>
          <a:ext cx="1701123" cy="1140807"/>
        </a:xfrm>
        <a:prstGeom prst="ellipse">
          <a:avLst/>
        </a:prstGeom>
        <a:solidFill>
          <a:srgbClr val="00C6BB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Конструктивна дія</a:t>
          </a:r>
          <a:endParaRPr lang="ru-RU" sz="1600" kern="1200" dirty="0">
            <a:solidFill>
              <a:srgbClr val="00006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36" y="1343303"/>
        <a:ext cx="1701123" cy="11408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001489-991A-449B-8CD2-2B495FCCC7E4}">
      <dsp:nvSpPr>
        <dsp:cNvPr id="0" name=""/>
        <dsp:cNvSpPr/>
      </dsp:nvSpPr>
      <dsp:spPr>
        <a:xfrm>
          <a:off x="3797950" y="2353365"/>
          <a:ext cx="91175" cy="91175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D31FD2-7382-4811-823B-41EA3E9FD6D9}">
      <dsp:nvSpPr>
        <dsp:cNvPr id="0" name=""/>
        <dsp:cNvSpPr/>
      </dsp:nvSpPr>
      <dsp:spPr>
        <a:xfrm flipV="1">
          <a:off x="3581924" y="1961731"/>
          <a:ext cx="149563" cy="239181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161C23-ED02-4339-B7B6-D2EF43F43FA4}">
      <dsp:nvSpPr>
        <dsp:cNvPr id="0" name=""/>
        <dsp:cNvSpPr/>
      </dsp:nvSpPr>
      <dsp:spPr>
        <a:xfrm>
          <a:off x="3451178" y="2006155"/>
          <a:ext cx="91175" cy="91175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FCF105-3F65-447E-9DCE-7B6D66A676FA}">
      <dsp:nvSpPr>
        <dsp:cNvPr id="0" name=""/>
        <dsp:cNvSpPr/>
      </dsp:nvSpPr>
      <dsp:spPr>
        <a:xfrm>
          <a:off x="3564965" y="479171"/>
          <a:ext cx="91175" cy="91175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F595EA-B526-4F99-A692-FD8597A969B1}">
      <dsp:nvSpPr>
        <dsp:cNvPr id="0" name=""/>
        <dsp:cNvSpPr/>
      </dsp:nvSpPr>
      <dsp:spPr>
        <a:xfrm>
          <a:off x="3686775" y="406584"/>
          <a:ext cx="91175" cy="91175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43F13F-F667-4ECC-83A6-24143532630C}">
      <dsp:nvSpPr>
        <dsp:cNvPr id="0" name=""/>
        <dsp:cNvSpPr/>
      </dsp:nvSpPr>
      <dsp:spPr>
        <a:xfrm>
          <a:off x="3808220" y="333997"/>
          <a:ext cx="91175" cy="91175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8BFD6C-E967-4B04-97C9-BC3E70B803B1}">
      <dsp:nvSpPr>
        <dsp:cNvPr id="0" name=""/>
        <dsp:cNvSpPr/>
      </dsp:nvSpPr>
      <dsp:spPr>
        <a:xfrm>
          <a:off x="3929665" y="406584"/>
          <a:ext cx="91175" cy="91175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9EC431-3F13-47F0-B0EF-FE83FBC15373}">
      <dsp:nvSpPr>
        <dsp:cNvPr id="0" name=""/>
        <dsp:cNvSpPr/>
      </dsp:nvSpPr>
      <dsp:spPr>
        <a:xfrm>
          <a:off x="4051475" y="479171"/>
          <a:ext cx="91175" cy="91175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2E67ED-EBDB-4406-93A6-EF3EB50CD69B}">
      <dsp:nvSpPr>
        <dsp:cNvPr id="0" name=""/>
        <dsp:cNvSpPr/>
      </dsp:nvSpPr>
      <dsp:spPr>
        <a:xfrm>
          <a:off x="3808220" y="487155"/>
          <a:ext cx="91175" cy="91175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8B509D-7F10-4B81-9B40-77B5E8D11B95}">
      <dsp:nvSpPr>
        <dsp:cNvPr id="0" name=""/>
        <dsp:cNvSpPr/>
      </dsp:nvSpPr>
      <dsp:spPr>
        <a:xfrm>
          <a:off x="3808220" y="640313"/>
          <a:ext cx="91175" cy="91175"/>
        </a:xfrm>
        <a:prstGeom prst="ellipse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C6B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E999ED-DAC0-436A-9BBB-2C796BFAA9FC}">
      <dsp:nvSpPr>
        <dsp:cNvPr id="0" name=""/>
        <dsp:cNvSpPr/>
      </dsp:nvSpPr>
      <dsp:spPr>
        <a:xfrm>
          <a:off x="1990353" y="876088"/>
          <a:ext cx="6949757" cy="1903032"/>
        </a:xfrm>
        <a:prstGeom prst="roundRect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6235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 освіти – </a:t>
          </a:r>
          <a:r>
            <a:rPr lang="uk-UA" sz="1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складна система, філософське або моральне поняття, характеристика певного освітнього продукту, характеристика освіти як процесу з точки зору суб'єктів цього процесу, який є сферою їхньої професійної діяльності…. </a:t>
          </a:r>
          <a:r>
            <a:rPr lang="uk-UA" sz="1800" i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(Група експертів Міжнародного фонду «Відродження»: Булах І., </a:t>
          </a:r>
          <a:r>
            <a:rPr lang="uk-UA" sz="1800" i="1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Воротенко</a:t>
          </a:r>
          <a:r>
            <a:rPr lang="uk-UA" sz="1800" i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О., Кузнєцов В та ін., 2001) </a:t>
          </a:r>
          <a:endParaRPr lang="ru-RU" sz="1800" i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990353" y="876088"/>
        <a:ext cx="6949757" cy="1903032"/>
      </dsp:txXfrm>
    </dsp:sp>
    <dsp:sp modelId="{FC273799-5248-4ACD-BC6D-E285C022AFD4}">
      <dsp:nvSpPr>
        <dsp:cNvPr id="0" name=""/>
        <dsp:cNvSpPr/>
      </dsp:nvSpPr>
      <dsp:spPr>
        <a:xfrm>
          <a:off x="656421" y="936105"/>
          <a:ext cx="1662422" cy="170502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5EFD9D-4354-4DB7-9599-0A36B026CF96}">
      <dsp:nvSpPr>
        <dsp:cNvPr id="0" name=""/>
        <dsp:cNvSpPr/>
      </dsp:nvSpPr>
      <dsp:spPr>
        <a:xfrm>
          <a:off x="1971042" y="2970635"/>
          <a:ext cx="6969068" cy="838947"/>
        </a:xfrm>
        <a:prstGeom prst="roundRect">
          <a:avLst/>
        </a:prstGeom>
        <a:gradFill rotWithShape="0">
          <a:gsLst>
            <a:gs pos="0">
              <a:srgbClr val="00C6BB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6BB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6BB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6235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Системний характер категорії якості освіти, як складної, відкритої, нелінійної синергетичної системи</a:t>
          </a:r>
          <a:endParaRPr lang="ru-RU" sz="18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971042" y="2970635"/>
        <a:ext cx="6969068" cy="838947"/>
      </dsp:txXfrm>
    </dsp:sp>
    <dsp:sp modelId="{1378DED7-E66F-4B84-A8D7-CB8E90F25F96}">
      <dsp:nvSpPr>
        <dsp:cNvPr id="0" name=""/>
        <dsp:cNvSpPr/>
      </dsp:nvSpPr>
      <dsp:spPr>
        <a:xfrm>
          <a:off x="1200358" y="2831276"/>
          <a:ext cx="1066274" cy="10265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4D7F4C-F065-4C04-A5E4-EBF9945A7C76}">
      <dsp:nvSpPr>
        <dsp:cNvPr id="0" name=""/>
        <dsp:cNvSpPr/>
      </dsp:nvSpPr>
      <dsp:spPr>
        <a:xfrm>
          <a:off x="0" y="2619466"/>
          <a:ext cx="8748464" cy="980346"/>
        </a:xfrm>
        <a:prstGeom prst="rect">
          <a:avLst/>
        </a:prstGeom>
        <a:solidFill>
          <a:srgbClr val="B6DF5E">
            <a:lumMod val="20000"/>
            <a:lumOff val="80000"/>
          </a:srgbClr>
        </a:solidFill>
        <a:ln w="25400" cap="flat" cmpd="sng" algn="ctr">
          <a:solidFill>
            <a:srgbClr val="00C6BB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 освітньої діяльності – </a:t>
          </a:r>
          <a:r>
            <a:rPr lang="uk-UA" sz="16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підсистема якості освіти вищого навчального закладу, що реалізується з урахуванням таких компонентів: методи, засоби навчання, матеріали для організації освітнього процесу, контроль та управління освітнім процесом, особистісні якості викладачів та студентів, зовнішнє соціально-економічне середовище </a:t>
          </a:r>
          <a:r>
            <a:rPr lang="uk-UA" sz="1600" i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(Усикова І.В., 2004) </a:t>
          </a:r>
          <a:endParaRPr lang="ru-RU" sz="1600" i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2619466"/>
        <a:ext cx="8748464" cy="980346"/>
      </dsp:txXfrm>
    </dsp:sp>
    <dsp:sp modelId="{0998C08F-F835-45ED-86E8-BCB175D7ACEB}">
      <dsp:nvSpPr>
        <dsp:cNvPr id="0" name=""/>
        <dsp:cNvSpPr/>
      </dsp:nvSpPr>
      <dsp:spPr>
        <a:xfrm rot="10800000">
          <a:off x="0" y="1451745"/>
          <a:ext cx="8748464" cy="1187841"/>
        </a:xfrm>
        <a:prstGeom prst="upArrowCallout">
          <a:avLst/>
        </a:prstGeom>
        <a:solidFill>
          <a:srgbClr val="00C6BB">
            <a:lumMod val="20000"/>
            <a:lumOff val="80000"/>
          </a:srgbClr>
        </a:solidFill>
        <a:ln w="25400" cap="flat" cmpd="sng" algn="ctr">
          <a:solidFill>
            <a:srgbClr val="00C6BB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u="sng" kern="120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 освітньої діяльності</a:t>
          </a:r>
          <a:endParaRPr lang="ru-RU" sz="2000" b="0" u="sng" kern="1200" dirty="0">
            <a:ln>
              <a:noFill/>
            </a:ln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1451745"/>
        <a:ext cx="8748464" cy="416932"/>
      </dsp:txXfrm>
    </dsp:sp>
    <dsp:sp modelId="{400DA65D-88EC-436F-9789-4A2E99410106}">
      <dsp:nvSpPr>
        <dsp:cNvPr id="0" name=""/>
        <dsp:cNvSpPr/>
      </dsp:nvSpPr>
      <dsp:spPr>
        <a:xfrm>
          <a:off x="0" y="1889209"/>
          <a:ext cx="8748464" cy="314977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C6BB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1" kern="120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 вищої освіти</a:t>
          </a:r>
          <a:endParaRPr lang="ru-RU" sz="2000" b="0" i="1" kern="1200" dirty="0">
            <a:ln>
              <a:noFill/>
            </a:ln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1889209"/>
        <a:ext cx="8748464" cy="314977"/>
      </dsp:txXfrm>
    </dsp:sp>
    <dsp:sp modelId="{B2CF0D47-F6CF-45BF-A454-B756ED5780DF}">
      <dsp:nvSpPr>
        <dsp:cNvPr id="0" name=""/>
        <dsp:cNvSpPr/>
      </dsp:nvSpPr>
      <dsp:spPr>
        <a:xfrm rot="10800000">
          <a:off x="0" y="587"/>
          <a:ext cx="8748464" cy="1471278"/>
        </a:xfrm>
        <a:prstGeom prst="upArrowCallout">
          <a:avLst/>
        </a:prstGeom>
        <a:solidFill>
          <a:srgbClr val="6FEBA0">
            <a:lumMod val="20000"/>
            <a:lumOff val="80000"/>
          </a:srgbClr>
        </a:solidFill>
        <a:ln w="25400" cap="flat" cmpd="sng" algn="ctr">
          <a:solidFill>
            <a:srgbClr val="00C6BB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 освітньої діяльності – </a:t>
          </a:r>
          <a:r>
            <a:rPr lang="uk-UA" sz="16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рівень організації освітнього процесу у закладі вищої освіти, що відповідає стандартам вищої освіти, забезпечує здобуття особами якості вищої освіти та сприяє створенню нових знань </a:t>
          </a:r>
          <a:r>
            <a:rPr lang="uk-UA" sz="1600" i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(Закон України «Про вищу освіту», 2014 , п. 24, с. 1.)</a:t>
          </a:r>
          <a:endParaRPr lang="ru-RU" sz="1600" i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0" y="587"/>
        <a:ext cx="8748464" cy="147127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5C22A8-28D4-49C0-ADCD-B40F607F67FD}">
      <dsp:nvSpPr>
        <dsp:cNvPr id="0" name=""/>
        <dsp:cNvSpPr/>
      </dsp:nvSpPr>
      <dsp:spPr>
        <a:xfrm>
          <a:off x="3036505" y="960792"/>
          <a:ext cx="1719888" cy="948496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57150" cap="flat" cmpd="sng" algn="ctr">
          <a:solidFill>
            <a:srgbClr val="00C6BB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n>
                <a:solidFill>
                  <a:srgbClr val="000066"/>
                </a:solidFill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</a:t>
          </a:r>
        </a:p>
      </dsp:txBody>
      <dsp:txXfrm>
        <a:off x="3036505" y="960792"/>
        <a:ext cx="1719888" cy="948496"/>
      </dsp:txXfrm>
    </dsp:sp>
    <dsp:sp modelId="{E11DAF98-F368-4661-AD7E-A838B883D4D6}">
      <dsp:nvSpPr>
        <dsp:cNvPr id="0" name=""/>
        <dsp:cNvSpPr/>
      </dsp:nvSpPr>
      <dsp:spPr>
        <a:xfrm rot="16064102">
          <a:off x="3736170" y="824757"/>
          <a:ext cx="2722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2212" y="0"/>
              </a:lnTo>
            </a:path>
          </a:pathLst>
        </a:custGeom>
        <a:noFill/>
        <a:ln w="25400" cap="flat" cmpd="sng" algn="ctr">
          <a:solidFill>
            <a:srgbClr val="00C6B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7C18A-968E-4C6D-884E-F24D3CB731C5}">
      <dsp:nvSpPr>
        <dsp:cNvPr id="0" name=""/>
        <dsp:cNvSpPr/>
      </dsp:nvSpPr>
      <dsp:spPr>
        <a:xfrm>
          <a:off x="3106250" y="64468"/>
          <a:ext cx="1496672" cy="624254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57150" cap="flat" cmpd="sng" algn="ctr">
          <a:solidFill>
            <a:srgbClr val="00C6BB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 освіти</a:t>
          </a:r>
          <a:endParaRPr lang="ru-RU" sz="18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106250" y="64468"/>
        <a:ext cx="1496672" cy="624254"/>
      </dsp:txXfrm>
    </dsp:sp>
    <dsp:sp modelId="{EB399BB3-BA40-4382-9B74-D08EB4FC8E23}">
      <dsp:nvSpPr>
        <dsp:cNvPr id="0" name=""/>
        <dsp:cNvSpPr/>
      </dsp:nvSpPr>
      <dsp:spPr>
        <a:xfrm rot="64118">
          <a:off x="4756355" y="1455130"/>
          <a:ext cx="4341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9069" y="0"/>
              </a:lnTo>
            </a:path>
          </a:pathLst>
        </a:custGeom>
        <a:noFill/>
        <a:ln w="25400" cap="flat" cmpd="sng" algn="ctr">
          <a:solidFill>
            <a:srgbClr val="00C6B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CFE21-1EE8-4B4E-920C-4741082B4BE1}">
      <dsp:nvSpPr>
        <dsp:cNvPr id="0" name=""/>
        <dsp:cNvSpPr/>
      </dsp:nvSpPr>
      <dsp:spPr>
        <a:xfrm>
          <a:off x="5190508" y="1043320"/>
          <a:ext cx="2023178" cy="869456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57150" cap="flat" cmpd="sng" algn="ctr">
          <a:solidFill>
            <a:srgbClr val="00C6BB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 освітньої діяльності</a:t>
          </a:r>
          <a:endParaRPr lang="ru-RU" sz="1800" kern="1200" dirty="0">
            <a:ln>
              <a:noFill/>
            </a:ln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190508" y="1043320"/>
        <a:ext cx="2023178" cy="869456"/>
      </dsp:txXfrm>
    </dsp:sp>
    <dsp:sp modelId="{FAFA4A9B-9D52-42CB-A721-C925D30521A1}">
      <dsp:nvSpPr>
        <dsp:cNvPr id="0" name=""/>
        <dsp:cNvSpPr/>
      </dsp:nvSpPr>
      <dsp:spPr>
        <a:xfrm rot="10678816">
          <a:off x="2691472" y="1471449"/>
          <a:ext cx="3451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4662" y="0"/>
              </a:lnTo>
            </a:path>
          </a:pathLst>
        </a:custGeom>
        <a:noFill/>
        <a:ln w="25400" cap="flat" cmpd="sng" algn="ctr">
          <a:solidFill>
            <a:srgbClr val="00C6B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37F3B-B30A-430B-BB4C-9DD7DE9151B7}">
      <dsp:nvSpPr>
        <dsp:cNvPr id="0" name=""/>
        <dsp:cNvSpPr/>
      </dsp:nvSpPr>
      <dsp:spPr>
        <a:xfrm>
          <a:off x="1016683" y="1130352"/>
          <a:ext cx="1674896" cy="753423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57150" cap="flat" cmpd="sng" algn="ctr">
          <a:solidFill>
            <a:srgbClr val="00C6BB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Якість вищої освіти</a:t>
          </a:r>
          <a:endParaRPr lang="ru-RU" sz="18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16683" y="1130352"/>
        <a:ext cx="1674896" cy="753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037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156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343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713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086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575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869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874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495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924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30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28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3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0" y="-4661"/>
            <a:ext cx="9144000" cy="1491630"/>
          </a:xfrm>
          <a:prstGeom prst="wedgeRectCallout">
            <a:avLst>
              <a:gd name="adj1" fmla="val -26060"/>
              <a:gd name="adj2" fmla="val 76432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4346" y="192880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/>
              </a:rPr>
              <a:t>Лекція № 2</a:t>
            </a:r>
          </a:p>
          <a:p>
            <a:pPr algn="ctr"/>
            <a:r>
              <a:rPr lang="uk-UA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/>
              </a:rPr>
              <a:t>Стандарти </a:t>
            </a:r>
            <a:r>
              <a:rPr lang="uk-UA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/>
              </a:rPr>
              <a:t>і рекомендації щодо забезпечення якості вищої освіти у країнах ЄС</a:t>
            </a:r>
            <a:endParaRPr lang="ru-RU" sz="24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pic>
        <p:nvPicPr>
          <p:cNvPr id="8" name="Picture 8" descr="D: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71934" y="3429006"/>
            <a:ext cx="290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Батечко Н.Г.,</a:t>
            </a:r>
          </a:p>
          <a:p>
            <a:r>
              <a:rPr lang="uk-UA" dirty="0" err="1" smtClean="0"/>
              <a:t>докт</a:t>
            </a:r>
            <a:r>
              <a:rPr lang="uk-UA" dirty="0" smtClean="0"/>
              <a:t>. пед. н., доцент</a:t>
            </a:r>
            <a:endParaRPr lang="ru-RU" dirty="0"/>
          </a:p>
        </p:txBody>
      </p:sp>
      <p:sp>
        <p:nvSpPr>
          <p:cNvPr id="10" name="Прямокутник 9"/>
          <p:cNvSpPr/>
          <p:nvPr/>
        </p:nvSpPr>
        <p:spPr>
          <a:xfrm>
            <a:off x="0" y="4429138"/>
            <a:ext cx="9144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i="1" dirty="0" err="1"/>
              <a:t>Зміст</a:t>
            </a:r>
            <a:r>
              <a:rPr lang="ru-RU" sz="1200" b="1" i="1" dirty="0"/>
              <a:t> </a:t>
            </a:r>
            <a:r>
              <a:rPr lang="ru-RU" sz="1200" b="1" i="1" dirty="0" err="1" smtClean="0"/>
              <a:t>лекції</a:t>
            </a:r>
            <a:r>
              <a:rPr lang="ru-RU" sz="1200" b="1" i="1" dirty="0" smtClean="0"/>
              <a:t> </a:t>
            </a:r>
            <a:r>
              <a:rPr lang="ru-RU" sz="1200" b="1" i="1" dirty="0" err="1"/>
              <a:t>відображає</a:t>
            </a:r>
            <a:r>
              <a:rPr lang="ru-RU" sz="1200" b="1" i="1" dirty="0"/>
              <a:t> </a:t>
            </a:r>
            <a:r>
              <a:rPr lang="ru-RU" sz="1200" b="1" i="1" dirty="0" err="1"/>
              <a:t>виключно</a:t>
            </a:r>
            <a:r>
              <a:rPr lang="ru-RU" sz="1200" b="1" i="1" dirty="0"/>
              <a:t> думку </a:t>
            </a:r>
            <a:r>
              <a:rPr lang="ru-RU" sz="1200" b="1" i="1" dirty="0" err="1"/>
              <a:t>авторів</a:t>
            </a:r>
            <a:r>
              <a:rPr lang="ru-RU" sz="1200" b="1" i="1" dirty="0"/>
              <a:t>, </a:t>
            </a:r>
            <a:r>
              <a:rPr lang="ru-RU" sz="1200" b="1" i="1" dirty="0" err="1"/>
              <a:t>Виконавче</a:t>
            </a:r>
            <a:r>
              <a:rPr lang="ru-RU" sz="1200" b="1" i="1" dirty="0"/>
              <a:t> агентство </a:t>
            </a:r>
            <a:r>
              <a:rPr lang="ru-RU" sz="1200" b="1" i="1" dirty="0" err="1"/>
              <a:t>з</a:t>
            </a:r>
            <a:r>
              <a:rPr lang="ru-RU" sz="1200" b="1" i="1" dirty="0"/>
              <a:t> </a:t>
            </a:r>
            <a:r>
              <a:rPr lang="ru-RU" sz="1200" b="1" i="1" dirty="0" err="1"/>
              <a:t>питань</a:t>
            </a:r>
            <a:r>
              <a:rPr lang="ru-RU" sz="1200" b="1" i="1" dirty="0"/>
              <a:t> </a:t>
            </a:r>
            <a:r>
              <a:rPr lang="ru-RU" sz="1200" b="1" i="1" dirty="0" err="1"/>
              <a:t>освіти</a:t>
            </a:r>
            <a:r>
              <a:rPr lang="ru-RU" sz="1200" b="1" i="1" dirty="0"/>
              <a:t>, </a:t>
            </a:r>
            <a:r>
              <a:rPr lang="ru-RU" sz="1200" b="1" i="1" dirty="0" err="1"/>
              <a:t>аудіовізуальних</a:t>
            </a:r>
            <a:r>
              <a:rPr lang="ru-RU" sz="1200" b="1" i="1" dirty="0"/>
              <a:t> </a:t>
            </a:r>
            <a:r>
              <a:rPr lang="ru-RU" sz="1200" b="1" i="1" dirty="0" err="1"/>
              <a:t>засобів</a:t>
            </a:r>
            <a:r>
              <a:rPr lang="ru-RU" sz="1200" b="1" i="1" dirty="0"/>
              <a:t> </a:t>
            </a:r>
            <a:r>
              <a:rPr lang="ru-RU" sz="1200" b="1" i="1" dirty="0" err="1"/>
              <a:t>і</a:t>
            </a:r>
            <a:r>
              <a:rPr lang="ru-RU" sz="1200" b="1" i="1" dirty="0"/>
              <a:t> </a:t>
            </a:r>
            <a:r>
              <a:rPr lang="ru-RU" sz="1200" b="1" i="1" dirty="0" err="1"/>
              <a:t>культури</a:t>
            </a:r>
            <a:r>
              <a:rPr lang="ru-RU" sz="1200" b="1" i="1" dirty="0"/>
              <a:t> (ЕАСЕА) та </a:t>
            </a:r>
            <a:r>
              <a:rPr lang="ru-RU" sz="1200" b="1" i="1" dirty="0" err="1"/>
              <a:t>Європейська</a:t>
            </a:r>
            <a:r>
              <a:rPr lang="ru-RU" sz="1200" b="1" i="1" dirty="0"/>
              <a:t> </a:t>
            </a:r>
            <a:r>
              <a:rPr lang="ru-RU" sz="1200" b="1" i="1" dirty="0" err="1"/>
              <a:t>Комісія</a:t>
            </a:r>
            <a:r>
              <a:rPr lang="ru-RU" sz="1200" b="1" i="1" dirty="0"/>
              <a:t> в </a:t>
            </a:r>
            <a:r>
              <a:rPr lang="ru-RU" sz="1200" b="1" i="1" dirty="0" err="1"/>
              <a:t>сфері</a:t>
            </a:r>
            <a:r>
              <a:rPr lang="ru-RU" sz="1200" b="1" i="1" dirty="0"/>
              <a:t> (</a:t>
            </a:r>
            <a:r>
              <a:rPr lang="ru-RU" sz="1200" b="1" i="1" dirty="0" err="1"/>
              <a:t>вищої</a:t>
            </a:r>
            <a:r>
              <a:rPr lang="ru-RU" sz="1200" b="1" i="1" dirty="0"/>
              <a:t>) </a:t>
            </a:r>
            <a:r>
              <a:rPr lang="ru-RU" sz="1200" b="1" i="1" dirty="0" err="1"/>
              <a:t>освіти</a:t>
            </a:r>
            <a:r>
              <a:rPr lang="ru-RU" sz="1200" b="1" i="1" dirty="0"/>
              <a:t> не </a:t>
            </a:r>
            <a:r>
              <a:rPr lang="ru-RU" sz="1200" b="1" i="1" dirty="0" err="1"/>
              <a:t>несуть</a:t>
            </a:r>
            <a:r>
              <a:rPr lang="ru-RU" sz="1200" b="1" i="1" dirty="0"/>
              <a:t> </a:t>
            </a:r>
            <a:r>
              <a:rPr lang="ru-RU" sz="1200" b="1" i="1" dirty="0" err="1"/>
              <a:t>відповідальності</a:t>
            </a:r>
            <a:r>
              <a:rPr lang="ru-RU" sz="1200" b="1" i="1" dirty="0"/>
              <a:t> за </a:t>
            </a:r>
            <a:r>
              <a:rPr lang="ru-RU" sz="1200" b="1" i="1" dirty="0" err="1"/>
              <a:t>використання</a:t>
            </a:r>
            <a:r>
              <a:rPr lang="ru-RU" sz="1200" b="1" i="1" dirty="0"/>
              <a:t> </a:t>
            </a:r>
            <a:r>
              <a:rPr lang="ru-RU" sz="1200" b="1" i="1" dirty="0" err="1"/>
              <a:t>інформації</a:t>
            </a:r>
            <a:r>
              <a:rPr lang="ru-RU" sz="1200" b="1" i="1" dirty="0"/>
              <a:t>, </a:t>
            </a:r>
            <a:r>
              <a:rPr lang="ru-RU" sz="1200" b="1" i="1" dirty="0" err="1"/>
              <a:t>що</a:t>
            </a:r>
            <a:r>
              <a:rPr lang="ru-RU" sz="1200" b="1" i="1" dirty="0"/>
              <a:t> </a:t>
            </a:r>
            <a:r>
              <a:rPr lang="ru-RU" sz="1200" b="1" i="1" dirty="0" err="1"/>
              <a:t>міститься</a:t>
            </a:r>
            <a:r>
              <a:rPr lang="ru-RU" sz="1200" b="1" i="1" dirty="0"/>
              <a:t> в </a:t>
            </a:r>
            <a:r>
              <a:rPr lang="ru-RU" sz="1200" b="1" i="1" dirty="0" err="1"/>
              <a:t>ньому</a:t>
            </a:r>
            <a:r>
              <a:rPr lang="ru-RU" sz="1200" b="1" i="1" dirty="0"/>
              <a:t>.</a:t>
            </a:r>
            <a:endParaRPr lang="ru-RU" sz="1200" i="1" dirty="0"/>
          </a:p>
        </p:txBody>
      </p:sp>
      <p:pic>
        <p:nvPicPr>
          <p:cNvPr id="11" name="Picture 9" descr="Результат пошуку зображень за запитом &quot;erasmus jean monnet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143122"/>
            <a:ext cx="2459217" cy="1319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5498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0" y="-1"/>
            <a:ext cx="9144000" cy="835757"/>
          </a:xfrm>
          <a:prstGeom prst="wedgeRectCallout">
            <a:avLst>
              <a:gd name="adj1" fmla="val -33560"/>
              <a:gd name="adj2" fmla="val 77281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713" y="95621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стандарти і рекомендації щодо забезпечення якості у Європейському   просторі вищої освіти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 and Guidelines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European Higher Education Area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092" y="1772088"/>
            <a:ext cx="794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EHEA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Європейський простір вищої освіти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Higher Education Area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054" y="2748161"/>
            <a:ext cx="885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EQAR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Європейський реєстр забезпечення якості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(European Quality Assurance Register)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092" y="2067694"/>
            <a:ext cx="644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ESU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rebuchet MS"/>
                <a:cs typeface="Times New Roman"/>
              </a:rPr>
              <a:t>−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rebuchet MS"/>
                <a:cs typeface="Times New Roman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Європейський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союз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European Students’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Union)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60" y="3055723"/>
            <a:ext cx="918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ENQA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−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(European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 for Quality Assurance in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Education)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057" y="3707039"/>
            <a:ext cx="881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EURASHE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rebuchet MS"/>
                <a:cs typeface="Times New Roman"/>
              </a:rPr>
              <a:t>−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Європейська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асоціація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закладів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вищої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Association of Institutions in Higher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)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054" y="2378829"/>
            <a:ext cx="786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EUA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−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асоціація університетів 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European</a:t>
            </a:r>
            <a:r>
              <a:rPr lang="en-US" spc="-20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University</a:t>
            </a:r>
            <a:r>
              <a:rPr lang="en-US" spc="-20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Association</a:t>
            </a:r>
            <a:r>
              <a:rPr lang="en-US" spc="-20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uk-UA" spc="-20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)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8" descr="D: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1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0" y="0"/>
            <a:ext cx="9144000" cy="1080120"/>
          </a:xfrm>
          <a:prstGeom prst="wedgeRectCallout">
            <a:avLst>
              <a:gd name="adj1" fmla="val -33661"/>
              <a:gd name="adj2" fmla="val 63462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асоціація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освіти 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ENQA)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2006708"/>
            <a:ext cx="1823983" cy="919401"/>
          </a:xfrm>
          <a:prstGeom prst="round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ENQA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(2000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р.)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3429" y="2704772"/>
            <a:ext cx="5281789" cy="442674"/>
          </a:xfrm>
          <a:prstGeom prst="round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Рекомендацій Єврокомісії (1998р.)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1347" y="3652456"/>
            <a:ext cx="3563963" cy="442674"/>
          </a:xfrm>
          <a:prstGeom prst="round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Болонська декларація (1999р.)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3429" y="1563638"/>
            <a:ext cx="5260274" cy="783193"/>
          </a:xfrm>
          <a:prstGeom prst="roundRect">
            <a:avLst/>
          </a:prstGeom>
          <a:noFill/>
          <a:ln w="38100"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 Європейський пілотний проект</a:t>
            </a:r>
          </a:p>
          <a:p>
            <a:pPr algn="ctr"/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оцінки якості вищої освіти» (1994-1995р.р.)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stCxn id="10" idx="1"/>
          </p:cNvCxnSpPr>
          <p:nvPr/>
        </p:nvCxnSpPr>
        <p:spPr>
          <a:xfrm flipH="1">
            <a:off x="2411760" y="1955235"/>
            <a:ext cx="861669" cy="391596"/>
          </a:xfrm>
          <a:prstGeom prst="straightConnector1">
            <a:avLst/>
          </a:prstGeom>
          <a:ln w="28575">
            <a:solidFill>
              <a:srgbClr val="00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1"/>
          </p:cNvCxnSpPr>
          <p:nvPr/>
        </p:nvCxnSpPr>
        <p:spPr>
          <a:xfrm flipH="1" flipV="1">
            <a:off x="2411760" y="2571750"/>
            <a:ext cx="861669" cy="354359"/>
          </a:xfrm>
          <a:prstGeom prst="straightConnector1">
            <a:avLst/>
          </a:prstGeom>
          <a:ln w="28575">
            <a:solidFill>
              <a:srgbClr val="00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1"/>
          </p:cNvCxnSpPr>
          <p:nvPr/>
        </p:nvCxnSpPr>
        <p:spPr>
          <a:xfrm flipH="1" flipV="1">
            <a:off x="2411760" y="2748929"/>
            <a:ext cx="889587" cy="1124864"/>
          </a:xfrm>
          <a:prstGeom prst="straightConnector1">
            <a:avLst/>
          </a:prstGeom>
          <a:ln w="28575">
            <a:solidFill>
              <a:srgbClr val="00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 descr="D: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380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0" y="0"/>
            <a:ext cx="9144000" cy="864096"/>
          </a:xfrm>
          <a:prstGeom prst="wedgeRectCallout">
            <a:avLst>
              <a:gd name="adj1" fmla="val -36401"/>
              <a:gd name="adj2" fmla="val 62500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ESG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витоки створення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0863" y="1275606"/>
            <a:ext cx="1039237" cy="715089"/>
          </a:xfrm>
          <a:prstGeom prst="roundRect">
            <a:avLst/>
          </a:prstGeom>
          <a:noFill/>
          <a:ln w="38100"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Берлін </a:t>
            </a:r>
          </a:p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(2003р.)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0863" y="2524991"/>
            <a:ext cx="1039237" cy="715089"/>
          </a:xfrm>
          <a:prstGeom prst="roundRect">
            <a:avLst/>
          </a:prstGeom>
          <a:noFill/>
          <a:ln w="38100"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Берген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(2005р.)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0863" y="3795886"/>
            <a:ext cx="1204107" cy="715089"/>
          </a:xfrm>
          <a:prstGeom prst="roundRect">
            <a:avLst/>
          </a:prstGeom>
          <a:noFill/>
          <a:ln w="38100"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Брюссель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(2008р.)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8616" y="1428838"/>
            <a:ext cx="3201729" cy="408623"/>
          </a:xfrm>
          <a:prstGeom prst="roundRect">
            <a:avLst/>
          </a:prstGeom>
          <a:noFill/>
          <a:ln w="38100"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ENQA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наміри створення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2678223"/>
            <a:ext cx="2262995" cy="408623"/>
          </a:xfrm>
          <a:prstGeom prst="roundRect">
            <a:avLst/>
          </a:prstGeom>
          <a:noFill/>
          <a:ln w="38100"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(Е 4)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180" y="3723878"/>
            <a:ext cx="3659895" cy="715089"/>
          </a:xfrm>
          <a:prstGeom prst="roundRect">
            <a:avLst/>
          </a:prstGeom>
          <a:noFill/>
          <a:ln w="38100"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Європейського реєстру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освіти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EQAR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(Е 4)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>
            <a:stCxn id="7" idx="3"/>
            <a:endCxn id="10" idx="1"/>
          </p:cNvCxnSpPr>
          <p:nvPr/>
        </p:nvCxnSpPr>
        <p:spPr>
          <a:xfrm flipV="1">
            <a:off x="2160100" y="1633150"/>
            <a:ext cx="1798516" cy="1"/>
          </a:xfrm>
          <a:prstGeom prst="straightConnector1">
            <a:avLst/>
          </a:prstGeom>
          <a:ln w="28575">
            <a:solidFill>
              <a:srgbClr val="00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3"/>
          </p:cNvCxnSpPr>
          <p:nvPr/>
        </p:nvCxnSpPr>
        <p:spPr>
          <a:xfrm flipV="1">
            <a:off x="2160100" y="2882535"/>
            <a:ext cx="2195876" cy="1"/>
          </a:xfrm>
          <a:prstGeom prst="straightConnector1">
            <a:avLst/>
          </a:prstGeom>
          <a:ln w="28575">
            <a:solidFill>
              <a:srgbClr val="00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3"/>
          </p:cNvCxnSpPr>
          <p:nvPr/>
        </p:nvCxnSpPr>
        <p:spPr>
          <a:xfrm flipV="1">
            <a:off x="2324970" y="4153430"/>
            <a:ext cx="1633646" cy="1"/>
          </a:xfrm>
          <a:prstGeom prst="straightConnector1">
            <a:avLst/>
          </a:prstGeom>
          <a:ln w="28575">
            <a:solidFill>
              <a:srgbClr val="00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низ 19"/>
          <p:cNvSpPr/>
          <p:nvPr/>
        </p:nvSpPr>
        <p:spPr>
          <a:xfrm>
            <a:off x="5148064" y="1990695"/>
            <a:ext cx="411416" cy="365031"/>
          </a:xfrm>
          <a:prstGeom prst="downArrow">
            <a:avLst/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220071" y="3240080"/>
            <a:ext cx="432049" cy="339782"/>
          </a:xfrm>
          <a:prstGeom prst="downArrow">
            <a:avLst/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633897"/>
            <a:ext cx="1716782" cy="1716782"/>
          </a:xfrm>
          <a:prstGeom prst="rect">
            <a:avLst/>
          </a:prstGeom>
        </p:spPr>
      </p:pic>
      <p:pic>
        <p:nvPicPr>
          <p:cNvPr id="17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120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6568" y="1174859"/>
            <a:ext cx="1070864" cy="374571"/>
          </a:xfrm>
          <a:prstGeom prst="roundRect">
            <a:avLst/>
          </a:prstGeom>
          <a:solidFill>
            <a:srgbClr val="00C6BB">
              <a:lumMod val="75000"/>
            </a:srgbClr>
          </a:solidFill>
          <a:ln>
            <a:solidFill>
              <a:srgbClr val="00C6BB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kumimoji="0" lang="uk-UA" sz="1600" b="0" i="0" u="none" strike="noStrike" kern="0" cap="none" spc="0" normalizeH="0" noProof="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Е 4</a:t>
            </a:r>
            <a:endParaRPr kumimoji="0" lang="ru-RU" sz="1600" b="0" i="0" u="none" strike="noStrike" kern="0" cap="none" spc="0" normalizeH="0" baseline="0" noProof="0" dirty="0" smtClean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2327" y="2141009"/>
            <a:ext cx="3599346" cy="946461"/>
          </a:xfrm>
          <a:prstGeom prst="roundRect">
            <a:avLst/>
          </a:prstGeom>
          <a:solidFill>
            <a:srgbClr val="00C6BB">
              <a:lumMod val="75000"/>
            </a:srgbClr>
          </a:solidFill>
          <a:ln w="25400" cap="flat" cmpd="sng" algn="ctr">
            <a:solidFill>
              <a:srgbClr val="00C6B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600" kern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kumimoji="0" lang="uk-UA" sz="1600" b="0" i="0" u="none" strike="noStrike" kern="0" cap="none" spc="0" normalizeH="0" baseline="0" noProof="0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вропейська</a:t>
            </a:r>
            <a:r>
              <a:rPr kumimoji="0" lang="uk-UA" sz="1600" b="0" i="0" u="none" strike="noStrike" kern="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асоціація забезпечення якості вищої освіти (</a:t>
            </a:r>
            <a:r>
              <a:rPr kumimoji="0" lang="en-US" sz="1600" b="0" i="0" u="none" strike="noStrike" kern="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ENQA)</a:t>
            </a:r>
            <a:endParaRPr kumimoji="0" lang="ru-RU" sz="1600" b="0" i="0" u="none" strike="noStrike" kern="0" cap="none" spc="0" normalizeH="0" baseline="0" noProof="0" dirty="0" smtClean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182" y="2418943"/>
            <a:ext cx="1773190" cy="1336937"/>
          </a:xfrm>
          <a:prstGeom prst="roundRect">
            <a:avLst/>
          </a:prstGeom>
          <a:solidFill>
            <a:srgbClr val="00C6BB">
              <a:lumMod val="75000"/>
            </a:srgbClr>
          </a:solidFill>
          <a:ln w="25400" cap="flat" cmpd="sng" algn="ctr">
            <a:solidFill>
              <a:srgbClr val="00C6B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600" kern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kumimoji="0" lang="uk-UA" sz="1600" b="0" i="0" u="none" strike="noStrike" kern="0" cap="none" spc="0" normalizeH="0" baseline="0" noProof="0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вропейська</a:t>
            </a:r>
            <a:r>
              <a:rPr kumimoji="0" lang="uk-UA" sz="1600" b="0" i="0" u="none" strike="noStrike" kern="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асоціація університетів (</a:t>
            </a:r>
            <a:r>
              <a:rPr kumimoji="0" lang="en-US" sz="1600" b="0" i="0" u="none" strike="noStrike" kern="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EUA)</a:t>
            </a:r>
            <a:endParaRPr kumimoji="0" lang="ru-RU" sz="1600" b="0" i="0" u="none" strike="noStrike" kern="0" cap="none" spc="0" normalizeH="0" baseline="0" noProof="0" dirty="0" smtClean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82767" y="2509247"/>
            <a:ext cx="1733453" cy="1246633"/>
          </a:xfrm>
          <a:prstGeom prst="roundRect">
            <a:avLst/>
          </a:prstGeom>
          <a:solidFill>
            <a:srgbClr val="00C6BB">
              <a:lumMod val="75000"/>
            </a:srgbClr>
          </a:solidFill>
          <a:ln w="25400" cap="flat" cmpd="sng" algn="ctr">
            <a:solidFill>
              <a:srgbClr val="00C6B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600" kern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kumimoji="0" lang="uk-UA" sz="1600" b="0" i="0" u="none" strike="noStrike" kern="0" cap="none" spc="0" normalizeH="0" baseline="0" noProof="0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вропейська</a:t>
            </a:r>
            <a:r>
              <a:rPr kumimoji="0" lang="uk-UA" sz="1600" b="0" i="0" u="none" strike="noStrike" kern="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асоціація закладів вищої освіти (</a:t>
            </a:r>
            <a:r>
              <a:rPr kumimoji="0" lang="en-US" sz="1600" b="0" i="0" u="none" strike="noStrike" kern="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EURASHE)</a:t>
            </a:r>
            <a:endParaRPr kumimoji="0" lang="ru-RU" sz="1600" b="0" i="0" u="none" strike="noStrike" kern="0" cap="none" spc="0" normalizeH="0" baseline="0" noProof="0" dirty="0" smtClean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013539" y="2715766"/>
            <a:ext cx="745408" cy="14751"/>
          </a:xfrm>
          <a:prstGeom prst="straightConnector1">
            <a:avLst/>
          </a:prstGeom>
          <a:noFill/>
          <a:ln w="57150" cap="flat" cmpd="sng" algn="ctr">
            <a:solidFill>
              <a:srgbClr val="00C6BB">
                <a:lumMod val="7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>
          <a:xfrm flipV="1">
            <a:off x="6411003" y="2679719"/>
            <a:ext cx="771764" cy="18403"/>
          </a:xfrm>
          <a:prstGeom prst="straightConnector1">
            <a:avLst/>
          </a:prstGeom>
          <a:noFill/>
          <a:ln w="57150" cap="flat" cmpd="sng" algn="ctr">
            <a:solidFill>
              <a:srgbClr val="00C6BB">
                <a:lumMod val="75000"/>
              </a:srgbClr>
            </a:solidFill>
            <a:prstDash val="solid"/>
            <a:headEnd type="arrow"/>
            <a:tailEnd type="arrow"/>
          </a:ln>
          <a:effectLst/>
        </p:spPr>
      </p:cxnSp>
      <p:sp>
        <p:nvSpPr>
          <p:cNvPr id="11" name="Двойная стрелка влево/вверх 10"/>
          <p:cNvSpPr/>
          <p:nvPr/>
        </p:nvSpPr>
        <p:spPr>
          <a:xfrm>
            <a:off x="7015010" y="4003617"/>
            <a:ext cx="1034483" cy="424577"/>
          </a:xfrm>
          <a:prstGeom prst="leftUpArrow">
            <a:avLst/>
          </a:prstGeom>
          <a:solidFill>
            <a:srgbClr val="00C6BB">
              <a:lumMod val="75000"/>
            </a:srgbClr>
          </a:solidFill>
          <a:ln w="57150" cap="flat" cmpd="sng" algn="ctr">
            <a:solidFill>
              <a:srgbClr val="00C6B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Двойная стрелка влево/вверх 11"/>
          <p:cNvSpPr/>
          <p:nvPr/>
        </p:nvSpPr>
        <p:spPr>
          <a:xfrm flipH="1">
            <a:off x="1166434" y="3940339"/>
            <a:ext cx="1190794" cy="540344"/>
          </a:xfrm>
          <a:prstGeom prst="leftUpArrow">
            <a:avLst/>
          </a:prstGeom>
          <a:solidFill>
            <a:srgbClr val="00C6BB">
              <a:lumMod val="75000"/>
            </a:srgbClr>
          </a:solidFill>
          <a:ln w="57150" cap="flat" cmpd="sng" algn="ctr">
            <a:solidFill>
              <a:srgbClr val="00C6B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5400000">
            <a:off x="6744048" y="223724"/>
            <a:ext cx="616268" cy="2729722"/>
          </a:xfrm>
          <a:prstGeom prst="bentArrow">
            <a:avLst/>
          </a:prstGeom>
          <a:solidFill>
            <a:srgbClr val="00C6BB">
              <a:lumMod val="75000"/>
            </a:srgbClr>
          </a:solidFill>
          <a:ln w="25400" cap="flat" cmpd="sng" algn="ctr">
            <a:solidFill>
              <a:srgbClr val="00C6BB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Стрелка углом 13"/>
          <p:cNvSpPr/>
          <p:nvPr/>
        </p:nvSpPr>
        <p:spPr>
          <a:xfrm rot="5400000" flipV="1">
            <a:off x="1707238" y="249391"/>
            <a:ext cx="616268" cy="2600078"/>
          </a:xfrm>
          <a:prstGeom prst="bentArrow">
            <a:avLst/>
          </a:prstGeom>
          <a:solidFill>
            <a:srgbClr val="00C6BB">
              <a:lumMod val="75000"/>
            </a:srgbClr>
          </a:solidFill>
          <a:ln w="25400" cap="flat" cmpd="sng" algn="ctr">
            <a:solidFill>
              <a:srgbClr val="00C6BB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0" y="0"/>
            <a:ext cx="9144000" cy="864096"/>
          </a:xfrm>
          <a:prstGeom prst="wedgeRectCallout">
            <a:avLst/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асоціація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освіти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ENQA)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534854" y="3523687"/>
            <a:ext cx="4074291" cy="855785"/>
          </a:xfrm>
          <a:prstGeom prst="roundRect">
            <a:avLst/>
          </a:prstGeom>
          <a:solidFill>
            <a:srgbClr val="00C6BB">
              <a:lumMod val="75000"/>
            </a:srgbClr>
          </a:solidFill>
          <a:ln w="25400" cap="flat" cmpd="sng" algn="ctr">
            <a:solidFill>
              <a:srgbClr val="00C6B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600" kern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kumimoji="0" lang="uk-UA" sz="1600" b="0" i="0" u="none" strike="noStrike" kern="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вропейський союз студентів </a:t>
            </a:r>
            <a:r>
              <a:rPr kumimoji="0" lang="en-US" sz="1600" b="0" i="0" u="none" strike="noStrike" kern="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(ESU)</a:t>
            </a:r>
            <a:endParaRPr kumimoji="0" lang="ru-RU" sz="1600" b="0" i="0" u="none" strike="noStrike" kern="0" cap="none" spc="0" normalizeH="0" baseline="0" noProof="0" dirty="0" smtClean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pic>
        <p:nvPicPr>
          <p:cNvPr id="18" name="Picture 8" descr="D: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092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0" y="-1"/>
            <a:ext cx="9144000" cy="835757"/>
          </a:xfrm>
          <a:prstGeom prst="wedgeRectCallout">
            <a:avLst>
              <a:gd name="adj1" fmla="val -35719"/>
              <a:gd name="adj2" fmla="val 65194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436096" y="2071778"/>
            <a:ext cx="3384376" cy="2281476"/>
          </a:xfrm>
          <a:prstGeom prst="roundRect">
            <a:avLst/>
          </a:prstGeom>
          <a:ln w="28575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 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науково-пізнавальна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процедура, яка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констатуюче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умов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обираються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предметом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(І. П.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Маноха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067694"/>
            <a:ext cx="3240360" cy="2281476"/>
          </a:xfrm>
          <a:prstGeom prst="roundRect">
            <a:avLst/>
          </a:prstGeom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Стандарт є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еталоном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співставлень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ступенях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011322"/>
            <a:ext cx="8712968" cy="817245"/>
          </a:xfrm>
          <a:prstGeom prst="roundRect">
            <a:avLst/>
          </a:prstGeom>
          <a:ln w="28575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нормативний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заснований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консенсусі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прийнятий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визнаним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органом,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неодноразового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правила,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настанови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впорядкованості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48" y="2071778"/>
            <a:ext cx="1746028" cy="2281476"/>
          </a:xfrm>
          <a:prstGeom prst="rect">
            <a:avLst/>
          </a:prstGeom>
        </p:spPr>
      </p:pic>
      <p:pic>
        <p:nvPicPr>
          <p:cNvPr id="11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359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0" y="-1"/>
            <a:ext cx="9144000" cy="835757"/>
          </a:xfrm>
          <a:prstGeom prst="wedgeRectCallout">
            <a:avLst/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507854"/>
            <a:ext cx="8748972" cy="1191816"/>
          </a:xfrm>
          <a:prstGeom prst="roundRect">
            <a:avLst/>
          </a:prstGeom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стан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об’єктивних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тенденцій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науково-обґрунтованих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(Т. О.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Лукіна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7" y="1131590"/>
            <a:ext cx="3607993" cy="2281476"/>
          </a:xfrm>
          <a:prstGeom prst="round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 освіти 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процедура розроблення та затвердження стандартів освіти, які є складовою системи освіти – сукупності взаємодіючих документів, що встановлюють певні норми та положення щодо реалізації освітнього процесу.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5269" y="1059582"/>
            <a:ext cx="3938699" cy="2281476"/>
          </a:xfrm>
          <a:prstGeom prst="round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процедура,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ефектів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довгострокових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галузевих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некомерційного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сектору,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корпоративних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21" y="1559628"/>
            <a:ext cx="1150193" cy="1754531"/>
          </a:xfrm>
          <a:prstGeom prst="rect">
            <a:avLst/>
          </a:prstGeom>
        </p:spPr>
      </p:pic>
      <p:pic>
        <p:nvPicPr>
          <p:cNvPr id="12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234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0" y="0"/>
            <a:ext cx="9144000" cy="915566"/>
          </a:xfrm>
          <a:prstGeom prst="wedgeRectCallout">
            <a:avLst>
              <a:gd name="adj1" fmla="val -29907"/>
              <a:gd name="adj2" fmla="val 75691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ДІЇ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5300" y="2790784"/>
            <a:ext cx="6768752" cy="715089"/>
          </a:xfrm>
          <a:prstGeom prst="roundRect">
            <a:avLst/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 до всієї вищої освіти, що пропонується у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незалежно від типу навчання чи місця викладання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186706"/>
            <a:ext cx="6624736" cy="715089"/>
          </a:xfrm>
          <a:prstGeom prst="roundRect">
            <a:avLst/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набір стандартів і рекомендацій для внутрішніх і зовнішніх систем забезпечення якості у вищій освіті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50968" y="2093259"/>
            <a:ext cx="3242061" cy="408623"/>
          </a:xfrm>
          <a:prstGeom prst="roundRect">
            <a:avLst/>
          </a:prstGeom>
          <a:noFill/>
          <a:ln w="28575"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є стандартами якості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3651870"/>
            <a:ext cx="8488281" cy="1021556"/>
          </a:xfrm>
          <a:prstGeom prst="roundRect">
            <a:avLst/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 – </a:t>
            </a:r>
            <a:r>
              <a:rPr lang="uk-UA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зосереджені на забезпеченні якості стосовно навчання і викладання у вищій освіті, включаючи навчальне середовище та відповідні зв’язки з дослідженнями та інноваціями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4474"/>
            <a:ext cx="1983854" cy="1983854"/>
          </a:xfrm>
          <a:prstGeom prst="rect">
            <a:avLst/>
          </a:prstGeom>
        </p:spPr>
      </p:pic>
      <p:pic>
        <p:nvPicPr>
          <p:cNvPr id="10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455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2185" y="438"/>
            <a:ext cx="9144000" cy="843120"/>
          </a:xfrm>
          <a:prstGeom prst="wedgeRectCallout">
            <a:avLst>
              <a:gd name="adj1" fmla="val -33219"/>
              <a:gd name="adj2" fmla="val 67593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1813" y="1059582"/>
            <a:ext cx="4752528" cy="715089"/>
          </a:xfrm>
          <a:prstGeom prst="roundRect">
            <a:avLst/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EHEA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3651870"/>
            <a:ext cx="5760640" cy="102155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рамки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європейському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національному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інституційному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1948090"/>
            <a:ext cx="3528392" cy="1328023"/>
          </a:xfrm>
          <a:prstGeom prst="roundRect">
            <a:avLst/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уможливлюють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Європейському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207" y="1945372"/>
            <a:ext cx="3393698" cy="1634490"/>
          </a:xfrm>
          <a:prstGeom prst="roundRect">
            <a:avLst/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таким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чином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сприяючи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поза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кордонів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13" y="1869926"/>
            <a:ext cx="1781944" cy="17819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pic>
        <p:nvPicPr>
          <p:cNvPr id="10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809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194" y="0"/>
            <a:ext cx="9163713" cy="915566"/>
          </a:xfrm>
          <a:prstGeom prst="wedgeRectCallout">
            <a:avLst>
              <a:gd name="adj1" fmla="val -32878"/>
              <a:gd name="adj2" fmla="val 69234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01109"/>
            <a:ext cx="581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 ҐРУНТУЮТЬСЯ НА ТАКИХ ЧОТИРЬОХ ПРИНЦИПАХ ЗАБЕЗПЕЧЕННЯ ЯКОСТІ У EHEA: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510" y="1923678"/>
            <a:ext cx="5904656" cy="715089"/>
          </a:xfrm>
          <a:prstGeom prst="roundRect">
            <a:avLst/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первинну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6027" y="2859782"/>
            <a:ext cx="6326654" cy="715089"/>
          </a:xfrm>
          <a:prstGeom prst="roundRect">
            <a:avLst/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293912"/>
            <a:ext cx="5452262" cy="408623"/>
          </a:xfrm>
          <a:prstGeom prst="roundRect">
            <a:avLst/>
          </a:prstGeom>
          <a:noFill/>
          <a:ln w="28575"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7685" y="3797399"/>
            <a:ext cx="6768752" cy="715089"/>
          </a:xfrm>
          <a:prstGeom prst="roundRect">
            <a:avLst/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12" y="844189"/>
            <a:ext cx="2150795" cy="2629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pic>
        <p:nvPicPr>
          <p:cNvPr id="11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667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7327" y="1347614"/>
            <a:ext cx="5205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sz="32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0" y="14447"/>
            <a:ext cx="9144000" cy="792088"/>
          </a:xfrm>
          <a:prstGeom prst="wedgeRectCallout">
            <a:avLst/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95686"/>
            <a:ext cx="2859783" cy="28597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pic>
        <p:nvPicPr>
          <p:cNvPr id="9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416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0" y="0"/>
            <a:ext cx="9144000" cy="1131590"/>
          </a:xfrm>
          <a:prstGeom prst="wedgeRectCallout">
            <a:avLst>
              <a:gd name="adj1" fmla="val -26060"/>
              <a:gd name="adj2" fmla="val 76432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28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2067694"/>
            <a:ext cx="6157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фера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дії, цілі та принципи.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рекомендації щодо внутрішнього забезпечення   якості вищої освіти.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рекомендації щодо зовнішнього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вищої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освіти.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рекомендації щодо агенцій із забезпечення якості освіти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 стандартів із забезпечення якості вищої освіти.</a:t>
            </a:r>
            <a:endParaRPr lang="uk-UA" b="0" i="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6" y="1635646"/>
            <a:ext cx="1511912" cy="23956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pic>
        <p:nvPicPr>
          <p:cNvPr id="9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636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0" y="0"/>
            <a:ext cx="9144000" cy="915566"/>
          </a:xfrm>
          <a:prstGeom prst="wedgeRectCallout">
            <a:avLst>
              <a:gd name="adj1" fmla="val -30946"/>
              <a:gd name="adj2" fmla="val 61072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endParaRPr lang="en-US" sz="32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915566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є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втілювати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залучаючи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стейк­холдерів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895" y="2500615"/>
            <a:ext cx="8755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є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загальнодоступною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ідображати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взаємозв’язок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одного боку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контекст,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915566"/>
            <a:ext cx="3077883" cy="1923677"/>
          </a:xfrm>
          <a:prstGeom prst="rect">
            <a:avLst/>
          </a:prstGeom>
        </p:spPr>
      </p:pic>
      <p:pic>
        <p:nvPicPr>
          <p:cNvPr id="8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49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0" y="0"/>
            <a:ext cx="9144000" cy="1152128"/>
          </a:xfrm>
          <a:prstGeom prst="wedgeRectCallout">
            <a:avLst>
              <a:gd name="adj1" fmla="val -31742"/>
              <a:gd name="adj2" fmla="val 72421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514" y="1419622"/>
            <a:ext cx="71048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реалізовувати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розро­блення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Програ­ми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цілям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озвучити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отри­мані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вони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національ­ної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Рамці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8" y="2211710"/>
            <a:ext cx="1584176" cy="2369410"/>
          </a:xfrm>
          <a:prstGeom prst="rect">
            <a:avLst/>
          </a:prstGeom>
        </p:spPr>
      </p:pic>
      <p:pic>
        <p:nvPicPr>
          <p:cNvPr id="7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406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0" y="-1"/>
            <a:ext cx="9144000" cy="835757"/>
          </a:xfrm>
          <a:prstGeom prst="wedgeRectCallout">
            <a:avLst>
              <a:gd name="adj1" fmla="val -31515"/>
              <a:gd name="adj2" fmla="val 72995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5255" y="987574"/>
            <a:ext cx="8856984" cy="296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110" marR="923290">
              <a:lnSpc>
                <a:spcPct val="108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Рекомендації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р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озроблен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н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я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і</a:t>
            </a:r>
            <a:r>
              <a:rPr lang="en-US" spc="-14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затвердже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н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ня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п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рогра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м: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</a:endParaRPr>
          </a:p>
          <a:p>
            <a:pPr marL="342900" marR="934085" lvl="0" indent="-342900" algn="just">
              <a:lnSpc>
                <a:spcPct val="107000"/>
              </a:lnSpc>
              <a:spcBef>
                <a:spcPts val="5"/>
              </a:spcBef>
              <a:spcAft>
                <a:spcPts val="0"/>
              </a:spcAft>
              <a:buClr>
                <a:srgbClr val="15467B"/>
              </a:buClr>
              <a:buSzPts val="1100"/>
              <a:buFont typeface="Trebuchet MS"/>
              <a:buChar char="•"/>
              <a:tabLst>
                <a:tab pos="299085" algn="l"/>
              </a:tabLst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розробляються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відповідно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до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загальних</a:t>
            </a:r>
            <a:r>
              <a:rPr lang="en-US" spc="-1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цілей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програми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,</a:t>
            </a:r>
            <a:r>
              <a:rPr lang="en-US" spc="-15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що</a:t>
            </a:r>
            <a:r>
              <a:rPr lang="en-US" spc="-15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відповідають</a:t>
            </a:r>
            <a:r>
              <a:rPr lang="en-US" spc="-15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інституційній</a:t>
            </a:r>
            <a:r>
              <a:rPr lang="en-US" spc="-15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стратегії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та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мають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визначені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очікувані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результати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навчання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</a:endParaRPr>
          </a:p>
          <a:p>
            <a:pPr marL="342900" marR="934720" lvl="0" indent="-342900">
              <a:lnSpc>
                <a:spcPct val="108000"/>
              </a:lnSpc>
              <a:spcAft>
                <a:spcPts val="0"/>
              </a:spcAft>
              <a:buClr>
                <a:srgbClr val="15467B"/>
              </a:buClr>
              <a:buSzPts val="1100"/>
              <a:buFont typeface="Trebuchet MS"/>
              <a:buChar char="•"/>
              <a:tabLst>
                <a:tab pos="299085" algn="l"/>
              </a:tabLst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розробляються</a:t>
            </a:r>
            <a:r>
              <a:rPr lang="ru-RU" spc="-16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із</a:t>
            </a:r>
            <a:r>
              <a:rPr lang="ru-RU" spc="-16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залученням</a:t>
            </a:r>
            <a:r>
              <a:rPr lang="ru-RU" spc="-16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у</a:t>
            </a:r>
            <a:r>
              <a:rPr lang="ru-RU" spc="-16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цей</a:t>
            </a:r>
            <a:r>
              <a:rPr lang="ru-RU" spc="-16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процес</a:t>
            </a:r>
            <a:r>
              <a:rPr lang="ru-RU" spc="-16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студентів</a:t>
            </a:r>
            <a:r>
              <a:rPr lang="ru-RU" spc="-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та</a:t>
            </a:r>
            <a:r>
              <a:rPr lang="ru-RU" spc="-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інших</a:t>
            </a:r>
            <a:r>
              <a:rPr lang="ru-RU" spc="-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стейкхолдерів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;</a:t>
            </a:r>
          </a:p>
          <a:p>
            <a:pPr marL="342900" marR="934720" lvl="0" indent="-342900">
              <a:lnSpc>
                <a:spcPct val="108000"/>
              </a:lnSpc>
              <a:spcAft>
                <a:spcPts val="0"/>
              </a:spcAft>
              <a:buClr>
                <a:srgbClr val="15467B"/>
              </a:buClr>
              <a:buSzPts val="1100"/>
              <a:buFont typeface="Trebuchet MS"/>
              <a:buChar char="•"/>
              <a:tabLst>
                <a:tab pos="299085" algn="l"/>
              </a:tabLst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зовнішню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експертизу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орієнтири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;</a:t>
            </a:r>
          </a:p>
          <a:p>
            <a:pPr marL="342900" marR="934720" lvl="0" indent="-342900">
              <a:lnSpc>
                <a:spcPct val="108000"/>
              </a:lnSpc>
              <a:spcAft>
                <a:spcPts val="0"/>
              </a:spcAft>
              <a:buClr>
                <a:srgbClr val="15467B"/>
              </a:buClr>
              <a:buSzPts val="1100"/>
              <a:buFont typeface="Trebuchet MS"/>
              <a:buChar char="•"/>
              <a:tabLst>
                <a:tab pos="299085" algn="l"/>
              </a:tabLst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відображають</a:t>
            </a:r>
            <a:r>
              <a:rPr lang="ru-RU" spc="-2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цілі</a:t>
            </a:r>
            <a:r>
              <a:rPr lang="ru-RU" spc="-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вищої</a:t>
            </a:r>
            <a:r>
              <a:rPr lang="ru-RU" spc="-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освіти</a:t>
            </a:r>
            <a:r>
              <a:rPr lang="ru-RU" spc="-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Ради</a:t>
            </a:r>
            <a:r>
              <a:rPr lang="ru-RU" spc="-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Європи</a:t>
            </a:r>
            <a:r>
              <a:rPr lang="ru-RU" spc="-21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</a:endParaRPr>
          </a:p>
          <a:p>
            <a:pPr marL="342900" marR="934720" lvl="0" indent="-342900">
              <a:lnSpc>
                <a:spcPct val="108000"/>
              </a:lnSpc>
              <a:spcAft>
                <a:spcPts val="0"/>
              </a:spcAft>
              <a:buClr>
                <a:srgbClr val="15467B"/>
              </a:buClr>
              <a:buSzPts val="1100"/>
              <a:buFont typeface="Trebuchet MS"/>
              <a:buChar char="•"/>
              <a:tabLst>
                <a:tab pos="299085" algn="l"/>
              </a:tabLst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розроблені</a:t>
            </a:r>
            <a:r>
              <a:rPr lang="ru-RU" spc="-9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таким</a:t>
            </a:r>
            <a:r>
              <a:rPr lang="ru-RU" spc="-9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чином,</a:t>
            </a:r>
            <a:r>
              <a:rPr lang="ru-RU" spc="-9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щоб</a:t>
            </a:r>
            <a:r>
              <a:rPr lang="ru-RU" spc="-9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уможливити</a:t>
            </a:r>
            <a:r>
              <a:rPr lang="ru-RU" spc="-9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поступовий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прогрес</a:t>
            </a:r>
            <a:r>
              <a:rPr lang="ru-RU" spc="-1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;</a:t>
            </a:r>
          </a:p>
          <a:p>
            <a:pPr marL="342900" marR="934085" lvl="0" indent="-342900">
              <a:lnSpc>
                <a:spcPct val="110000"/>
              </a:lnSpc>
              <a:spcBef>
                <a:spcPts val="15"/>
              </a:spcBef>
              <a:spcAft>
                <a:spcPts val="0"/>
              </a:spcAft>
              <a:buClr>
                <a:srgbClr val="15467B"/>
              </a:buClr>
              <a:buSzPts val="1100"/>
              <a:buFont typeface="Trebuchet MS"/>
              <a:buChar char="•"/>
              <a:tabLst>
                <a:tab pos="299085" algn="l"/>
              </a:tabLst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очікуване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навантаження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, у</a:t>
            </a:r>
            <a:r>
              <a:rPr lang="ru-RU" spc="-14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ECTS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75"/>
              </a:lnSpc>
              <a:spcAft>
                <a:spcPts val="0"/>
              </a:spcAft>
              <a:buClr>
                <a:srgbClr val="15467B"/>
              </a:buClr>
              <a:buSzPts val="1100"/>
              <a:buFont typeface="Trebuchet MS"/>
              <a:buChar char="•"/>
              <a:tabLst>
                <a:tab pos="299085" algn="l"/>
              </a:tabLst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містять</a:t>
            </a:r>
            <a:r>
              <a:rPr lang="ru-RU" spc="-1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чітко</a:t>
            </a:r>
            <a:r>
              <a:rPr lang="ru-RU" spc="-1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визначені</a:t>
            </a:r>
            <a:r>
              <a:rPr lang="ru-RU" spc="-1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можливості</a:t>
            </a:r>
            <a:r>
              <a:rPr lang="ru-RU" spc="-1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проходження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практики,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доречно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</a:endParaRPr>
          </a:p>
          <a:p>
            <a:pPr marL="342900" marR="934720" lvl="0" indent="-342900">
              <a:lnSpc>
                <a:spcPct val="110000"/>
              </a:lnSpc>
              <a:spcBef>
                <a:spcPts val="120"/>
              </a:spcBef>
              <a:spcAft>
                <a:spcPts val="0"/>
              </a:spcAft>
              <a:buClr>
                <a:srgbClr val="15467B"/>
              </a:buClr>
              <a:buSzPts val="1100"/>
              <a:buFont typeface="Trebuchet MS"/>
              <a:buChar char="•"/>
              <a:tabLst>
                <a:tab pos="299085" algn="l"/>
              </a:tabLst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підлягають</a:t>
            </a:r>
            <a:r>
              <a:rPr lang="ru-RU" spc="-1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офіційному</a:t>
            </a:r>
            <a:r>
              <a:rPr lang="ru-RU" spc="-1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процесу</a:t>
            </a:r>
            <a:r>
              <a:rPr lang="ru-RU" spc="-1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затвердження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у</a:t>
            </a:r>
            <a:r>
              <a:rPr lang="ru-RU" spc="-6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закладі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85094"/>
            <a:ext cx="1034827" cy="1998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pic>
        <p:nvPicPr>
          <p:cNvPr id="7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88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0" y="1894"/>
            <a:ext cx="7358082" cy="913672"/>
          </a:xfrm>
          <a:prstGeom prst="wedgeRectCallout">
            <a:avLst>
              <a:gd name="adj1" fmla="val -32217"/>
              <a:gd name="adj2" fmla="val 59105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1339850" lvl="1" algn="just">
              <a:spcAft>
                <a:spcPts val="0"/>
              </a:spcAft>
              <a:buClr>
                <a:srgbClr val="15467B"/>
              </a:buClr>
              <a:buSzPts val="1200"/>
              <a:tabLst>
                <a:tab pos="370840" algn="l"/>
              </a:tabLst>
            </a:pPr>
            <a:r>
              <a:rPr lang="uk-UA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Студентоцентроване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навчання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                            </a:t>
            </a:r>
          </a:p>
          <a:p>
            <a:pPr marR="1339850" lvl="1" algn="just">
              <a:spcAft>
                <a:spcPts val="0"/>
              </a:spcAft>
              <a:buClr>
                <a:srgbClr val="15467B"/>
              </a:buClr>
              <a:buSzPts val="1200"/>
              <a:tabLst>
                <a:tab pos="370840" algn="l"/>
              </a:tabLst>
            </a:pP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         </a:t>
            </a:r>
            <a:r>
              <a:rPr lang="en-US" sz="2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викладання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та</a:t>
            </a:r>
            <a:r>
              <a:rPr lang="en-US" sz="2400" b="1" spc="-28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uk-UA" sz="2400" b="1" spc="-28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оцінювання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rebuchet MS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517" y="1131590"/>
            <a:ext cx="6648747" cy="160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">
              <a:spcBef>
                <a:spcPts val="30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Стандарт:</a:t>
            </a:r>
          </a:p>
          <a:p>
            <a:pPr marL="35560" marR="33020">
              <a:lnSpc>
                <a:spcPct val="110000"/>
              </a:lnSpc>
              <a:spcBef>
                <a:spcPts val="120"/>
              </a:spcBef>
              <a:spcAft>
                <a:spcPts val="0"/>
              </a:spcAft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реалізацію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про­грам</a:t>
            </a:r>
            <a:r>
              <a:rPr lang="ru-RU" spc="-6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таким</a:t>
            </a:r>
            <a:r>
              <a:rPr lang="ru-RU" spc="-6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чином,</a:t>
            </a:r>
            <a:r>
              <a:rPr lang="ru-RU" spc="-6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щоб</a:t>
            </a:r>
            <a:r>
              <a:rPr lang="ru-RU" spc="-6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заохотити</a:t>
            </a:r>
            <a:r>
              <a:rPr lang="ru-RU" spc="-6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брати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активну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роль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розвитку</a:t>
            </a:r>
            <a:r>
              <a:rPr lang="ru-RU" spc="-1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освітнього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відображало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цей</a:t>
            </a:r>
            <a:r>
              <a:rPr lang="ru-RU" spc="-6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rebuchet MS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604" y="3056578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Студентоцентроване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відіграють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самоаналізі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47" y="1144335"/>
            <a:ext cx="2390775" cy="1914525"/>
          </a:xfrm>
          <a:prstGeom prst="rect">
            <a:avLst/>
          </a:prstGeom>
        </p:spPr>
      </p:pic>
      <p:pic>
        <p:nvPicPr>
          <p:cNvPr id="8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26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0" y="0"/>
            <a:ext cx="9144000" cy="843558"/>
          </a:xfrm>
          <a:prstGeom prst="wedgeRectCallout">
            <a:avLst>
              <a:gd name="adj1" fmla="val -31061"/>
              <a:gd name="adj2" fmla="val 55778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        </a:t>
            </a:r>
            <a:r>
              <a:rPr lang="ru-RU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Запровадження</a:t>
            </a:r>
            <a:r>
              <a:rPr lang="ru-RU" sz="2400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студентоцентрованого</a:t>
            </a:r>
            <a:r>
              <a:rPr lang="ru-RU" sz="2400" spc="-15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endParaRPr lang="en-US" sz="2400" spc="-15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</a:endParaRPr>
          </a:p>
          <a:p>
            <a:pPr algn="just"/>
            <a:r>
              <a:rPr lang="en-US" sz="2400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en-US" sz="2400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          </a:t>
            </a:r>
            <a:r>
              <a:rPr lang="ru-RU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навчання</a:t>
            </a:r>
            <a:r>
              <a:rPr lang="ru-RU" sz="2400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і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викладання</a:t>
            </a:r>
            <a:r>
              <a:rPr lang="ru-RU" sz="2400" spc="-11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є</a:t>
            </a:r>
            <a:r>
              <a:rPr lang="ru-RU" sz="2400" spc="-11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таким,</a:t>
            </a:r>
            <a:r>
              <a:rPr lang="ru-RU" sz="2400" spc="-11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що</a:t>
            </a:r>
            <a:r>
              <a:rPr lang="ru-RU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: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3066739"/>
            <a:ext cx="2792750" cy="1634490"/>
          </a:xfrm>
          <a:prstGeom prst="roundRect">
            <a:avLst/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поважає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уможливлюючи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траєкторії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396" y="3373206"/>
            <a:ext cx="2953444" cy="1328023"/>
          </a:xfrm>
          <a:prstGeom prst="roundRect">
            <a:avLst/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396" y="932530"/>
            <a:ext cx="3673524" cy="715089"/>
          </a:xfrm>
          <a:prstGeom prst="roundRect">
            <a:avLst/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3" y="3359326"/>
            <a:ext cx="2736304" cy="1328023"/>
          </a:xfrm>
          <a:prstGeom prst="roundRect">
            <a:avLst/>
          </a:prstGeom>
          <a:ln w="28575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949" y="2287655"/>
            <a:ext cx="8786091" cy="715089"/>
          </a:xfrm>
          <a:prstGeom prst="roundRect">
            <a:avLst/>
          </a:prstGeom>
          <a:ln w="28575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того,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навчається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забезпечуючи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4088" y="932530"/>
            <a:ext cx="3714108" cy="715089"/>
          </a:xfrm>
          <a:prstGeom prst="roundRect">
            <a:avLst/>
          </a:prstGeom>
          <a:ln w="28575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взаємній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повазі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стосунках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студент-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7806" y="1753322"/>
            <a:ext cx="5670376" cy="408623"/>
          </a:xfrm>
          <a:prstGeom prst="roundRect">
            <a:avLst/>
          </a:prstGeom>
          <a:ln w="28575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скарг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pic>
        <p:nvPicPr>
          <p:cNvPr id="13" name="Picture 8" descr="D: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83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0" y="13013"/>
            <a:ext cx="9144000" cy="822743"/>
          </a:xfrm>
          <a:prstGeom prst="wedgeRectCallout">
            <a:avLst>
              <a:gd name="adj1" fmla="val -33674"/>
              <a:gd name="adj2" fmla="val 72601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</a:t>
            </a:r>
            <a:r>
              <a:rPr lang="ru-RU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endParaRPr lang="en-US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</a:t>
            </a:r>
            <a:r>
              <a:rPr lang="ru-RU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95083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наперед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циклу»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363" y="228371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Лісабонської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закладами, агентствами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центром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ENIC/NARIC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8304" y="1059582"/>
            <a:ext cx="2067778" cy="18680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8544" y="3828826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Мережа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ENIC-NARIC –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академічного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мобільності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ENIC Network). C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творена у 1994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Радою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ЮНЕСКО з метою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уніфікації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практики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дипломів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Мережа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ENIC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співпрацює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Мережею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Союзу з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NARIC Network),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53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3" y="803889"/>
            <a:ext cx="7576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147" y="2028397"/>
            <a:ext cx="162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147" y="2397729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534" y="3147814"/>
            <a:ext cx="8604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освітою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методах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32096" y="-31601"/>
            <a:ext cx="9144000" cy="769656"/>
          </a:xfrm>
          <a:prstGeom prst="wedgeRectCallout">
            <a:avLst>
              <a:gd name="adj1" fmla="val -33219"/>
              <a:gd name="adj2" fmla="val 62500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Викладацький</a:t>
            </a:r>
            <a:r>
              <a:rPr lang="ru-RU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" y="-31868"/>
            <a:ext cx="672107" cy="835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2615"/>
            <a:ext cx="1176530" cy="1371603"/>
          </a:xfrm>
          <a:prstGeom prst="rect">
            <a:avLst/>
          </a:prstGeom>
        </p:spPr>
      </p:pic>
      <p:pic>
        <p:nvPicPr>
          <p:cNvPr id="11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592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-17528" y="-11604"/>
            <a:ext cx="9161527" cy="927170"/>
          </a:xfrm>
          <a:prstGeom prst="wedgeRectCallout">
            <a:avLst>
              <a:gd name="adj1" fmla="val -33674"/>
              <a:gd name="adj2" fmla="val 61188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705" y="987574"/>
            <a:ext cx="6444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викладацької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забезпечуючи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легкодоступні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3705" y="2571750"/>
            <a:ext cx="88756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гарного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варіюються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ІТ-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радників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межах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системами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87574"/>
            <a:ext cx="1758219" cy="18125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pic>
        <p:nvPicPr>
          <p:cNvPr id="9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176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0" y="13014"/>
            <a:ext cx="9144000" cy="1008112"/>
          </a:xfrm>
          <a:prstGeom prst="wedgeRectCallout">
            <a:avLst/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6654" y="1131590"/>
            <a:ext cx="8730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655" y="2197610"/>
            <a:ext cx="87306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типу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контингенту;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відрахування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задоволеність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кар’єрні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траєкторії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1617" y="2443320"/>
            <a:ext cx="1982383" cy="2211710"/>
          </a:xfrm>
          <a:prstGeom prst="rect">
            <a:avLst/>
          </a:prstGeom>
        </p:spPr>
      </p:pic>
      <p:pic>
        <p:nvPicPr>
          <p:cNvPr id="8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382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-24764" y="0"/>
            <a:ext cx="9168764" cy="936104"/>
          </a:xfrm>
          <a:prstGeom prst="wedgeRectCallout">
            <a:avLst>
              <a:gd name="adj1" fmla="val -32166"/>
              <a:gd name="adj2" fmla="val 63610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Публічна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122" y="1059582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публікувати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легкодоступну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свою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458" y="2211710"/>
            <a:ext cx="87973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аклади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свою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прохідні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працевлаштування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07654"/>
            <a:ext cx="2026570" cy="1864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pic>
        <p:nvPicPr>
          <p:cNvPr id="8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65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0" y="-1"/>
            <a:ext cx="9144000" cy="835757"/>
          </a:xfrm>
          <a:prstGeom prst="wedgeRectCallout">
            <a:avLst>
              <a:gd name="adj1" fmla="val -33560"/>
              <a:gd name="adj2" fmla="val 67747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246292"/>
            <a:ext cx="1386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1225818"/>
            <a:ext cx="1386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2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841798"/>
            <a:ext cx="35269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кість;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кість освіти;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кість вищої освіти;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кість освітньої діяльності;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правління якістю.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0606" y="1841798"/>
            <a:ext cx="29271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тандарт;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освіти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тандартизація освіти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оніторинг;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цінювання;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кспертиза.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871537"/>
            <a:ext cx="1905000" cy="3400425"/>
          </a:xfrm>
          <a:prstGeom prst="rect">
            <a:avLst/>
          </a:prstGeom>
        </p:spPr>
      </p:pic>
      <p:pic>
        <p:nvPicPr>
          <p:cNvPr id="12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682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0" y="0"/>
            <a:ext cx="9144000" cy="843558"/>
          </a:xfrm>
          <a:prstGeom prst="wedgeRectCallout">
            <a:avLst>
              <a:gd name="adj1" fmla="val -33674"/>
              <a:gd name="adj2" fmla="val 71158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періодичний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перегляд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9832" y="1203598"/>
            <a:ext cx="5824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перегляди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вести до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безперерв­ного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будь­які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результат перегляду,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4" y="1635646"/>
            <a:ext cx="2556865" cy="2556865"/>
          </a:xfrm>
          <a:prstGeom prst="rect">
            <a:avLst/>
          </a:prstGeom>
        </p:spPr>
      </p:pic>
      <p:pic>
        <p:nvPicPr>
          <p:cNvPr id="8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571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500" y="1145673"/>
            <a:ext cx="9001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перегляд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відповідному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u="sng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гарантуючи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авчального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0" y="5536"/>
            <a:ext cx="9144000" cy="838022"/>
          </a:xfrm>
          <a:prstGeom prst="wedgeRectCallout">
            <a:avLst>
              <a:gd name="adj1" fmla="val -33219"/>
              <a:gd name="adj2" fmla="val 59614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періодичний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перегляд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6446" y="2786064"/>
            <a:ext cx="928694" cy="721854"/>
          </a:xfrm>
          <a:prstGeom prst="rect">
            <a:avLst/>
          </a:prstGeom>
        </p:spPr>
      </p:pic>
      <p:pic>
        <p:nvPicPr>
          <p:cNvPr id="9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071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0" y="-1"/>
            <a:ext cx="9144000" cy="835757"/>
          </a:xfrm>
          <a:prstGeom prst="wedgeRectCallout">
            <a:avLst>
              <a:gd name="adj1" fmla="val -33219"/>
              <a:gd name="adj2" fmla="val 72120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Циклічне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15566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ESG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циклічній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326" y="2466260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завершується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відгуком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закладу. Таким чином,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враховано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підготовці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99542"/>
            <a:ext cx="2782381" cy="2782381"/>
          </a:xfrm>
          <a:prstGeom prst="rect">
            <a:avLst/>
          </a:prstGeom>
        </p:spPr>
      </p:pic>
      <p:pic>
        <p:nvPicPr>
          <p:cNvPr id="10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559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5632" y="0"/>
            <a:ext cx="9138367" cy="915566"/>
          </a:xfrm>
          <a:prstGeom prst="wedgeRectCallout">
            <a:avLst>
              <a:gd name="adj1" fmla="val -32658"/>
              <a:gd name="adj2" fmla="val 64561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956211"/>
            <a:ext cx="55446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3200" b="1" u="sng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sz="32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200" y="2165172"/>
            <a:ext cx="2346247" cy="2044289"/>
          </a:xfrm>
          <a:prstGeom prst="rect">
            <a:avLst/>
          </a:prstGeom>
        </p:spPr>
      </p:pic>
      <p:pic>
        <p:nvPicPr>
          <p:cNvPr id="9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93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2" name="Прямоугольная выноска 1"/>
          <p:cNvSpPr/>
          <p:nvPr/>
        </p:nvSpPr>
        <p:spPr>
          <a:xfrm>
            <a:off x="0" y="0"/>
            <a:ext cx="9144000" cy="864096"/>
          </a:xfrm>
          <a:prstGeom prst="wedgeRectCallout">
            <a:avLst>
              <a:gd name="adj1" fmla="val -33219"/>
              <a:gd name="adj2" fmla="val 62500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987574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стосуватись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ESG.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2301809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за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визнавало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підтримувало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за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шляхами, в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9742"/>
            <a:ext cx="2578596" cy="1912459"/>
          </a:xfrm>
          <a:prstGeom prst="rect">
            <a:avLst/>
          </a:prstGeom>
        </p:spPr>
      </p:pic>
      <p:pic>
        <p:nvPicPr>
          <p:cNvPr id="8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51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2" name="Прямоугольная выноска 1"/>
          <p:cNvSpPr/>
          <p:nvPr/>
        </p:nvSpPr>
        <p:spPr>
          <a:xfrm>
            <a:off x="0" y="0"/>
            <a:ext cx="9144000" cy="936104"/>
          </a:xfrm>
          <a:prstGeom prst="wedgeRectCallout">
            <a:avLst>
              <a:gd name="adj1" fmla="val -33674"/>
              <a:gd name="adj2" fmla="val 62500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12018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38247"/>
            <a:ext cx="6048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демонструвати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81" r="20299"/>
          <a:stretch/>
        </p:blipFill>
        <p:spPr>
          <a:xfrm>
            <a:off x="6463145" y="2427734"/>
            <a:ext cx="2316662" cy="1986480"/>
          </a:xfrm>
          <a:prstGeom prst="rect">
            <a:avLst/>
          </a:prstGeom>
        </p:spPr>
      </p:pic>
      <p:pic>
        <p:nvPicPr>
          <p:cNvPr id="8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679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0" y="0"/>
            <a:ext cx="9144000" cy="835757"/>
          </a:xfrm>
          <a:prstGeom prst="wedgeRectCallout">
            <a:avLst/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98757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наперед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запроваджуваними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результатами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38" y="3036801"/>
            <a:ext cx="2618642" cy="17461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7514" y="3651870"/>
            <a:ext cx="6168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671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0" y="-1"/>
            <a:ext cx="9144000" cy="835757"/>
          </a:xfrm>
          <a:prstGeom prst="wedgeRectCallout">
            <a:avLst/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517" y="1059582"/>
            <a:ext cx="8544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94553" y="2283718"/>
            <a:ext cx="59188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відбирають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є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компетентними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брифінг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13505"/>
            <a:ext cx="2571750" cy="2571750"/>
          </a:xfrm>
          <a:prstGeom prst="rect">
            <a:avLst/>
          </a:prstGeom>
        </p:spPr>
      </p:pic>
      <p:pic>
        <p:nvPicPr>
          <p:cNvPr id="10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634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11460" y="0"/>
            <a:ext cx="9144000" cy="1008112"/>
          </a:xfrm>
          <a:prstGeom prst="wedgeRectCallout">
            <a:avLst>
              <a:gd name="adj1" fmla="val -31515"/>
              <a:gd name="adj2" fmla="val 62500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20359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Будь­які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судження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ґрунтуватися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7514" y="3363838"/>
            <a:ext cx="5592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93" y="2484524"/>
            <a:ext cx="2128990" cy="2079643"/>
          </a:xfrm>
          <a:prstGeom prst="rect">
            <a:avLst/>
          </a:prstGeom>
        </p:spPr>
      </p:pic>
      <p:pic>
        <p:nvPicPr>
          <p:cNvPr id="10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2035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0" y="-1"/>
            <a:ext cx="9144000" cy="835757"/>
          </a:xfrm>
          <a:prstGeom prst="wedgeRectCallout">
            <a:avLst>
              <a:gd name="adj1" fmla="val -32992"/>
              <a:gd name="adj2" fmla="val 59614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Звітування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7514" y="881745"/>
            <a:ext cx="8616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публікуватися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будь­яке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опублікувати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98435" y="2516057"/>
            <a:ext cx="5832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покращується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моменту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815"/>
            <a:ext cx="1932806" cy="1932806"/>
          </a:xfrm>
          <a:prstGeom prst="rect">
            <a:avLst/>
          </a:prstGeom>
        </p:spPr>
      </p:pic>
      <p:pic>
        <p:nvPicPr>
          <p:cNvPr id="10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56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0" y="0"/>
            <a:ext cx="9144000" cy="771550"/>
          </a:xfrm>
          <a:prstGeom prst="wedgeRectCallout">
            <a:avLst>
              <a:gd name="adj1" fmla="val -33106"/>
              <a:gd name="adj2" fmla="val 61153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«якість»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376883145"/>
              </p:ext>
            </p:extLst>
          </p:nvPr>
        </p:nvGraphicFramePr>
        <p:xfrm>
          <a:off x="11461" y="892334"/>
          <a:ext cx="5112568" cy="3863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6180" y="860499"/>
            <a:ext cx="3938348" cy="3785652"/>
          </a:xfrm>
          <a:prstGeom prst="rect">
            <a:avLst/>
          </a:prstGeom>
          <a:noFill/>
          <a:ln w="57150">
            <a:solidFill>
              <a:srgbClr val="00C6BB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– </a:t>
            </a: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властивостей; ієрархічна система властивостей частин об'єкту (морфологічна структура якості); динамічна система властивостей; внутрішній момент, що виражається в закономірних зв'язках складових частин (функціональна структура якості) та конструює (визначає закономірності) умови розвитку об'єкту; основа існування об'єкту; фактор того, що об'єкт є єдиним, специфічним та впорядкованим; певна цінність (щодо об'єктів, які створюються людиною), тобто якість таких об'єктів є цінною, інакше немає мотивів і не буде створення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D:\eu_flag_co_funded_pos_[rgb]_righ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12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0" y="0"/>
            <a:ext cx="9144000" cy="835025"/>
          </a:xfrm>
          <a:prstGeom prst="wedgeRectCallout">
            <a:avLst>
              <a:gd name="adj1" fmla="val -32992"/>
              <a:gd name="adj2" fmla="val 62500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Скарги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апеляції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9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6866" y="1491630"/>
            <a:ext cx="5607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скарг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апеляцій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них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9532" y="350785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за умов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підзвітності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99" y="1053383"/>
            <a:ext cx="2769096" cy="2076822"/>
          </a:xfrm>
          <a:prstGeom prst="rect">
            <a:avLst/>
          </a:prstGeom>
        </p:spPr>
      </p:pic>
      <p:pic>
        <p:nvPicPr>
          <p:cNvPr id="8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614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79912" y="1635646"/>
            <a:ext cx="5094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 </a:t>
            </a:r>
            <a:r>
              <a:rPr lang="ru-RU" sz="32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sz="32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0" y="0"/>
            <a:ext cx="9144000" cy="864096"/>
          </a:xfrm>
          <a:prstGeom prst="wedgeRectCallout">
            <a:avLst>
              <a:gd name="adj1" fmla="val -33333"/>
              <a:gd name="adj2" fmla="val 61298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9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51670"/>
            <a:ext cx="3455640" cy="2363048"/>
          </a:xfrm>
          <a:prstGeom prst="rect">
            <a:avLst/>
          </a:prstGeom>
        </p:spPr>
      </p:pic>
      <p:pic>
        <p:nvPicPr>
          <p:cNvPr id="7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01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2" name="Прямоугольная выноска 1"/>
          <p:cNvSpPr/>
          <p:nvPr/>
        </p:nvSpPr>
        <p:spPr>
          <a:xfrm>
            <a:off x="3983" y="0"/>
            <a:ext cx="9144000" cy="835025"/>
          </a:xfrm>
          <a:prstGeom prst="wedgeRectCallout">
            <a:avLst>
              <a:gd name="adj1" fmla="val -33333"/>
              <a:gd name="adj2" fmla="val 62500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9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987574"/>
            <a:ext cx="84135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агентства. Агентства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31790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довіряли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агентствам.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31790"/>
            <a:ext cx="3086100" cy="1485900"/>
          </a:xfrm>
          <a:prstGeom prst="rect">
            <a:avLst/>
          </a:prstGeom>
        </p:spPr>
      </p:pic>
      <p:pic>
        <p:nvPicPr>
          <p:cNvPr id="8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05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0" y="-1"/>
            <a:ext cx="9144000" cy="835025"/>
          </a:xfrm>
          <a:prstGeom prst="wedgeRectCallout">
            <a:avLst>
              <a:gd name="adj1" fmla="val -33787"/>
              <a:gd name="adj2" fmla="val 74307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9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4962" y="1059582"/>
            <a:ext cx="8485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та бути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компетентними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агентства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2444777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державою,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стейкхолдерами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962" y="2259165"/>
            <a:ext cx="2220736" cy="2125549"/>
          </a:xfrm>
          <a:prstGeom prst="rect">
            <a:avLst/>
          </a:prstGeom>
        </p:spPr>
      </p:pic>
      <p:pic>
        <p:nvPicPr>
          <p:cNvPr id="9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94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0" y="-1"/>
            <a:ext cx="9143999" cy="835025"/>
          </a:xfrm>
          <a:prstGeom prst="wedgeRectCallout">
            <a:avLst>
              <a:gd name="adj1" fmla="val -32651"/>
              <a:gd name="adj2" fmla="val 60011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9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3240" y="1059582"/>
            <a:ext cx="5790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автономно. Вони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свою роботу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859782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висунутий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третьою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стороною,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працюючи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висунула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ґрунтуються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86" y="915566"/>
            <a:ext cx="2143125" cy="2143125"/>
          </a:xfrm>
          <a:prstGeom prst="rect">
            <a:avLst/>
          </a:prstGeom>
        </p:spPr>
      </p:pic>
      <p:pic>
        <p:nvPicPr>
          <p:cNvPr id="10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033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0" y="-1"/>
            <a:ext cx="9144000" cy="835025"/>
          </a:xfrm>
          <a:prstGeom prst="wedgeRectCallout">
            <a:avLst>
              <a:gd name="adj1" fmla="val -33106"/>
              <a:gd name="adj2" fmla="val 66829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9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03848" y="1059582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публікувати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описують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643758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структурного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обмірковуванню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інституційному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національному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контекстах.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00295"/>
            <a:ext cx="1715485" cy="1440160"/>
          </a:xfrm>
          <a:prstGeom prst="rect">
            <a:avLst/>
          </a:prstGeom>
        </p:spPr>
      </p:pic>
      <p:pic>
        <p:nvPicPr>
          <p:cNvPr id="10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54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0" y="15466"/>
            <a:ext cx="9144000" cy="792088"/>
          </a:xfrm>
          <a:prstGeom prst="wedgeRectCallout">
            <a:avLst>
              <a:gd name="adj1" fmla="val -33333"/>
              <a:gd name="adj2" fmla="val 65124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19122"/>
            <a:ext cx="1647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9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98757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2386" y="2320087"/>
            <a:ext cx="63252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 є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продуктивним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чином.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31" y="1707654"/>
            <a:ext cx="2643758" cy="2643758"/>
          </a:xfrm>
          <a:prstGeom prst="rect">
            <a:avLst/>
          </a:prstGeom>
        </p:spPr>
      </p:pic>
      <p:pic>
        <p:nvPicPr>
          <p:cNvPr id="11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073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2" name="Прямоугольная выноска 1"/>
          <p:cNvSpPr/>
          <p:nvPr/>
        </p:nvSpPr>
        <p:spPr>
          <a:xfrm>
            <a:off x="0" y="0"/>
            <a:ext cx="9144000" cy="936104"/>
          </a:xfrm>
          <a:prstGeom prst="wedgeRectCallout">
            <a:avLst>
              <a:gd name="adj1" fmla="val -32992"/>
              <a:gd name="adj2" fmla="val 58060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Внутрішнє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9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22681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яко­сті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доброчесності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427145"/>
            <a:ext cx="51125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підзвітними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стейкхолдерам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доброчесність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агентства. Перегляд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того,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закладам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3" y="2571223"/>
            <a:ext cx="2211710" cy="2211710"/>
          </a:xfrm>
          <a:prstGeom prst="rect">
            <a:avLst/>
          </a:prstGeom>
        </p:spPr>
      </p:pic>
      <p:pic>
        <p:nvPicPr>
          <p:cNvPr id="8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13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2" name="Прямоугольная выноска 1"/>
          <p:cNvSpPr/>
          <p:nvPr/>
        </p:nvSpPr>
        <p:spPr>
          <a:xfrm>
            <a:off x="0" y="16655"/>
            <a:ext cx="9144000" cy="818370"/>
          </a:xfrm>
          <a:prstGeom prst="wedgeRectCallout">
            <a:avLst>
              <a:gd name="adj1" fmla="val -31515"/>
              <a:gd name="adj2" fmla="val 67310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Циклічна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9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203598"/>
            <a:ext cx="5227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принаймні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продемонструвати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ESG.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003798"/>
            <a:ext cx="85859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обміркувати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агентство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тому,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надалі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дотримується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ESG.</a:t>
            </a:r>
          </a:p>
          <a:p>
            <a:r>
              <a:rPr lang="en-US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34" y="915566"/>
            <a:ext cx="3018656" cy="2309729"/>
          </a:xfrm>
          <a:prstGeom prst="rect">
            <a:avLst/>
          </a:prstGeom>
        </p:spPr>
      </p:pic>
      <p:pic>
        <p:nvPicPr>
          <p:cNvPr id="8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67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0" y="0"/>
            <a:ext cx="9144000" cy="835025"/>
          </a:xfrm>
          <a:prstGeom prst="wedgeRectCallout">
            <a:avLst>
              <a:gd name="adj1" fmla="val -31174"/>
              <a:gd name="adj2" fmla="val 62500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779662"/>
            <a:ext cx="4932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sz="2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" y="1269399"/>
            <a:ext cx="3485926" cy="323158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9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758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33043949"/>
              </p:ext>
            </p:extLst>
          </p:nvPr>
        </p:nvGraphicFramePr>
        <p:xfrm>
          <a:off x="24376" y="627534"/>
          <a:ext cx="8940111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0" y="0"/>
            <a:ext cx="9144000" cy="843558"/>
          </a:xfrm>
          <a:prstGeom prst="wedgeRectCallout">
            <a:avLst>
              <a:gd name="adj1" fmla="val -32765"/>
              <a:gd name="adj2" fmla="val 66829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«якість освіти»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pic>
        <p:nvPicPr>
          <p:cNvPr id="8" name="Picture 8" descr="D:\eu_flag_co_funded_pos_[rgb]_righ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000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" y="4869657"/>
            <a:ext cx="9145191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12" y="1433145"/>
            <a:ext cx="2413489" cy="24134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8860" y="1214428"/>
            <a:ext cx="3125406" cy="173124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</a:t>
            </a:r>
          </a:p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увагу!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8" descr="D: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8032" y="0"/>
            <a:ext cx="2035969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кутник 6"/>
          <p:cNvSpPr/>
          <p:nvPr/>
        </p:nvSpPr>
        <p:spPr>
          <a:xfrm>
            <a:off x="0" y="4554155"/>
            <a:ext cx="9144000" cy="3462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sz="900" b="1" i="1" dirty="0" err="1"/>
              <a:t>Зміст</a:t>
            </a:r>
            <a:r>
              <a:rPr lang="ru-RU" sz="900" b="1" i="1" dirty="0"/>
              <a:t> </a:t>
            </a:r>
            <a:r>
              <a:rPr lang="ru-RU" sz="900" b="1" i="1" dirty="0" err="1" smtClean="0"/>
              <a:t>лекції</a:t>
            </a:r>
            <a:r>
              <a:rPr lang="ru-RU" sz="900" b="1" i="1" dirty="0" smtClean="0"/>
              <a:t> </a:t>
            </a:r>
            <a:r>
              <a:rPr lang="ru-RU" sz="900" b="1" i="1" dirty="0" err="1"/>
              <a:t>відображає</a:t>
            </a:r>
            <a:r>
              <a:rPr lang="ru-RU" sz="900" b="1" i="1" dirty="0"/>
              <a:t> </a:t>
            </a:r>
            <a:r>
              <a:rPr lang="ru-RU" sz="900" b="1" i="1" dirty="0" err="1"/>
              <a:t>виключно</a:t>
            </a:r>
            <a:r>
              <a:rPr lang="ru-RU" sz="900" b="1" i="1" dirty="0"/>
              <a:t> думку </a:t>
            </a:r>
            <a:r>
              <a:rPr lang="ru-RU" sz="900" b="1" i="1" dirty="0" err="1"/>
              <a:t>авторів</a:t>
            </a:r>
            <a:r>
              <a:rPr lang="ru-RU" sz="900" b="1" i="1" dirty="0"/>
              <a:t>, </a:t>
            </a:r>
            <a:r>
              <a:rPr lang="ru-RU" sz="900" b="1" i="1" dirty="0" err="1"/>
              <a:t>Виконавче</a:t>
            </a:r>
            <a:r>
              <a:rPr lang="ru-RU" sz="900" b="1" i="1" dirty="0"/>
              <a:t> агентство </a:t>
            </a:r>
            <a:r>
              <a:rPr lang="ru-RU" sz="900" b="1" i="1" dirty="0" err="1"/>
              <a:t>з</a:t>
            </a:r>
            <a:r>
              <a:rPr lang="ru-RU" sz="900" b="1" i="1" dirty="0"/>
              <a:t> </a:t>
            </a:r>
            <a:r>
              <a:rPr lang="ru-RU" sz="900" b="1" i="1" dirty="0" err="1"/>
              <a:t>питань</a:t>
            </a:r>
            <a:r>
              <a:rPr lang="ru-RU" sz="900" b="1" i="1" dirty="0"/>
              <a:t> </a:t>
            </a:r>
            <a:r>
              <a:rPr lang="ru-RU" sz="900" b="1" i="1" dirty="0" err="1"/>
              <a:t>освіти</a:t>
            </a:r>
            <a:r>
              <a:rPr lang="ru-RU" sz="900" b="1" i="1" dirty="0"/>
              <a:t>, </a:t>
            </a:r>
            <a:r>
              <a:rPr lang="ru-RU" sz="900" b="1" i="1" dirty="0" err="1"/>
              <a:t>аудіовізуальних</a:t>
            </a:r>
            <a:r>
              <a:rPr lang="ru-RU" sz="900" b="1" i="1" dirty="0"/>
              <a:t> </a:t>
            </a:r>
            <a:r>
              <a:rPr lang="ru-RU" sz="900" b="1" i="1" dirty="0" err="1"/>
              <a:t>засобів</a:t>
            </a:r>
            <a:r>
              <a:rPr lang="ru-RU" sz="900" b="1" i="1" dirty="0"/>
              <a:t> </a:t>
            </a:r>
            <a:r>
              <a:rPr lang="ru-RU" sz="900" b="1" i="1" dirty="0" err="1"/>
              <a:t>і</a:t>
            </a:r>
            <a:r>
              <a:rPr lang="ru-RU" sz="900" b="1" i="1" dirty="0"/>
              <a:t> </a:t>
            </a:r>
            <a:r>
              <a:rPr lang="ru-RU" sz="900" b="1" i="1" dirty="0" err="1"/>
              <a:t>культури</a:t>
            </a:r>
            <a:r>
              <a:rPr lang="ru-RU" sz="900" b="1" i="1" dirty="0"/>
              <a:t> (ЕАСЕА) та </a:t>
            </a:r>
            <a:r>
              <a:rPr lang="ru-RU" sz="900" b="1" i="1" dirty="0" err="1"/>
              <a:t>Європейська</a:t>
            </a:r>
            <a:r>
              <a:rPr lang="ru-RU" sz="900" b="1" i="1" dirty="0"/>
              <a:t> </a:t>
            </a:r>
            <a:r>
              <a:rPr lang="ru-RU" sz="900" b="1" i="1" dirty="0" err="1"/>
              <a:t>Комісія</a:t>
            </a:r>
            <a:r>
              <a:rPr lang="ru-RU" sz="900" b="1" i="1" dirty="0"/>
              <a:t> в </a:t>
            </a:r>
            <a:r>
              <a:rPr lang="ru-RU" sz="900" b="1" i="1" dirty="0" err="1"/>
              <a:t>сфері</a:t>
            </a:r>
            <a:r>
              <a:rPr lang="ru-RU" sz="900" b="1" i="1" dirty="0"/>
              <a:t> (</a:t>
            </a:r>
            <a:r>
              <a:rPr lang="ru-RU" sz="900" b="1" i="1" dirty="0" err="1"/>
              <a:t>вищої</a:t>
            </a:r>
            <a:r>
              <a:rPr lang="ru-RU" sz="900" b="1" i="1" dirty="0"/>
              <a:t>) </a:t>
            </a:r>
            <a:r>
              <a:rPr lang="ru-RU" sz="900" b="1" i="1" dirty="0" err="1"/>
              <a:t>освіти</a:t>
            </a:r>
            <a:r>
              <a:rPr lang="ru-RU" sz="900" b="1" i="1" dirty="0"/>
              <a:t> не </a:t>
            </a:r>
            <a:r>
              <a:rPr lang="ru-RU" sz="900" b="1" i="1" dirty="0" err="1"/>
              <a:t>несуть</a:t>
            </a:r>
            <a:r>
              <a:rPr lang="ru-RU" sz="900" b="1" i="1" dirty="0"/>
              <a:t> </a:t>
            </a:r>
            <a:r>
              <a:rPr lang="ru-RU" sz="900" b="1" i="1" dirty="0" err="1"/>
              <a:t>відповідальності</a:t>
            </a:r>
            <a:r>
              <a:rPr lang="ru-RU" sz="900" b="1" i="1" dirty="0"/>
              <a:t> за </a:t>
            </a:r>
            <a:r>
              <a:rPr lang="ru-RU" sz="900" b="1" i="1" dirty="0" err="1"/>
              <a:t>використання</a:t>
            </a:r>
            <a:r>
              <a:rPr lang="ru-RU" sz="900" b="1" i="1" dirty="0"/>
              <a:t> </a:t>
            </a:r>
            <a:r>
              <a:rPr lang="ru-RU" sz="900" b="1" i="1" dirty="0" err="1"/>
              <a:t>інформації</a:t>
            </a:r>
            <a:r>
              <a:rPr lang="ru-RU" sz="900" b="1" i="1" dirty="0"/>
              <a:t>, </a:t>
            </a:r>
            <a:r>
              <a:rPr lang="ru-RU" sz="900" b="1" i="1" dirty="0" err="1"/>
              <a:t>що</a:t>
            </a:r>
            <a:r>
              <a:rPr lang="ru-RU" sz="900" b="1" i="1" dirty="0"/>
              <a:t> </a:t>
            </a:r>
            <a:r>
              <a:rPr lang="ru-RU" sz="900" b="1" i="1" dirty="0" err="1"/>
              <a:t>міститься</a:t>
            </a:r>
            <a:r>
              <a:rPr lang="ru-RU" sz="900" b="1" i="1" dirty="0"/>
              <a:t> в </a:t>
            </a:r>
            <a:r>
              <a:rPr lang="ru-RU" sz="900" b="1" i="1" dirty="0" err="1"/>
              <a:t>ньому</a:t>
            </a:r>
            <a:r>
              <a:rPr lang="ru-RU" sz="900" b="1" i="1" dirty="0"/>
              <a:t>.</a:t>
            </a:r>
            <a:endParaRPr lang="ru-RU" sz="9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9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33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47514" y="1491630"/>
            <a:ext cx="4968552" cy="237626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характеристика, яка відображає  діапазон і рівень освітніх послуг, що надаються системою освіти відносно до інтересів особи, суспільства  і держави </a:t>
            </a:r>
            <a:r>
              <a:rPr lang="uk-UA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(Енциклопедія освіти, 2008)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8" name="Прямоугольная выноска 7"/>
          <p:cNvSpPr/>
          <p:nvPr/>
        </p:nvSpPr>
        <p:spPr>
          <a:xfrm>
            <a:off x="0" y="-1"/>
            <a:ext cx="9144000" cy="835757"/>
          </a:xfrm>
          <a:prstGeom prst="wedgeRectCallout">
            <a:avLst>
              <a:gd name="adj1" fmla="val -32765"/>
              <a:gd name="adj2" fmla="val 76930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«якість вищої освіти»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79640"/>
            <a:ext cx="3895717" cy="2576200"/>
          </a:xfrm>
          <a:prstGeom prst="rect">
            <a:avLst/>
          </a:prstGeom>
        </p:spPr>
      </p:pic>
      <p:pic>
        <p:nvPicPr>
          <p:cNvPr id="10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008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19428644"/>
              </p:ext>
            </p:extLst>
          </p:nvPr>
        </p:nvGraphicFramePr>
        <p:xfrm>
          <a:off x="197768" y="1135062"/>
          <a:ext cx="8748464" cy="36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0" y="-1"/>
            <a:ext cx="9144000" cy="835757"/>
          </a:xfrm>
          <a:prstGeom prst="wedgeRectCallout">
            <a:avLst>
              <a:gd name="adj1" fmla="val -33447"/>
              <a:gd name="adj2" fmla="val 61153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uk-UA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«якість освітньої діяльності»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pic>
        <p:nvPicPr>
          <p:cNvPr id="8" name="Picture 8" descr="D:\eu_flag_co_funded_pos_[rgb]_righ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00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0" y="0"/>
            <a:ext cx="9144000" cy="915566"/>
          </a:xfrm>
          <a:prstGeom prst="wedgeRectCallout">
            <a:avLst>
              <a:gd name="adj1" fmla="val -33901"/>
              <a:gd name="adj2" fmla="val 76930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 вищої освіти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 ЄС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1419622"/>
            <a:ext cx="5040560" cy="3024336"/>
          </a:xfrm>
          <a:prstGeom prst="roundRect">
            <a:avLst/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якості усіх параметрів освітнього процесу і освітньої підготовки випускника навчального закладу як кінцевого результату діяльності системи освіти, задовольнивши його освітні потреби  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4" y="2355726"/>
            <a:ext cx="2707876" cy="19429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pic>
        <p:nvPicPr>
          <p:cNvPr id="9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405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57968108"/>
              </p:ext>
            </p:extLst>
          </p:nvPr>
        </p:nvGraphicFramePr>
        <p:xfrm>
          <a:off x="539552" y="1106895"/>
          <a:ext cx="8046640" cy="276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Результат пошуку зображень за запитом &quot;знак оклику png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1" y="3147813"/>
            <a:ext cx="1287057" cy="1650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3963448"/>
            <a:ext cx="72713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 не є сталим утворенням, вона може видозмінюватись, формуватись під впливом інших об'єктів (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Щоголєва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Л.О.)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824" y="3360532"/>
            <a:ext cx="2952328" cy="45977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якістю освіти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0" y="0"/>
            <a:ext cx="9252520" cy="843558"/>
          </a:xfrm>
          <a:prstGeom prst="wedgeRectCallout">
            <a:avLst>
              <a:gd name="adj1" fmla="val -35483"/>
              <a:gd name="adj2" fmla="val 62500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«якість», «якість освіти», 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вищої освіти»,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освітньої 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«управління якістю освіти»</a:t>
            </a:r>
            <a:endParaRPr lang="ru-RU" b="1" dirty="0"/>
          </a:p>
        </p:txBody>
      </p:sp>
      <p:cxnSp>
        <p:nvCxnSpPr>
          <p:cNvPr id="11" name="Прямая со стрелкой 10"/>
          <p:cNvCxnSpPr>
            <a:endCxn id="8" idx="0"/>
          </p:cNvCxnSpPr>
          <p:nvPr/>
        </p:nvCxnSpPr>
        <p:spPr>
          <a:xfrm>
            <a:off x="4463988" y="3003798"/>
            <a:ext cx="0" cy="356734"/>
          </a:xfrm>
          <a:prstGeom prst="straightConnector1">
            <a:avLst/>
          </a:prstGeom>
          <a:ln w="28575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" y="0"/>
            <a:ext cx="672107" cy="8357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933"/>
            <a:ext cx="9144000" cy="365761"/>
          </a:xfrm>
          <a:prstGeom prst="rect">
            <a:avLst/>
          </a:prstGeom>
        </p:spPr>
      </p:pic>
      <p:pic>
        <p:nvPicPr>
          <p:cNvPr id="10" name="Picture 8" descr="D:\eu_flag_co_funded_pos_[rgb]_righ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75" y="0"/>
            <a:ext cx="2714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461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3355</Words>
  <Application>Microsoft Office PowerPoint</Application>
  <PresentationFormat>Екран (16:9)</PresentationFormat>
  <Paragraphs>306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adm</cp:lastModifiedBy>
  <cp:revision>73</cp:revision>
  <cp:lastPrinted>2017-10-31T10:21:09Z</cp:lastPrinted>
  <dcterms:created xsi:type="dcterms:W3CDTF">2017-10-24T11:20:36Z</dcterms:created>
  <dcterms:modified xsi:type="dcterms:W3CDTF">2018-06-06T10:14:56Z</dcterms:modified>
</cp:coreProperties>
</file>