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1"/>
  </p:notesMasterIdLst>
  <p:handoutMasterIdLst>
    <p:handoutMasterId r:id="rId12"/>
  </p:handoutMasterIdLst>
  <p:sldIdLst>
    <p:sldId id="294" r:id="rId2"/>
    <p:sldId id="260" r:id="rId3"/>
    <p:sldId id="288" r:id="rId4"/>
    <p:sldId id="287" r:id="rId5"/>
    <p:sldId id="290" r:id="rId6"/>
    <p:sldId id="291" r:id="rId7"/>
    <p:sldId id="292" r:id="rId8"/>
    <p:sldId id="293" r:id="rId9"/>
    <p:sldId id="295"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2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20" d="100"/>
          <a:sy n="120" d="100"/>
        </p:scale>
        <p:origin x="-720" y="-210"/>
      </p:cViewPr>
      <p:guideLst>
        <p:guide orient="horz" pos="2160"/>
        <p:guide pos="2880"/>
      </p:guideLst>
    </p:cSldViewPr>
  </p:slideViewPr>
  <p:notesTextViewPr>
    <p:cViewPr>
      <p:scale>
        <a:sx n="1" d="1"/>
        <a:sy n="1" d="1"/>
      </p:scale>
      <p:origin x="0" y="0"/>
    </p:cViewPr>
  </p:notesTextViewPr>
  <p:notesViewPr>
    <p:cSldViewPr snapToGrid="0">
      <p:cViewPr varScale="1">
        <p:scale>
          <a:sx n="89" d="100"/>
          <a:sy n="89" d="100"/>
        </p:scale>
        <p:origin x="379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5393861-A8B2-4530-B5AB-70F20F11B715}" type="datetimeFigureOut">
              <a:rPr lang="uk-UA" smtClean="0"/>
              <a:pPr/>
              <a:t>17.01.2020</a:t>
            </a:fld>
            <a:endParaRPr lang="uk-UA"/>
          </a:p>
        </p:txBody>
      </p:sp>
      <p:sp>
        <p:nvSpPr>
          <p:cNvPr id="4" name="Місце для нижнього колонтитула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5" name="Місце для номера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D20F1AF-F046-491A-83EE-AFCB36CA5E5A}" type="slidenum">
              <a:rPr lang="uk-UA" smtClean="0"/>
              <a:pPr/>
              <a:t>‹№›</a:t>
            </a:fld>
            <a:endParaRPr lang="uk-UA"/>
          </a:p>
        </p:txBody>
      </p:sp>
    </p:spTree>
    <p:extLst>
      <p:ext uri="{BB962C8B-B14F-4D97-AF65-F5344CB8AC3E}">
        <p14:creationId xmlns:p14="http://schemas.microsoft.com/office/powerpoint/2010/main" val="3479602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3FA42D-5D17-426A-BDB2-7BF3AA4480FA}" type="datetimeFigureOut">
              <a:rPr lang="uk-UA" smtClean="0"/>
              <a:pPr/>
              <a:t>17.01.2020</a:t>
            </a:fld>
            <a:endParaRPr lang="uk-UA"/>
          </a:p>
        </p:txBody>
      </p:sp>
      <p:sp>
        <p:nvSpPr>
          <p:cNvPr id="4" name="Місце для зображення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E32DCA-BC52-4FB1-B458-3F6B5BF8894E}" type="slidenum">
              <a:rPr lang="uk-UA" smtClean="0"/>
              <a:pPr/>
              <a:t>‹№›</a:t>
            </a:fld>
            <a:endParaRPr lang="uk-UA"/>
          </a:p>
        </p:txBody>
      </p:sp>
    </p:spTree>
    <p:extLst>
      <p:ext uri="{BB962C8B-B14F-4D97-AF65-F5344CB8AC3E}">
        <p14:creationId xmlns:p14="http://schemas.microsoft.com/office/powerpoint/2010/main" val="2093861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11" name="Freeform 6"/>
          <p:cNvSpPr/>
          <p:nvPr/>
        </p:nvSpPr>
        <p:spPr bwMode="auto">
          <a:xfrm>
            <a:off x="0" y="0"/>
            <a:ext cx="9144000" cy="5077083"/>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607501" y="1449152"/>
            <a:ext cx="7929000" cy="2971051"/>
          </a:xfrm>
        </p:spPr>
        <p:txBody>
          <a:bodyPr/>
          <a:lstStyle>
            <a:lvl1pPr>
              <a:defRPr sz="5400"/>
            </a:lvl1pPr>
          </a:lstStyle>
          <a:p>
            <a:r>
              <a:rPr lang="uk-UA" smtClean="0"/>
              <a:t>Зразок заголовка</a:t>
            </a:r>
            <a:endParaRPr lang="en-US" dirty="0"/>
          </a:p>
        </p:txBody>
      </p:sp>
      <p:sp>
        <p:nvSpPr>
          <p:cNvPr id="3" name="Subtitle 2"/>
          <p:cNvSpPr>
            <a:spLocks noGrp="1"/>
          </p:cNvSpPr>
          <p:nvPr>
            <p:ph type="subTitle" idx="1"/>
          </p:nvPr>
        </p:nvSpPr>
        <p:spPr>
          <a:xfrm>
            <a:off x="607501" y="5280847"/>
            <a:ext cx="7929000" cy="434974"/>
          </a:xfrm>
        </p:spPr>
        <p:txBody>
          <a:bodyPr anchor="t"/>
          <a:lstStyle>
            <a:lvl1pPr marL="0" indent="0" algn="l">
              <a:buNone/>
              <a:defRPr>
                <a:solidFill>
                  <a:schemeClr val="tx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uk-UA" smtClean="0"/>
              <a:t>Зразок підзаголовка</a:t>
            </a:r>
            <a:endParaRPr lang="en-US" dirty="0"/>
          </a:p>
        </p:txBody>
      </p:sp>
      <p:pic>
        <p:nvPicPr>
          <p:cNvPr id="4" name="Рисунок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12914"/>
            <a:ext cx="9144000" cy="1624053"/>
          </a:xfrm>
          <a:prstGeom prst="rect">
            <a:avLst/>
          </a:prstGeom>
        </p:spPr>
      </p:pic>
      <p:pic>
        <p:nvPicPr>
          <p:cNvPr id="8" name="Рисунок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000" y="54000"/>
            <a:ext cx="1070450" cy="1307716"/>
          </a:xfrm>
          <a:prstGeom prst="rect">
            <a:avLst/>
          </a:prstGeom>
        </p:spPr>
      </p:pic>
      <p:sp>
        <p:nvSpPr>
          <p:cNvPr id="7" name="Date Placeholder 3"/>
          <p:cNvSpPr>
            <a:spLocks noGrp="1"/>
          </p:cNvSpPr>
          <p:nvPr>
            <p:ph type="dt" sz="half" idx="10"/>
          </p:nvPr>
        </p:nvSpPr>
        <p:spPr>
          <a:xfrm>
            <a:off x="7000969" y="6362644"/>
            <a:ext cx="1007780" cy="365125"/>
          </a:xfrm>
        </p:spPr>
        <p:txBody>
          <a:bodyPr/>
          <a:lstStyle/>
          <a:p>
            <a:fld id="{0E3BFA2C-7A33-4FBC-A257-EE5216AF8EB8}" type="datetime1">
              <a:rPr lang="uk-UA" smtClean="0"/>
              <a:pPr/>
              <a:t>17.01.2020</a:t>
            </a:fld>
            <a:endParaRPr lang="en-US" dirty="0"/>
          </a:p>
        </p:txBody>
      </p:sp>
      <p:sp>
        <p:nvSpPr>
          <p:cNvPr id="9" name="Footer Placeholder 4"/>
          <p:cNvSpPr>
            <a:spLocks noGrp="1"/>
          </p:cNvSpPr>
          <p:nvPr>
            <p:ph type="ftr" sz="quarter" idx="11"/>
          </p:nvPr>
        </p:nvSpPr>
        <p:spPr>
          <a:xfrm>
            <a:off x="344814" y="6367535"/>
            <a:ext cx="6483240" cy="365125"/>
          </a:xfrm>
        </p:spPr>
        <p:txBody>
          <a:bodyPr/>
          <a:lstStyle>
            <a:lvl1pPr>
              <a:defRPr/>
            </a:lvl1pPr>
          </a:lstStyle>
          <a:p>
            <a:r>
              <a:rPr lang="ru-RU" smtClean="0"/>
              <a:t>ПІБ доповідача</a:t>
            </a:r>
            <a:endParaRPr lang="en-US" dirty="0"/>
          </a:p>
        </p:txBody>
      </p:sp>
      <p:sp>
        <p:nvSpPr>
          <p:cNvPr id="10" name="Slide Number Placeholder 5"/>
          <p:cNvSpPr>
            <a:spLocks noGrp="1"/>
          </p:cNvSpPr>
          <p:nvPr>
            <p:ph type="sldNum" sz="quarter" idx="12"/>
          </p:nvPr>
        </p:nvSpPr>
        <p:spPr>
          <a:xfrm>
            <a:off x="8008750" y="6237170"/>
            <a:ext cx="796616" cy="490599"/>
          </a:xfrm>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Вміст із підписом">
    <p:spTree>
      <p:nvGrpSpPr>
        <p:cNvPr id="1" name=""/>
        <p:cNvGrpSpPr/>
        <p:nvPr/>
      </p:nvGrpSpPr>
      <p:grpSpPr>
        <a:xfrm>
          <a:off x="0" y="0"/>
          <a:ext cx="0" cy="0"/>
          <a:chOff x="0" y="0"/>
          <a:chExt cx="0" cy="0"/>
        </a:xfrm>
      </p:grpSpPr>
      <p:sp>
        <p:nvSpPr>
          <p:cNvPr id="12" name="Freeform 6"/>
          <p:cNvSpPr>
            <a:spLocks noChangeAspect="1"/>
          </p:cNvSpPr>
          <p:nvPr/>
        </p:nvSpPr>
        <p:spPr bwMode="auto">
          <a:xfrm>
            <a:off x="1193800" y="446088"/>
            <a:ext cx="2743200" cy="1814655"/>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235075" y="446088"/>
            <a:ext cx="2660650" cy="1618396"/>
          </a:xfrm>
        </p:spPr>
        <p:txBody>
          <a:bodyPr anchor="b"/>
          <a:lstStyle>
            <a:lvl1pPr algn="l">
              <a:defRPr sz="2000" b="1"/>
            </a:lvl1pPr>
          </a:lstStyle>
          <a:p>
            <a:r>
              <a:rPr lang="uk-UA" dirty="0" smtClean="0"/>
              <a:t>Зразок заголовка</a:t>
            </a:r>
            <a:endParaRPr lang="en-US" dirty="0"/>
          </a:p>
        </p:txBody>
      </p:sp>
      <p:sp>
        <p:nvSpPr>
          <p:cNvPr id="3" name="Content Placeholder 2"/>
          <p:cNvSpPr>
            <a:spLocks noGrp="1"/>
          </p:cNvSpPr>
          <p:nvPr>
            <p:ph idx="1"/>
          </p:nvPr>
        </p:nvSpPr>
        <p:spPr>
          <a:xfrm>
            <a:off x="4216968" y="446093"/>
            <a:ext cx="4114234" cy="5414963"/>
          </a:xfrm>
        </p:spPr>
        <p:txBody>
          <a:bodyPr>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804863" y="2260743"/>
            <a:ext cx="3090861" cy="3600311"/>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uk-UA" smtClean="0"/>
              <a:t>Зразок тексту</a:t>
            </a:r>
          </a:p>
        </p:txBody>
      </p:sp>
      <p:sp>
        <p:nvSpPr>
          <p:cNvPr id="5" name="Date Placeholder 4"/>
          <p:cNvSpPr>
            <a:spLocks noGrp="1"/>
          </p:cNvSpPr>
          <p:nvPr>
            <p:ph type="dt" sz="half" idx="10"/>
          </p:nvPr>
        </p:nvSpPr>
        <p:spPr/>
        <p:txBody>
          <a:bodyPr/>
          <a:lstStyle/>
          <a:p>
            <a:fld id="{5FE2DCBD-6496-40B5-A4C0-2AEFC33746F7}" type="datetime1">
              <a:rPr lang="uk-UA" smtClean="0"/>
              <a:pPr/>
              <a:t>17.01.2020</a:t>
            </a:fld>
            <a:endParaRPr lang="en-US" dirty="0"/>
          </a:p>
        </p:txBody>
      </p:sp>
      <p:sp>
        <p:nvSpPr>
          <p:cNvPr id="6" name="Footer Placeholder 5"/>
          <p:cNvSpPr>
            <a:spLocks noGrp="1"/>
          </p:cNvSpPr>
          <p:nvPr>
            <p:ph type="ftr" sz="quarter" idx="11"/>
          </p:nvPr>
        </p:nvSpPr>
        <p:spPr/>
        <p:txBody>
          <a:bodyPr/>
          <a:lstStyle/>
          <a:p>
            <a:r>
              <a:rPr lang="ru-RU" smtClean="0"/>
              <a:t>ПІБ доповідача</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pic>
        <p:nvPicPr>
          <p:cNvPr id="11" name="Рисунок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410" y="54000"/>
            <a:ext cx="1070450" cy="1307716"/>
          </a:xfrm>
          <a:prstGeom prst="rect">
            <a:avLst/>
          </a:prstGeom>
        </p:spPr>
      </p:pic>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bg>
      <p:bgPr>
        <a:gradFill>
          <a:gsLst>
            <a:gs pos="0">
              <a:schemeClr val="bg1">
                <a:tint val="84000"/>
                <a:shade val="90000"/>
                <a:satMod val="120000"/>
                <a:lumMod val="90000"/>
              </a:schemeClr>
            </a:gs>
            <a:gs pos="100000">
              <a:schemeClr val="bg1"/>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11048" y="727527"/>
            <a:ext cx="3639741" cy="1617163"/>
          </a:xfrm>
        </p:spPr>
        <p:txBody>
          <a:bodyPr anchor="b">
            <a:normAutofit/>
          </a:bodyPr>
          <a:lstStyle>
            <a:lvl1pPr algn="l">
              <a:defRPr sz="2400" b="0"/>
            </a:lvl1pPr>
          </a:lstStyle>
          <a:p>
            <a:r>
              <a:rPr lang="uk-UA" smtClean="0"/>
              <a:t>Зразок заголовка</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611048" y="2344684"/>
            <a:ext cx="3639741" cy="3516365"/>
          </a:xfrm>
        </p:spPr>
        <p:txBody>
          <a:bodyPr anchor="t">
            <a:normAutofit/>
          </a:bodyPr>
          <a:lstStyle>
            <a:lvl1pPr marL="0" indent="0">
              <a:buNone/>
              <a:defRPr sz="12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uk-UA" smtClean="0"/>
              <a:t>Зразок тексту</a:t>
            </a:r>
          </a:p>
        </p:txBody>
      </p:sp>
      <p:sp>
        <p:nvSpPr>
          <p:cNvPr id="5" name="Date Placeholder 4"/>
          <p:cNvSpPr>
            <a:spLocks noGrp="1"/>
          </p:cNvSpPr>
          <p:nvPr>
            <p:ph type="dt" sz="half" idx="10"/>
          </p:nvPr>
        </p:nvSpPr>
        <p:spPr>
          <a:xfrm>
            <a:off x="2914360" y="6405507"/>
            <a:ext cx="732659" cy="365125"/>
          </a:xfrm>
        </p:spPr>
        <p:txBody>
          <a:bodyPr/>
          <a:lstStyle/>
          <a:p>
            <a:fld id="{1563A505-E0C2-4000-80D5-2F599E1980FF}" type="datetime1">
              <a:rPr lang="uk-UA" smtClean="0"/>
              <a:pPr/>
              <a:t>17.01.2020</a:t>
            </a:fld>
            <a:endParaRPr lang="en-US" dirty="0"/>
          </a:p>
        </p:txBody>
      </p:sp>
      <p:sp>
        <p:nvSpPr>
          <p:cNvPr id="6" name="Footer Placeholder 5"/>
          <p:cNvSpPr>
            <a:spLocks noGrp="1"/>
          </p:cNvSpPr>
          <p:nvPr>
            <p:ph type="ftr" sz="quarter" idx="11"/>
          </p:nvPr>
        </p:nvSpPr>
        <p:spPr>
          <a:xfrm>
            <a:off x="442797" y="6405507"/>
            <a:ext cx="2471560" cy="365125"/>
          </a:xfrm>
        </p:spPr>
        <p:txBody>
          <a:bodyPr/>
          <a:lstStyle/>
          <a:p>
            <a:r>
              <a:rPr lang="ru-RU" smtClean="0"/>
              <a:t>ПІБ доповідача</a:t>
            </a:r>
            <a:endParaRPr lang="en-US" dirty="0"/>
          </a:p>
        </p:txBody>
      </p:sp>
      <p:sp>
        <p:nvSpPr>
          <p:cNvPr id="7" name="Slide Number Placeholder 6"/>
          <p:cNvSpPr>
            <a:spLocks noGrp="1"/>
          </p:cNvSpPr>
          <p:nvPr>
            <p:ph type="sldNum" sz="quarter" idx="12"/>
          </p:nvPr>
        </p:nvSpPr>
        <p:spPr>
          <a:xfrm>
            <a:off x="3647017" y="6280033"/>
            <a:ext cx="796616" cy="490599"/>
          </a:xfrm>
        </p:spPr>
        <p:txBody>
          <a:bodyPr/>
          <a:lstStyle/>
          <a:p>
            <a:fld id="{D57F1E4F-1CFF-5643-939E-217C01CDF565}" type="slidenum">
              <a:rPr lang="en-US" dirty="0"/>
              <a:pPr/>
              <a:t>‹№›</a:t>
            </a:fld>
            <a:endParaRPr lang="en-US" dirty="0"/>
          </a:p>
        </p:txBody>
      </p:sp>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410" y="54000"/>
            <a:ext cx="1070450" cy="1307716"/>
          </a:xfrm>
          <a:prstGeom prst="rect">
            <a:avLst/>
          </a:prstGeom>
        </p:spPr>
      </p:pic>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07501" y="4800600"/>
            <a:ext cx="7921064" cy="566738"/>
          </a:xfrm>
        </p:spPr>
        <p:txBody>
          <a:bodyPr anchor="b">
            <a:normAutofit/>
          </a:bodyPr>
          <a:lstStyle>
            <a:lvl1pPr algn="l">
              <a:defRPr sz="2400" b="0"/>
            </a:lvl1pPr>
          </a:lstStyle>
          <a:p>
            <a:r>
              <a:rPr lang="uk-UA" smtClean="0"/>
              <a:t>Зразок заголовка</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607501" y="5367338"/>
            <a:ext cx="7921064" cy="493712"/>
          </a:xfrm>
        </p:spPr>
        <p:txBody>
          <a:bodyPr>
            <a:normAutofit/>
          </a:bodyPr>
          <a:lstStyle>
            <a:lvl1pPr marL="0" indent="0">
              <a:buNone/>
              <a:defRPr sz="12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uk-UA" smtClean="0"/>
              <a:t>Зразок тексту</a:t>
            </a:r>
          </a:p>
        </p:txBody>
      </p:sp>
      <p:sp>
        <p:nvSpPr>
          <p:cNvPr id="5" name="Date Placeholder 4"/>
          <p:cNvSpPr>
            <a:spLocks noGrp="1"/>
          </p:cNvSpPr>
          <p:nvPr>
            <p:ph type="dt" sz="half" idx="10"/>
          </p:nvPr>
        </p:nvSpPr>
        <p:spPr/>
        <p:txBody>
          <a:bodyPr/>
          <a:lstStyle/>
          <a:p>
            <a:fld id="{BCBA3AB6-FFC7-4936-B75F-2FB2F91E8A75}" type="datetime1">
              <a:rPr lang="uk-UA" smtClean="0"/>
              <a:pPr/>
              <a:t>17.01.2020</a:t>
            </a:fld>
            <a:endParaRPr lang="en-US" dirty="0"/>
          </a:p>
        </p:txBody>
      </p:sp>
      <p:sp>
        <p:nvSpPr>
          <p:cNvPr id="6" name="Footer Placeholder 5"/>
          <p:cNvSpPr>
            <a:spLocks noGrp="1"/>
          </p:cNvSpPr>
          <p:nvPr>
            <p:ph type="ftr" sz="quarter" idx="11"/>
          </p:nvPr>
        </p:nvSpPr>
        <p:spPr/>
        <p:txBody>
          <a:bodyPr/>
          <a:lstStyle/>
          <a:p>
            <a:r>
              <a:rPr lang="ru-RU" smtClean="0"/>
              <a:t>ПІБ доповідача</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pic>
        <p:nvPicPr>
          <p:cNvPr id="9" name="Рисунок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410" y="54000"/>
            <a:ext cx="1070450" cy="1307716"/>
          </a:xfrm>
          <a:prstGeom prst="rect">
            <a:avLst/>
          </a:prstGeom>
        </p:spPr>
      </p:pic>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8" name="Freeform 6"/>
          <p:cNvSpPr>
            <a:spLocks noChangeAspect="1"/>
          </p:cNvSpPr>
          <p:nvPr/>
        </p:nvSpPr>
        <p:spPr bwMode="auto">
          <a:xfrm>
            <a:off x="473773" y="1490132"/>
            <a:ext cx="4919494" cy="283051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38239" y="1238502"/>
            <a:ext cx="4420380" cy="2645912"/>
          </a:xfrm>
        </p:spPr>
        <p:txBody>
          <a:bodyPr anchor="b"/>
          <a:lstStyle>
            <a:lvl1pPr algn="l">
              <a:defRPr sz="4200" b="1" cap="none"/>
            </a:lvl1pPr>
          </a:lstStyle>
          <a:p>
            <a:r>
              <a:rPr lang="uk-UA" smtClean="0"/>
              <a:t>Зразок заголовка</a:t>
            </a:r>
            <a:endParaRPr lang="en-US" dirty="0"/>
          </a:p>
        </p:txBody>
      </p:sp>
      <p:sp>
        <p:nvSpPr>
          <p:cNvPr id="3" name="Text Placeholder 2"/>
          <p:cNvSpPr>
            <a:spLocks noGrp="1"/>
          </p:cNvSpPr>
          <p:nvPr>
            <p:ph type="body" idx="1"/>
          </p:nvPr>
        </p:nvSpPr>
        <p:spPr>
          <a:xfrm>
            <a:off x="639894" y="4443685"/>
            <a:ext cx="4418726" cy="713241"/>
          </a:xfrm>
        </p:spPr>
        <p:txBody>
          <a:bodyPr anchor="t">
            <a:noAutofit/>
          </a:bodyPr>
          <a:lstStyle>
            <a:lvl1pPr marL="0" indent="0" algn="l">
              <a:buNone/>
              <a:defRPr sz="1800">
                <a:solidFill>
                  <a:schemeClr val="tx1"/>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uk-UA" smtClean="0"/>
              <a:t>Зразок тексту</a:t>
            </a:r>
          </a:p>
        </p:txBody>
      </p:sp>
      <p:sp>
        <p:nvSpPr>
          <p:cNvPr id="9" name="Text Placeholder 5"/>
          <p:cNvSpPr>
            <a:spLocks noGrp="1"/>
          </p:cNvSpPr>
          <p:nvPr>
            <p:ph type="body" sz="quarter" idx="16"/>
          </p:nvPr>
        </p:nvSpPr>
        <p:spPr>
          <a:xfrm>
            <a:off x="5680984" y="1490132"/>
            <a:ext cx="2857501" cy="3666794"/>
          </a:xfrm>
        </p:spPr>
        <p:txBody>
          <a:bodyPr anchor="t"/>
          <a:lstStyle>
            <a:lvl1pPr marL="0" indent="0">
              <a:buFontTx/>
              <a:buNone/>
              <a:defRPr/>
            </a:lvl1pPr>
          </a:lstStyle>
          <a:p>
            <a:pPr lvl="0"/>
            <a:r>
              <a:rPr lang="uk-UA" smtClean="0"/>
              <a:t>Зразок тексту</a:t>
            </a:r>
          </a:p>
        </p:txBody>
      </p:sp>
      <p:sp>
        <p:nvSpPr>
          <p:cNvPr id="4" name="Date Placeholder 3"/>
          <p:cNvSpPr>
            <a:spLocks noGrp="1"/>
          </p:cNvSpPr>
          <p:nvPr>
            <p:ph type="dt" sz="half" idx="10"/>
          </p:nvPr>
        </p:nvSpPr>
        <p:spPr/>
        <p:txBody>
          <a:bodyPr/>
          <a:lstStyle/>
          <a:p>
            <a:fld id="{2A026740-6729-462A-B8B2-774261B8E367}" type="datetime1">
              <a:rPr lang="uk-UA" smtClean="0"/>
              <a:pPr/>
              <a:t>17.01.2020</a:t>
            </a:fld>
            <a:endParaRPr lang="en-US" dirty="0"/>
          </a:p>
        </p:txBody>
      </p:sp>
      <p:sp>
        <p:nvSpPr>
          <p:cNvPr id="5" name="Footer Placeholder 4"/>
          <p:cNvSpPr>
            <a:spLocks noGrp="1"/>
          </p:cNvSpPr>
          <p:nvPr>
            <p:ph type="ftr" sz="quarter" idx="11"/>
          </p:nvPr>
        </p:nvSpPr>
        <p:spPr/>
        <p:txBody>
          <a:bodyPr/>
          <a:lstStyle/>
          <a:p>
            <a:r>
              <a:rPr lang="ru-RU" smtClean="0"/>
              <a:t>ПІБ доповідача</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Картка назви">
    <p:spTree>
      <p:nvGrpSpPr>
        <p:cNvPr id="1" name=""/>
        <p:cNvGrpSpPr/>
        <p:nvPr/>
      </p:nvGrpSpPr>
      <p:grpSpPr>
        <a:xfrm>
          <a:off x="0" y="0"/>
          <a:ext cx="0" cy="0"/>
          <a:chOff x="0" y="0"/>
          <a:chExt cx="0" cy="0"/>
        </a:xfrm>
      </p:grpSpPr>
      <p:sp>
        <p:nvSpPr>
          <p:cNvPr id="9" name="Freeform 6"/>
          <p:cNvSpPr>
            <a:spLocks noChangeAspect="1"/>
          </p:cNvSpPr>
          <p:nvPr/>
        </p:nvSpPr>
        <p:spPr bwMode="auto">
          <a:xfrm>
            <a:off x="855664"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9" y="2435961"/>
            <a:ext cx="3286891" cy="2007789"/>
          </a:xfrm>
        </p:spPr>
        <p:txBody>
          <a:bodyPr/>
          <a:lstStyle>
            <a:lvl1pPr>
              <a:defRPr sz="3200"/>
            </a:lvl1pPr>
          </a:lstStyle>
          <a:p>
            <a:r>
              <a:rPr lang="uk-UA" smtClean="0"/>
              <a:t>Зразок заголовка</a:t>
            </a:r>
            <a:endParaRPr lang="en-US" dirty="0"/>
          </a:p>
        </p:txBody>
      </p:sp>
      <p:sp>
        <p:nvSpPr>
          <p:cNvPr id="6" name="Text Placeholder 5"/>
          <p:cNvSpPr>
            <a:spLocks noGrp="1"/>
          </p:cNvSpPr>
          <p:nvPr>
            <p:ph type="body" sz="quarter" idx="16"/>
          </p:nvPr>
        </p:nvSpPr>
        <p:spPr>
          <a:xfrm>
            <a:off x="4617002" y="2286003"/>
            <a:ext cx="3660225" cy="2295525"/>
          </a:xfrm>
        </p:spPr>
        <p:txBody>
          <a:bodyPr anchor="t"/>
          <a:lstStyle>
            <a:lvl1pPr marL="0" indent="0">
              <a:buFontTx/>
              <a:buNone/>
              <a:defRPr/>
            </a:lvl1pPr>
          </a:lstStyle>
          <a:p>
            <a:pPr lvl="0"/>
            <a:r>
              <a:rPr lang="uk-UA" smtClean="0"/>
              <a:t>Зразок тексту</a:t>
            </a:r>
          </a:p>
        </p:txBody>
      </p:sp>
      <p:sp>
        <p:nvSpPr>
          <p:cNvPr id="2" name="Date Placeholder 1"/>
          <p:cNvSpPr>
            <a:spLocks noGrp="1"/>
          </p:cNvSpPr>
          <p:nvPr>
            <p:ph type="dt" sz="half" idx="10"/>
          </p:nvPr>
        </p:nvSpPr>
        <p:spPr/>
        <p:txBody>
          <a:bodyPr/>
          <a:lstStyle/>
          <a:p>
            <a:fld id="{E685BF29-9AE1-4C84-ADD5-5D94F9B44928}" type="datetime1">
              <a:rPr lang="uk-UA" smtClean="0"/>
              <a:pPr/>
              <a:t>17.01.2020</a:t>
            </a:fld>
            <a:endParaRPr lang="en-US" dirty="0"/>
          </a:p>
        </p:txBody>
      </p:sp>
      <p:sp>
        <p:nvSpPr>
          <p:cNvPr id="3" name="Footer Placeholder 2"/>
          <p:cNvSpPr>
            <a:spLocks noGrp="1"/>
          </p:cNvSpPr>
          <p:nvPr>
            <p:ph type="ftr" sz="quarter" idx="11"/>
          </p:nvPr>
        </p:nvSpPr>
        <p:spPr/>
        <p:txBody>
          <a:bodyPr/>
          <a:lstStyle/>
          <a:p>
            <a:r>
              <a:rPr lang="ru-RU" smtClean="0"/>
              <a:t>ПІБ доповідача</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410" y="54000"/>
            <a:ext cx="1070450" cy="1307716"/>
          </a:xfrm>
          <a:prstGeom prst="rect">
            <a:avLst/>
          </a:prstGeom>
        </p:spPr>
      </p:pic>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177270" y="447188"/>
            <a:ext cx="7359229" cy="970450"/>
          </a:xfrm>
        </p:spPr>
        <p:txBody>
          <a:bodyPr/>
          <a:lstStyle/>
          <a:p>
            <a:r>
              <a:rPr lang="uk-UA" dirty="0" smtClean="0"/>
              <a:t>Зразок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6CF5BB76-C560-4C4D-B3F7-1DF6E7194789}" type="datetime1">
              <a:rPr lang="uk-UA" smtClean="0"/>
              <a:pPr/>
              <a:t>17.01.2020</a:t>
            </a:fld>
            <a:endParaRPr lang="en-US" dirty="0"/>
          </a:p>
        </p:txBody>
      </p:sp>
      <p:sp>
        <p:nvSpPr>
          <p:cNvPr id="5" name="Footer Placeholder 4"/>
          <p:cNvSpPr>
            <a:spLocks noGrp="1"/>
          </p:cNvSpPr>
          <p:nvPr>
            <p:ph type="ftr" sz="quarter" idx="11"/>
          </p:nvPr>
        </p:nvSpPr>
        <p:spPr/>
        <p:txBody>
          <a:bodyPr/>
          <a:lstStyle/>
          <a:p>
            <a:r>
              <a:rPr lang="ru-RU" smtClean="0"/>
              <a:t>ПІБ доповідача</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pic>
        <p:nvPicPr>
          <p:cNvPr id="9" name="Рисунок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410" y="54000"/>
            <a:ext cx="1070450" cy="1307716"/>
          </a:xfrm>
          <a:prstGeom prst="rect">
            <a:avLst/>
          </a:prstGeom>
        </p:spPr>
      </p:pic>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ий заголовок і текст">
    <p:spTree>
      <p:nvGrpSpPr>
        <p:cNvPr id="1" name=""/>
        <p:cNvGrpSpPr/>
        <p:nvPr/>
      </p:nvGrpSpPr>
      <p:grpSpPr>
        <a:xfrm>
          <a:off x="0" y="0"/>
          <a:ext cx="0" cy="0"/>
          <a:chOff x="0" y="0"/>
          <a:chExt cx="0" cy="0"/>
        </a:xfrm>
      </p:grpSpPr>
      <p:sp>
        <p:nvSpPr>
          <p:cNvPr id="12" name="Freeform 6"/>
          <p:cNvSpPr>
            <a:spLocks noChangeAspect="1"/>
          </p:cNvSpPr>
          <p:nvPr/>
        </p:nvSpPr>
        <p:spPr bwMode="auto">
          <a:xfrm>
            <a:off x="5752239"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137658" y="586171"/>
            <a:ext cx="1871093" cy="5134798"/>
          </a:xfrm>
        </p:spPr>
        <p:txBody>
          <a:bodyPr vert="eaVert"/>
          <a:lstStyle/>
          <a:p>
            <a:r>
              <a:rPr lang="uk-UA" smtClean="0"/>
              <a:t>Зразок заголовка</a:t>
            </a:r>
            <a:endParaRPr lang="en-US" dirty="0"/>
          </a:p>
        </p:txBody>
      </p:sp>
      <p:sp>
        <p:nvSpPr>
          <p:cNvPr id="3" name="Vertical Text Placeholder 2"/>
          <p:cNvSpPr>
            <a:spLocks noGrp="1"/>
          </p:cNvSpPr>
          <p:nvPr>
            <p:ph type="body" orient="vert" idx="1"/>
          </p:nvPr>
        </p:nvSpPr>
        <p:spPr>
          <a:xfrm>
            <a:off x="607502" y="446089"/>
            <a:ext cx="4958655" cy="5414962"/>
          </a:xfrm>
        </p:spPr>
        <p:txBody>
          <a:bodyPr vert="eaVert" ancho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10C4B86-BF06-4A38-93B2-E842FB6015B5}" type="datetime1">
              <a:rPr lang="uk-UA" smtClean="0"/>
              <a:pPr/>
              <a:t>17.01.2020</a:t>
            </a:fld>
            <a:endParaRPr lang="en-US" dirty="0"/>
          </a:p>
        </p:txBody>
      </p:sp>
      <p:sp>
        <p:nvSpPr>
          <p:cNvPr id="5" name="Footer Placeholder 4"/>
          <p:cNvSpPr>
            <a:spLocks noGrp="1"/>
          </p:cNvSpPr>
          <p:nvPr>
            <p:ph type="ftr" sz="quarter" idx="11"/>
          </p:nvPr>
        </p:nvSpPr>
        <p:spPr/>
        <p:txBody>
          <a:bodyPr/>
          <a:lstStyle/>
          <a:p>
            <a:r>
              <a:rPr lang="ru-RU" smtClean="0"/>
              <a:t>ПІБ доповідача</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pic>
        <p:nvPicPr>
          <p:cNvPr id="9" name="Рисунок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410" y="54000"/>
            <a:ext cx="1070450" cy="1307716"/>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177270" y="447188"/>
            <a:ext cx="7359230" cy="970450"/>
          </a:xfrm>
        </p:spPr>
        <p:txBody>
          <a:bodyPr/>
          <a:lstStyle/>
          <a:p>
            <a:r>
              <a:rPr lang="uk-UA" dirty="0" smtClean="0"/>
              <a:t>Зразок заголовка</a:t>
            </a:r>
            <a:endParaRPr lang="en-US" dirty="0"/>
          </a:p>
        </p:txBody>
      </p:sp>
      <p:sp>
        <p:nvSpPr>
          <p:cNvPr id="3" name="Content Placeholder 2"/>
          <p:cNvSpPr>
            <a:spLocks noGrp="1"/>
          </p:cNvSpPr>
          <p:nvPr>
            <p:ph idx="1"/>
          </p:nvPr>
        </p:nvSpPr>
        <p:spPr>
          <a:xfrm>
            <a:off x="614036" y="2222287"/>
            <a:ext cx="7915931" cy="3636511"/>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0E3BFA2C-7A33-4FBC-A257-EE5216AF8EB8}" type="datetime1">
              <a:rPr lang="uk-UA" smtClean="0"/>
              <a:pPr/>
              <a:t>17.01.2020</a:t>
            </a:fld>
            <a:endParaRPr lang="en-US" dirty="0"/>
          </a:p>
        </p:txBody>
      </p:sp>
      <p:sp>
        <p:nvSpPr>
          <p:cNvPr id="5" name="Footer Placeholder 4"/>
          <p:cNvSpPr>
            <a:spLocks noGrp="1"/>
          </p:cNvSpPr>
          <p:nvPr>
            <p:ph type="ftr" sz="quarter" idx="11"/>
          </p:nvPr>
        </p:nvSpPr>
        <p:spPr/>
        <p:txBody>
          <a:bodyPr/>
          <a:lstStyle>
            <a:lvl1pPr>
              <a:defRPr/>
            </a:lvl1pPr>
          </a:lstStyle>
          <a:p>
            <a:r>
              <a:rPr lang="ru-RU" smtClean="0"/>
              <a:t>ПІБ доповідача</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pic>
        <p:nvPicPr>
          <p:cNvPr id="9" name="Рисунок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410" y="54000"/>
            <a:ext cx="1070450" cy="1307716"/>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10" name="Freeform 7"/>
          <p:cNvSpPr/>
          <p:nvPr/>
        </p:nvSpPr>
        <p:spPr bwMode="auto">
          <a:xfrm>
            <a:off x="0" y="6"/>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07501" y="2951396"/>
            <a:ext cx="7921064" cy="1468800"/>
          </a:xfrm>
        </p:spPr>
        <p:txBody>
          <a:bodyPr anchor="b"/>
          <a:lstStyle>
            <a:lvl1pPr algn="r">
              <a:defRPr sz="4800" b="1" cap="none"/>
            </a:lvl1pPr>
          </a:lstStyle>
          <a:p>
            <a:r>
              <a:rPr lang="uk-UA" dirty="0" smtClean="0"/>
              <a:t>Зразок заголовка</a:t>
            </a:r>
            <a:endParaRPr lang="en-US" dirty="0"/>
          </a:p>
        </p:txBody>
      </p:sp>
      <p:sp>
        <p:nvSpPr>
          <p:cNvPr id="3" name="Text Placeholder 2"/>
          <p:cNvSpPr>
            <a:spLocks noGrp="1"/>
          </p:cNvSpPr>
          <p:nvPr>
            <p:ph type="body" idx="1"/>
          </p:nvPr>
        </p:nvSpPr>
        <p:spPr>
          <a:xfrm>
            <a:off x="607501" y="5281206"/>
            <a:ext cx="7921064" cy="433955"/>
          </a:xfrm>
        </p:spPr>
        <p:txBody>
          <a:bodyPr anchor="t">
            <a:noAutofit/>
          </a:bodyPr>
          <a:lstStyle>
            <a:lvl1pPr marL="0" indent="0" algn="r">
              <a:buNone/>
              <a:defRPr sz="1800">
                <a:solidFill>
                  <a:schemeClr val="tx1"/>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uk-UA" smtClean="0"/>
              <a:t>Зразок тексту</a:t>
            </a:r>
          </a:p>
        </p:txBody>
      </p:sp>
      <p:sp>
        <p:nvSpPr>
          <p:cNvPr id="4" name="Date Placeholder 3"/>
          <p:cNvSpPr>
            <a:spLocks noGrp="1"/>
          </p:cNvSpPr>
          <p:nvPr>
            <p:ph type="dt" sz="half" idx="10"/>
          </p:nvPr>
        </p:nvSpPr>
        <p:spPr/>
        <p:txBody>
          <a:bodyPr/>
          <a:lstStyle/>
          <a:p>
            <a:fld id="{4796B778-4292-4D9D-8AA1-CD1FEFA8EA3D}" type="datetime1">
              <a:rPr lang="uk-UA" smtClean="0"/>
              <a:pPr/>
              <a:t>17.01.2020</a:t>
            </a:fld>
            <a:endParaRPr lang="en-US" dirty="0"/>
          </a:p>
        </p:txBody>
      </p:sp>
      <p:sp>
        <p:nvSpPr>
          <p:cNvPr id="5" name="Footer Placeholder 4"/>
          <p:cNvSpPr>
            <a:spLocks noGrp="1"/>
          </p:cNvSpPr>
          <p:nvPr>
            <p:ph type="ftr" sz="quarter" idx="11"/>
          </p:nvPr>
        </p:nvSpPr>
        <p:spPr/>
        <p:txBody>
          <a:bodyPr/>
          <a:lstStyle>
            <a:lvl1pPr>
              <a:defRPr/>
            </a:lvl1pPr>
          </a:lstStyle>
          <a:p>
            <a:r>
              <a:rPr lang="ru-RU" smtClean="0"/>
              <a:t>ПІБ доповідача</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pic>
        <p:nvPicPr>
          <p:cNvPr id="11" name="Рисунок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367413"/>
            <a:ext cx="9144000" cy="1624053"/>
          </a:xfrm>
          <a:prstGeom prst="rect">
            <a:avLst/>
          </a:prstGeom>
        </p:spPr>
      </p:pic>
      <p:pic>
        <p:nvPicPr>
          <p:cNvPr id="13" name="Рисунок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410" y="54000"/>
            <a:ext cx="1070450" cy="1307716"/>
          </a:xfrm>
          <a:prstGeom prst="rect">
            <a:avLst/>
          </a:prstGeom>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177270" y="447188"/>
            <a:ext cx="7359229" cy="970450"/>
          </a:xfrm>
        </p:spPr>
        <p:txBody>
          <a:bodyPr/>
          <a:lstStyle/>
          <a:p>
            <a:r>
              <a:rPr lang="uk-UA" dirty="0" smtClean="0"/>
              <a:t>Зразок заголовка</a:t>
            </a:r>
            <a:endParaRPr lang="en-US" dirty="0"/>
          </a:p>
        </p:txBody>
      </p:sp>
      <p:sp>
        <p:nvSpPr>
          <p:cNvPr id="3" name="Content Placeholder 2"/>
          <p:cNvSpPr>
            <a:spLocks noGrp="1"/>
          </p:cNvSpPr>
          <p:nvPr>
            <p:ph sz="half" idx="1"/>
          </p:nvPr>
        </p:nvSpPr>
        <p:spPr>
          <a:xfrm>
            <a:off x="614036" y="2222292"/>
            <a:ext cx="3889405" cy="3638763"/>
          </a:xfrm>
        </p:spPr>
        <p:txBody>
          <a:bodyPr>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4640564" y="2222287"/>
            <a:ext cx="3895937" cy="3638764"/>
          </a:xfrm>
        </p:spPr>
        <p:txBody>
          <a:bodyPr>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997E4BD2-5657-4A32-8837-24C5C3786862}" type="datetime1">
              <a:rPr lang="uk-UA" smtClean="0"/>
              <a:pPr/>
              <a:t>17.01.2020</a:t>
            </a:fld>
            <a:endParaRPr lang="en-US" dirty="0"/>
          </a:p>
        </p:txBody>
      </p:sp>
      <p:sp>
        <p:nvSpPr>
          <p:cNvPr id="6" name="Footer Placeholder 5"/>
          <p:cNvSpPr>
            <a:spLocks noGrp="1"/>
          </p:cNvSpPr>
          <p:nvPr>
            <p:ph type="ftr" sz="quarter" idx="11"/>
          </p:nvPr>
        </p:nvSpPr>
        <p:spPr/>
        <p:txBody>
          <a:bodyPr/>
          <a:lstStyle>
            <a:lvl1pPr>
              <a:defRPr/>
            </a:lvl1pPr>
          </a:lstStyle>
          <a:p>
            <a:r>
              <a:rPr lang="ru-RU" smtClean="0"/>
              <a:t>ПІБ доповідача</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410" y="54000"/>
            <a:ext cx="1070450" cy="1307716"/>
          </a:xfrm>
          <a:prstGeom prst="rect">
            <a:avLst/>
          </a:prstGeom>
        </p:spPr>
      </p:pic>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177270" y="447188"/>
            <a:ext cx="7359230" cy="970450"/>
          </a:xfrm>
        </p:spPr>
        <p:txBody>
          <a:bodyPr/>
          <a:lstStyle>
            <a:lvl1pPr>
              <a:defRPr/>
            </a:lvl1pPr>
          </a:lstStyle>
          <a:p>
            <a:r>
              <a:rPr lang="uk-UA" dirty="0" smtClean="0"/>
              <a:t>Зразок заголовка</a:t>
            </a:r>
            <a:endParaRPr lang="en-US" dirty="0"/>
          </a:p>
        </p:txBody>
      </p:sp>
      <p:sp>
        <p:nvSpPr>
          <p:cNvPr id="3" name="Text Placeholder 2"/>
          <p:cNvSpPr>
            <a:spLocks noGrp="1"/>
          </p:cNvSpPr>
          <p:nvPr>
            <p:ph type="body" idx="1"/>
          </p:nvPr>
        </p:nvSpPr>
        <p:spPr>
          <a:xfrm>
            <a:off x="611048" y="2174875"/>
            <a:ext cx="3892393" cy="576262"/>
          </a:xfrm>
        </p:spPr>
        <p:txBody>
          <a:bodyPr anchor="b">
            <a:noAutofit/>
          </a:bodyPr>
          <a:lstStyle>
            <a:lvl1pPr marL="0" indent="0" algn="ctr">
              <a:buNone/>
              <a:defRPr sz="2000" b="0"/>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uk-UA" smtClean="0"/>
              <a:t>Зразок тексту</a:t>
            </a:r>
          </a:p>
        </p:txBody>
      </p:sp>
      <p:sp>
        <p:nvSpPr>
          <p:cNvPr id="4" name="Content Placeholder 3"/>
          <p:cNvSpPr>
            <a:spLocks noGrp="1"/>
          </p:cNvSpPr>
          <p:nvPr>
            <p:ph sz="half" idx="2"/>
          </p:nvPr>
        </p:nvSpPr>
        <p:spPr>
          <a:xfrm>
            <a:off x="611047" y="2751143"/>
            <a:ext cx="3892392" cy="3109913"/>
          </a:xfrm>
        </p:spPr>
        <p:txBody>
          <a:bodyPr anchor="t">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4640564" y="2174875"/>
            <a:ext cx="3895937" cy="576262"/>
          </a:xfrm>
        </p:spPr>
        <p:txBody>
          <a:bodyPr anchor="b">
            <a:noAutofit/>
          </a:bodyPr>
          <a:lstStyle>
            <a:lvl1pPr marL="0" indent="0" algn="ctr">
              <a:buNone/>
              <a:defRPr sz="2000" b="0"/>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uk-UA" smtClean="0"/>
              <a:t>Зразок тексту</a:t>
            </a:r>
          </a:p>
        </p:txBody>
      </p:sp>
      <p:sp>
        <p:nvSpPr>
          <p:cNvPr id="6" name="Content Placeholder 5"/>
          <p:cNvSpPr>
            <a:spLocks noGrp="1"/>
          </p:cNvSpPr>
          <p:nvPr>
            <p:ph sz="quarter" idx="4"/>
          </p:nvPr>
        </p:nvSpPr>
        <p:spPr>
          <a:xfrm>
            <a:off x="4640564" y="2751143"/>
            <a:ext cx="3895937" cy="3109913"/>
          </a:xfrm>
        </p:spPr>
        <p:txBody>
          <a:bodyPr anchor="t">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B0AA284B-94C4-49B6-8C6B-5DBDB0C7DBF8}" type="datetime1">
              <a:rPr lang="uk-UA" smtClean="0"/>
              <a:pPr/>
              <a:t>17.01.2020</a:t>
            </a:fld>
            <a:endParaRPr lang="en-US" dirty="0"/>
          </a:p>
        </p:txBody>
      </p:sp>
      <p:sp>
        <p:nvSpPr>
          <p:cNvPr id="8" name="Footer Placeholder 7"/>
          <p:cNvSpPr>
            <a:spLocks noGrp="1"/>
          </p:cNvSpPr>
          <p:nvPr>
            <p:ph type="ftr" sz="quarter" idx="11"/>
          </p:nvPr>
        </p:nvSpPr>
        <p:spPr/>
        <p:txBody>
          <a:bodyPr/>
          <a:lstStyle/>
          <a:p>
            <a:r>
              <a:rPr lang="ru-RU" smtClean="0"/>
              <a:t>ПІБ доповідача</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pic>
        <p:nvPicPr>
          <p:cNvPr id="12" name="Рисунок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410" y="54000"/>
            <a:ext cx="1070450" cy="1307716"/>
          </a:xfrm>
          <a:prstGeom prst="rect">
            <a:avLst/>
          </a:prstGeom>
        </p:spPr>
      </p:pic>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177270" y="447188"/>
            <a:ext cx="7359230" cy="970450"/>
          </a:xfrm>
        </p:spPr>
        <p:txBody>
          <a:bodyPr/>
          <a:lstStyle/>
          <a:p>
            <a:r>
              <a:rPr lang="uk-UA" dirty="0" smtClean="0"/>
              <a:t>Зразок заголовка</a:t>
            </a:r>
            <a:endParaRPr lang="en-US" dirty="0"/>
          </a:p>
        </p:txBody>
      </p:sp>
      <p:sp>
        <p:nvSpPr>
          <p:cNvPr id="3" name="Date Placeholder 2"/>
          <p:cNvSpPr>
            <a:spLocks noGrp="1"/>
          </p:cNvSpPr>
          <p:nvPr>
            <p:ph type="dt" sz="half" idx="10"/>
          </p:nvPr>
        </p:nvSpPr>
        <p:spPr/>
        <p:txBody>
          <a:bodyPr/>
          <a:lstStyle/>
          <a:p>
            <a:fld id="{D75C5BE6-AD28-4F50-8D7C-87C2F81E3CAD}" type="datetime1">
              <a:rPr lang="uk-UA" smtClean="0"/>
              <a:pPr/>
              <a:t>17.01.2020</a:t>
            </a:fld>
            <a:endParaRPr lang="en-US" dirty="0"/>
          </a:p>
        </p:txBody>
      </p:sp>
      <p:sp>
        <p:nvSpPr>
          <p:cNvPr id="4" name="Footer Placeholder 3"/>
          <p:cNvSpPr>
            <a:spLocks noGrp="1"/>
          </p:cNvSpPr>
          <p:nvPr>
            <p:ph type="ftr" sz="quarter" idx="11"/>
          </p:nvPr>
        </p:nvSpPr>
        <p:spPr/>
        <p:txBody>
          <a:bodyPr/>
          <a:lstStyle/>
          <a:p>
            <a:r>
              <a:rPr lang="ru-RU" smtClean="0"/>
              <a:t>ПІБ доповідача</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pic>
        <p:nvPicPr>
          <p:cNvPr id="8" name="Рисунок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410" y="54000"/>
            <a:ext cx="1070450" cy="1307716"/>
          </a:xfrm>
          <a:prstGeom prst="rect">
            <a:avLst/>
          </a:prstGeom>
        </p:spPr>
      </p:pic>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60B0C9-44DD-4A29-A90A-4AE0BDAA780B}" type="datetime1">
              <a:rPr lang="uk-UA" smtClean="0"/>
              <a:pPr/>
              <a:t>17.01.2020</a:t>
            </a:fld>
            <a:endParaRPr lang="en-US" dirty="0"/>
          </a:p>
        </p:txBody>
      </p:sp>
      <p:sp>
        <p:nvSpPr>
          <p:cNvPr id="3" name="Footer Placeholder 2"/>
          <p:cNvSpPr>
            <a:spLocks noGrp="1"/>
          </p:cNvSpPr>
          <p:nvPr>
            <p:ph type="ftr" sz="quarter" idx="11"/>
          </p:nvPr>
        </p:nvSpPr>
        <p:spPr/>
        <p:txBody>
          <a:bodyPr/>
          <a:lstStyle/>
          <a:p>
            <a:r>
              <a:rPr lang="ru-RU" smtClean="0"/>
              <a:t>ПІБ доповідача</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pic>
        <p:nvPicPr>
          <p:cNvPr id="7" name="Рисунок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410" y="54000"/>
            <a:ext cx="1070450" cy="1307716"/>
          </a:xfrm>
          <a:prstGeom prst="rect">
            <a:avLst/>
          </a:prstGeom>
        </p:spPr>
      </p:pic>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B3699-1D9D-4713-8660-9698514F650A}" type="datetime1">
              <a:rPr lang="uk-UA" smtClean="0"/>
              <a:pPr/>
              <a:t>17.01.2020</a:t>
            </a:fld>
            <a:endParaRPr lang="en-US" dirty="0"/>
          </a:p>
        </p:txBody>
      </p:sp>
      <p:sp>
        <p:nvSpPr>
          <p:cNvPr id="3" name="Footer Placeholder 2"/>
          <p:cNvSpPr>
            <a:spLocks noGrp="1"/>
          </p:cNvSpPr>
          <p:nvPr>
            <p:ph type="ftr" sz="quarter" idx="11"/>
          </p:nvPr>
        </p:nvSpPr>
        <p:spPr/>
        <p:txBody>
          <a:bodyPr/>
          <a:lstStyle/>
          <a:p>
            <a:r>
              <a:rPr lang="ru-RU" smtClean="0"/>
              <a:t>ПІБ доповідача</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pic>
        <p:nvPicPr>
          <p:cNvPr id="5" name="Picture 2" descr="D:\Google Диск\work\gerb.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4698" y="-57090"/>
            <a:ext cx="921962" cy="1444848"/>
          </a:xfrm>
          <a:prstGeom prst="rect">
            <a:avLst/>
          </a:prstGeom>
          <a:noFill/>
          <a:extLst>
            <a:ext uri="{909E8E84-426E-40DD-AFC4-6F175D3DCCD1}">
              <a14:hiddenFill xmlns:a14="http://schemas.microsoft.com/office/drawing/2010/main">
                <a:solidFill>
                  <a:srgbClr val="FFFFFF"/>
                </a:solidFill>
              </a14:hiddenFill>
            </a:ext>
          </a:extLst>
        </p:spPr>
      </p:pic>
      <p:pic>
        <p:nvPicPr>
          <p:cNvPr id="6" name="Рисунок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5"/>
            <a:ext cx="9144000" cy="1624053"/>
          </a:xfrm>
          <a:prstGeom prst="rect">
            <a:avLst/>
          </a:prstGeom>
        </p:spPr>
      </p:pic>
      <p:pic>
        <p:nvPicPr>
          <p:cNvPr id="7" name="Рисунок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3410" y="54000"/>
            <a:ext cx="1070450" cy="1307716"/>
          </a:xfrm>
          <a:prstGeom prst="rect">
            <a:avLst/>
          </a:prstGeom>
        </p:spPr>
      </p:pic>
    </p:spTree>
    <p:extLst>
      <p:ext uri="{BB962C8B-B14F-4D97-AF65-F5344CB8AC3E}">
        <p14:creationId xmlns:p14="http://schemas.microsoft.com/office/powerpoint/2010/main" val="202783167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Дякую за увагу">
    <p:spTree>
      <p:nvGrpSpPr>
        <p:cNvPr id="1" name=""/>
        <p:cNvGrpSpPr/>
        <p:nvPr/>
      </p:nvGrpSpPr>
      <p:grpSpPr>
        <a:xfrm>
          <a:off x="0" y="0"/>
          <a:ext cx="0" cy="0"/>
          <a:chOff x="0" y="0"/>
          <a:chExt cx="0" cy="0"/>
        </a:xfrm>
      </p:grpSpPr>
      <p:sp>
        <p:nvSpPr>
          <p:cNvPr id="8" name="Freeform 6"/>
          <p:cNvSpPr/>
          <p:nvPr userDrawn="1"/>
        </p:nvSpPr>
        <p:spPr bwMode="auto">
          <a:xfrm>
            <a:off x="0" y="0"/>
            <a:ext cx="9144000" cy="6858000"/>
          </a:xfrm>
          <a:prstGeom prst="rect">
            <a:avLst/>
          </a:pr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0AF38EE0-313F-486A-8441-B88C00326018}" type="datetime1">
              <a:rPr lang="uk-UA" smtClean="0"/>
              <a:pPr/>
              <a:t>17.01.2020</a:t>
            </a:fld>
            <a:endParaRPr lang="en-US" dirty="0"/>
          </a:p>
        </p:txBody>
      </p:sp>
      <p:sp>
        <p:nvSpPr>
          <p:cNvPr id="3" name="Footer Placeholder 2"/>
          <p:cNvSpPr>
            <a:spLocks noGrp="1"/>
          </p:cNvSpPr>
          <p:nvPr>
            <p:ph type="ftr" sz="quarter" idx="11"/>
          </p:nvPr>
        </p:nvSpPr>
        <p:spPr/>
        <p:txBody>
          <a:bodyPr/>
          <a:lstStyle/>
          <a:p>
            <a:r>
              <a:rPr lang="ru-RU" smtClean="0"/>
              <a:t>ПІБ доповідача</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pic>
        <p:nvPicPr>
          <p:cNvPr id="6" name="Рисунок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375880"/>
            <a:ext cx="9144000" cy="1624053"/>
          </a:xfrm>
          <a:prstGeom prst="rect">
            <a:avLst/>
          </a:prstGeom>
        </p:spPr>
      </p:pic>
      <p:sp>
        <p:nvSpPr>
          <p:cNvPr id="7" name="TextBox 6"/>
          <p:cNvSpPr txBox="1"/>
          <p:nvPr userDrawn="1"/>
        </p:nvSpPr>
        <p:spPr>
          <a:xfrm>
            <a:off x="2334047" y="3527127"/>
            <a:ext cx="4475905" cy="769441"/>
          </a:xfrm>
          <a:prstGeom prst="rect">
            <a:avLst/>
          </a:prstGeom>
          <a:noFill/>
        </p:spPr>
        <p:txBody>
          <a:bodyPr wrap="none" rtlCol="0">
            <a:spAutoFit/>
          </a:bodyPr>
          <a:lstStyle/>
          <a:p>
            <a:pPr algn="ctr"/>
            <a:r>
              <a:rPr lang="ru-RU" sz="4400" b="0" dirty="0" err="1" smtClean="0"/>
              <a:t>Дякую</a:t>
            </a:r>
            <a:r>
              <a:rPr lang="ru-RU" sz="4400" b="0" dirty="0" smtClean="0"/>
              <a:t> за </a:t>
            </a:r>
            <a:r>
              <a:rPr lang="ru-RU" sz="4400" b="0" dirty="0" err="1" smtClean="0"/>
              <a:t>увагу</a:t>
            </a:r>
            <a:r>
              <a:rPr lang="ru-RU" sz="4400" b="0" dirty="0" smtClean="0"/>
              <a:t>!</a:t>
            </a:r>
            <a:endParaRPr lang="uk-UA" sz="4400" b="0" dirty="0"/>
          </a:p>
        </p:txBody>
      </p:sp>
      <p:pic>
        <p:nvPicPr>
          <p:cNvPr id="9" name="Рисунок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410" y="54000"/>
            <a:ext cx="1070450" cy="1307716"/>
          </a:xfrm>
          <a:prstGeom prst="rect">
            <a:avLst/>
          </a:prstGeom>
        </p:spPr>
      </p:pic>
    </p:spTree>
    <p:extLst>
      <p:ext uri="{BB962C8B-B14F-4D97-AF65-F5344CB8AC3E}">
        <p14:creationId xmlns:p14="http://schemas.microsoft.com/office/powerpoint/2010/main" val="374847727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44600" y="447188"/>
            <a:ext cx="7291900"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uk-UA" dirty="0" smtClean="0"/>
              <a:t>Зразок заголовка</a:t>
            </a:r>
            <a:endParaRPr lang="en-US" dirty="0"/>
          </a:p>
        </p:txBody>
      </p:sp>
      <p:sp>
        <p:nvSpPr>
          <p:cNvPr id="3" name="Text Placeholder 2"/>
          <p:cNvSpPr>
            <a:spLocks noGrp="1"/>
          </p:cNvSpPr>
          <p:nvPr>
            <p:ph type="body" idx="1"/>
          </p:nvPr>
        </p:nvSpPr>
        <p:spPr>
          <a:xfrm>
            <a:off x="607500" y="2184404"/>
            <a:ext cx="7922464"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uk-UA" dirty="0" smtClean="0"/>
              <a:t>Зразок тексту</a:t>
            </a:r>
          </a:p>
          <a:p>
            <a:pPr lvl="1"/>
            <a:r>
              <a:rPr lang="uk-UA" dirty="0" smtClean="0"/>
              <a:t>Другий рівень</a:t>
            </a:r>
          </a:p>
          <a:p>
            <a:pPr lvl="2"/>
            <a:r>
              <a:rPr lang="uk-UA" dirty="0" smtClean="0"/>
              <a:t>Третій рівень</a:t>
            </a:r>
          </a:p>
          <a:p>
            <a:pPr lvl="3"/>
            <a:r>
              <a:rPr lang="uk-UA" dirty="0" smtClean="0"/>
              <a:t>Четвертий рівень</a:t>
            </a:r>
          </a:p>
          <a:p>
            <a:pPr lvl="4"/>
            <a:r>
              <a:rPr lang="uk-UA" dirty="0" smtClean="0"/>
              <a:t>П'ятий рівень</a:t>
            </a:r>
            <a:endParaRPr lang="en-US" dirty="0"/>
          </a:p>
        </p:txBody>
      </p:sp>
      <p:sp>
        <p:nvSpPr>
          <p:cNvPr id="5" name="Footer Placeholder 4"/>
          <p:cNvSpPr>
            <a:spLocks noGrp="1"/>
          </p:cNvSpPr>
          <p:nvPr>
            <p:ph type="ftr" sz="quarter" idx="3"/>
          </p:nvPr>
        </p:nvSpPr>
        <p:spPr>
          <a:xfrm>
            <a:off x="344814" y="6367535"/>
            <a:ext cx="6483240" cy="365125"/>
          </a:xfrm>
          <a:prstGeom prst="rect">
            <a:avLst/>
          </a:prstGeom>
        </p:spPr>
        <p:txBody>
          <a:bodyPr vert="horz" lIns="91440" tIns="45720" rIns="91440" bIns="45720" rtlCol="0" anchor="b"/>
          <a:lstStyle>
            <a:lvl1pPr algn="l">
              <a:defRPr sz="1051">
                <a:solidFill>
                  <a:schemeClr val="tx1"/>
                </a:solidFill>
              </a:defRPr>
            </a:lvl1pPr>
          </a:lstStyle>
          <a:p>
            <a:r>
              <a:rPr lang="ru-RU" smtClean="0"/>
              <a:t>ПІБ доповідача</a:t>
            </a:r>
            <a:endParaRPr lang="en-US" dirty="0"/>
          </a:p>
        </p:txBody>
      </p:sp>
      <p:sp>
        <p:nvSpPr>
          <p:cNvPr id="4" name="Date Placeholder 3"/>
          <p:cNvSpPr>
            <a:spLocks noGrp="1"/>
          </p:cNvSpPr>
          <p:nvPr>
            <p:ph type="dt" sz="half" idx="2"/>
          </p:nvPr>
        </p:nvSpPr>
        <p:spPr>
          <a:xfrm>
            <a:off x="7000969" y="6362644"/>
            <a:ext cx="1007780" cy="365125"/>
          </a:xfrm>
          <a:prstGeom prst="rect">
            <a:avLst/>
          </a:prstGeom>
        </p:spPr>
        <p:txBody>
          <a:bodyPr vert="horz" lIns="91440" tIns="45720" rIns="91440" bIns="45720" rtlCol="0" anchor="b"/>
          <a:lstStyle>
            <a:lvl1pPr algn="r">
              <a:defRPr sz="1051">
                <a:solidFill>
                  <a:schemeClr val="tx1"/>
                </a:solidFill>
              </a:defRPr>
            </a:lvl1pPr>
          </a:lstStyle>
          <a:p>
            <a:fld id="{4641FD88-5D8B-44E0-8D36-99F2A72AC970}" type="datetime1">
              <a:rPr lang="uk-UA" smtClean="0"/>
              <a:pPr/>
              <a:t>17.01.2020</a:t>
            </a:fld>
            <a:endParaRPr lang="en-US" dirty="0"/>
          </a:p>
        </p:txBody>
      </p:sp>
      <p:sp>
        <p:nvSpPr>
          <p:cNvPr id="6" name="Slide Number Placeholder 5"/>
          <p:cNvSpPr>
            <a:spLocks noGrp="1"/>
          </p:cNvSpPr>
          <p:nvPr>
            <p:ph type="sldNum" sz="quarter" idx="4"/>
          </p:nvPr>
        </p:nvSpPr>
        <p:spPr>
          <a:xfrm>
            <a:off x="8008750" y="6237170"/>
            <a:ext cx="796616" cy="490599"/>
          </a:xfrm>
          <a:prstGeom prst="rect">
            <a:avLst/>
          </a:prstGeom>
        </p:spPr>
        <p:txBody>
          <a:bodyPr vert="horz" lIns="91440" tIns="45720" rIns="91440" bIns="10800" rtlCol="0" anchor="b"/>
          <a:lstStyle>
            <a:lvl1pPr algn="r">
              <a:defRPr sz="1800">
                <a:solidFill>
                  <a:schemeClr val="accent1"/>
                </a:solidFill>
              </a:defRPr>
            </a:lvl1pPr>
          </a:lstStyle>
          <a:p>
            <a:fld id="{D57F1E4F-1CFF-5643-939E-217C01CDF565}" type="slidenum">
              <a:rPr lang="en-US" smtClean="0"/>
              <a:pPr/>
              <a:t>‹№›</a:t>
            </a:fld>
            <a:endParaRPr lang="en-US" dirty="0"/>
          </a:p>
        </p:txBody>
      </p:sp>
      <p:cxnSp>
        <p:nvCxnSpPr>
          <p:cNvPr id="9" name="Пряма сполучна лінія 8"/>
          <p:cNvCxnSpPr/>
          <p:nvPr userDrawn="1"/>
        </p:nvCxnSpPr>
        <p:spPr>
          <a:xfrm>
            <a:off x="135924" y="6502685"/>
            <a:ext cx="9008076" cy="0"/>
          </a:xfrm>
          <a:prstGeom prst="line">
            <a:avLst/>
          </a:prstGeom>
        </p:spPr>
        <p:style>
          <a:lnRef idx="1">
            <a:schemeClr val="accent1"/>
          </a:lnRef>
          <a:fillRef idx="0">
            <a:schemeClr val="accent1"/>
          </a:fillRef>
          <a:effectRef idx="0">
            <a:schemeClr val="accent1"/>
          </a:effectRef>
          <a:fontRef idx="minor">
            <a:schemeClr val="tx1"/>
          </a:fontRef>
        </p:style>
      </p:cxnSp>
      <p:pic>
        <p:nvPicPr>
          <p:cNvPr id="10" name="Рисунок 9"/>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54000" y="54000"/>
            <a:ext cx="1097032" cy="134019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8" r:id="rId8"/>
    <p:sldLayoutId id="2147483667" r:id="rId9"/>
    <p:sldLayoutId id="2147483656" r:id="rId10"/>
    <p:sldLayoutId id="2147483663" r:id="rId11"/>
    <p:sldLayoutId id="2147483657" r:id="rId12"/>
    <p:sldLayoutId id="2147483666" r:id="rId13"/>
    <p:sldLayoutId id="2147483661" r:id="rId14"/>
    <p:sldLayoutId id="2147483658" r:id="rId15"/>
    <p:sldLayoutId id="2147483659" r:id="rId16"/>
  </p:sldLayoutIdLst>
  <p:timing>
    <p:tnLst>
      <p:par>
        <p:cTn id="1" dur="indefinite" restart="never" nodeType="tmRoot"/>
      </p:par>
    </p:tnLst>
  </p:timing>
  <p:hf sldNum="0" hdr="0"/>
  <p:txStyles>
    <p:titleStyle>
      <a:lvl1pPr algn="l" defTabSz="457189" rtl="0" eaLnBrk="1" latinLnBrk="0" hangingPunct="1">
        <a:spcBef>
          <a:spcPct val="0"/>
        </a:spcBef>
        <a:buNone/>
        <a:defRPr sz="4000" b="1" kern="1200">
          <a:solidFill>
            <a:srgbClr val="002220"/>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891" indent="-342891" algn="l" defTabSz="457189"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32" indent="-285744" algn="l" defTabSz="457189"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2971" indent="-228594" algn="l" defTabSz="457189"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160" indent="-228594" algn="l" defTabSz="457189"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349" indent="-228594" algn="l" defTabSz="457189"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399940" indent="-228594" algn="l" defTabSz="457189"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799930" indent="-228594" algn="l" defTabSz="457189"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199920" indent="-228594" algn="l" defTabSz="457189"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599910" indent="-228594" algn="l" defTabSz="457189"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https://enqa.eu/index.php/enqa-agencies/members/full-members/" TargetMode="Externa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enqa.eu/index.php/member/qqi-quality-and-qualifications-irelan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enqa.eu/index.php/member/qqi-quality-and-qualifications-irelan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enqa.eu/index.php/member/qqi-quality-and-qualifications-irelan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enqa.eu/index.php/member/qqi-quality-and-qualifications-ireland/"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enqa.eu/index.php/member/qqi-quality-and-qualifications-ireland/"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print"/>
          <a:stretch>
            <a:fillRect/>
          </a:stretch>
        </p:blipFill>
        <p:spPr>
          <a:xfrm>
            <a:off x="0" y="0"/>
            <a:ext cx="9163082" cy="1554615"/>
          </a:xfrm>
          <a:prstGeom prst="rect">
            <a:avLst/>
          </a:prstGeom>
        </p:spPr>
      </p:pic>
      <p:sp>
        <p:nvSpPr>
          <p:cNvPr id="2" name="Заголовок 1"/>
          <p:cNvSpPr>
            <a:spLocks noGrp="1"/>
          </p:cNvSpPr>
          <p:nvPr>
            <p:ph type="title"/>
          </p:nvPr>
        </p:nvSpPr>
        <p:spPr/>
        <p:txBody>
          <a:bodyPr/>
          <a:lstStyle/>
          <a:p>
            <a:endParaRPr lang="en-US" dirty="0"/>
          </a:p>
        </p:txBody>
      </p:sp>
      <p:pic>
        <p:nvPicPr>
          <p:cNvPr id="5" name="Picture 2"/>
          <p:cNvPicPr>
            <a:picLocks noGrp="1" noChangeAspect="1" noChangeArrowheads="1"/>
          </p:cNvPicPr>
          <p:nvPr>
            <p:ph sz="quarter" idx="1"/>
          </p:nvPr>
        </p:nvPicPr>
        <p:blipFill>
          <a:blip r:embed="rId3" cstate="print"/>
          <a:srcRect b="50000"/>
          <a:stretch>
            <a:fillRect/>
          </a:stretch>
        </p:blipFill>
        <p:spPr bwMode="auto">
          <a:xfrm>
            <a:off x="2627489" y="99068"/>
            <a:ext cx="2548349" cy="1356478"/>
          </a:xfrm>
          <a:prstGeom prst="rect">
            <a:avLst/>
          </a:prstGeom>
          <a:noFill/>
          <a:ln w="9525">
            <a:noFill/>
            <a:miter lim="800000"/>
            <a:headEnd/>
            <a:tailEnd/>
          </a:ln>
        </p:spPr>
      </p:pic>
      <p:pic>
        <p:nvPicPr>
          <p:cNvPr id="6" name="Picture 8" descr="D:\eu_flag_co_funded_pos_[rgb]_right.jpg"/>
          <p:cNvPicPr>
            <a:picLocks noChangeAspect="1" noChangeArrowheads="1"/>
          </p:cNvPicPr>
          <p:nvPr/>
        </p:nvPicPr>
        <p:blipFill>
          <a:blip r:embed="rId4" cstate="print"/>
          <a:srcRect/>
          <a:stretch>
            <a:fillRect/>
          </a:stretch>
        </p:blipFill>
        <p:spPr bwMode="auto">
          <a:xfrm>
            <a:off x="6596063" y="57766"/>
            <a:ext cx="2547937" cy="969963"/>
          </a:xfrm>
          <a:prstGeom prst="rect">
            <a:avLst/>
          </a:prstGeom>
          <a:noFill/>
          <a:ln w="9525">
            <a:noFill/>
            <a:miter lim="800000"/>
            <a:headEnd/>
            <a:tailEnd/>
          </a:ln>
        </p:spPr>
      </p:pic>
      <p:sp>
        <p:nvSpPr>
          <p:cNvPr id="8" name="Прямокутник 9"/>
          <p:cNvSpPr/>
          <p:nvPr/>
        </p:nvSpPr>
        <p:spPr>
          <a:xfrm>
            <a:off x="0" y="5412202"/>
            <a:ext cx="9144000" cy="607665"/>
          </a:xfrm>
          <a:prstGeom prst="rect">
            <a:avLst/>
          </a:prstGeom>
        </p:spPr>
        <p:style>
          <a:lnRef idx="2">
            <a:schemeClr val="accent3"/>
          </a:lnRef>
          <a:fillRef idx="1">
            <a:schemeClr val="lt1"/>
          </a:fillRef>
          <a:effectRef idx="0">
            <a:schemeClr val="accent3"/>
          </a:effectRef>
          <a:fontRef idx="minor">
            <a:schemeClr val="dk1"/>
          </a:fontRef>
        </p:style>
        <p:txBody>
          <a:bodyPr lIns="114108" tIns="57054" rIns="114108" bIns="57054">
            <a:spAutoFit/>
          </a:bodyPr>
          <a:lstStyle/>
          <a:p>
            <a:pPr algn="r" fontAlgn="base"/>
            <a:r>
              <a:rPr lang="en-GB" sz="1600" b="1" dirty="0">
                <a:latin typeface="Times New Roman" pitchFamily="18" charset="0"/>
                <a:cs typeface="Times New Roman" pitchFamily="18" charset="0"/>
              </a:rPr>
              <a:t>Source: ENQA</a:t>
            </a:r>
            <a:r>
              <a:rPr lang="en-US" sz="1600" dirty="0">
                <a:latin typeface="Times New Roman" pitchFamily="18" charset="0"/>
                <a:cs typeface="Times New Roman" pitchFamily="18" charset="0"/>
                <a:hlinkClick r:id="rId5"/>
              </a:rPr>
              <a:t> https://enqa.eu/index.php/enqa-agencies/members/full-members/</a:t>
            </a:r>
            <a:endParaRPr lang="en-US" sz="1600" dirty="0">
              <a:latin typeface="Times New Roman" pitchFamily="18" charset="0"/>
              <a:cs typeface="Times New Roman" pitchFamily="18" charset="0"/>
            </a:endParaRPr>
          </a:p>
          <a:p>
            <a:pPr algn="r" fontAlgn="base"/>
            <a:endParaRPr lang="en-US" sz="1600" b="1"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9" name="Рисунок 4"/>
          <p:cNvPicPr>
            <a:picLocks noChangeAspect="1"/>
          </p:cNvPicPr>
          <p:nvPr/>
        </p:nvPicPr>
        <p:blipFill>
          <a:blip r:embed="rId6" cstate="print"/>
          <a:srcRect/>
          <a:stretch>
            <a:fillRect/>
          </a:stretch>
        </p:blipFill>
        <p:spPr bwMode="auto">
          <a:xfrm>
            <a:off x="149786" y="159933"/>
            <a:ext cx="803275" cy="1368425"/>
          </a:xfrm>
          <a:prstGeom prst="rect">
            <a:avLst/>
          </a:prstGeom>
          <a:noFill/>
          <a:ln w="9525">
            <a:noFill/>
            <a:miter lim="800000"/>
            <a:headEnd/>
            <a:tailEnd/>
          </a:ln>
        </p:spPr>
      </p:pic>
      <p:sp>
        <p:nvSpPr>
          <p:cNvPr id="12" name="TextBox 11"/>
          <p:cNvSpPr txBox="1"/>
          <p:nvPr/>
        </p:nvSpPr>
        <p:spPr>
          <a:xfrm>
            <a:off x="149786" y="2924945"/>
            <a:ext cx="8775154" cy="1569660"/>
          </a:xfrm>
          <a:prstGeom prst="rect">
            <a:avLst/>
          </a:prstGeom>
          <a:noFill/>
        </p:spPr>
        <p:txBody>
          <a:bodyPr wrap="square" rtlCol="0">
            <a:spAutoFit/>
          </a:bodyPr>
          <a:lstStyle/>
          <a:p>
            <a:pPr lvl="0" algn="ctr"/>
            <a:r>
              <a:rPr lang="en-US" sz="3200" dirty="0"/>
              <a:t>L</a:t>
            </a:r>
            <a:r>
              <a:rPr lang="en-US" sz="3200" dirty="0" smtClean="0"/>
              <a:t>ecture</a:t>
            </a:r>
            <a:r>
              <a:rPr lang="en-US" sz="3200" dirty="0"/>
              <a:t> </a:t>
            </a:r>
            <a:r>
              <a:rPr lang="uk-UA" sz="3200" dirty="0" smtClean="0">
                <a:latin typeface="Times New Roman" panose="02020603050405020304" pitchFamily="18" charset="0"/>
                <a:cs typeface="Times New Roman" panose="02020603050405020304" pitchFamily="18" charset="0"/>
              </a:rPr>
              <a:t> № </a:t>
            </a:r>
            <a:r>
              <a:rPr lang="en-US" sz="3200" smtClean="0">
                <a:latin typeface="Times New Roman" panose="02020603050405020304" pitchFamily="18" charset="0"/>
                <a:cs typeface="Times New Roman" panose="02020603050405020304" pitchFamily="18" charset="0"/>
              </a:rPr>
              <a:t>22</a:t>
            </a:r>
            <a:endParaRPr lang="uk-UA" sz="3200" dirty="0" smtClean="0">
              <a:latin typeface="Times New Roman" panose="02020603050405020304" pitchFamily="18" charset="0"/>
              <a:cs typeface="Times New Roman" panose="02020603050405020304" pitchFamily="18" charset="0"/>
            </a:endParaRPr>
          </a:p>
          <a:p>
            <a:pPr algn="ctr"/>
            <a:r>
              <a:rPr lang="en-US" sz="3200" b="1" cap="all" dirty="0">
                <a:latin typeface="Times New Roman" pitchFamily="18" charset="0"/>
                <a:cs typeface="Times New Roman" pitchFamily="18" charset="0"/>
              </a:rPr>
              <a:t>QAULITY ASSURANCE IN IRELAND</a:t>
            </a:r>
          </a:p>
          <a:p>
            <a:pPr lvl="0" algn="ctr"/>
            <a:endParaRPr lang="uk-UA" sz="3200" dirty="0" smtClean="0">
              <a:latin typeface="Times New Roman" panose="02020603050405020304" pitchFamily="18" charset="0"/>
              <a:cs typeface="Times New Roman" panose="02020603050405020304" pitchFamily="18" charset="0"/>
            </a:endParaRPr>
          </a:p>
        </p:txBody>
      </p:sp>
      <p:sp>
        <p:nvSpPr>
          <p:cNvPr id="10" name="Прямокутник 9"/>
          <p:cNvSpPr/>
          <p:nvPr/>
        </p:nvSpPr>
        <p:spPr>
          <a:xfrm>
            <a:off x="47119" y="6365969"/>
            <a:ext cx="8980487" cy="461665"/>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algn="just">
              <a:defRPr/>
            </a:pPr>
            <a:r>
              <a:rPr lang="en-US" sz="1200" b="1" dirty="0">
                <a:latin typeface="Times New Roman" pitchFamily="18" charset="0"/>
                <a:cs typeface="Times New Roman" pitchFamily="18" charset="0"/>
              </a:rPr>
              <a:t>Contents of the lecture reflects only the author's view, the Education, Audiovisual and Culture Executive Agency and the European  Commission are not responsible for any use that may be made of the information it contains.</a:t>
            </a:r>
          </a:p>
        </p:txBody>
      </p:sp>
    </p:spTree>
    <p:extLst>
      <p:ext uri="{BB962C8B-B14F-4D97-AF65-F5344CB8AC3E}">
        <p14:creationId xmlns:p14="http://schemas.microsoft.com/office/powerpoint/2010/main" val="2745790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fontAlgn="base"/>
            <a: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r>
            <a:b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br>
            <a:r>
              <a:rPr lang="ru-RU"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br>
              <a:rPr lang="ru-RU"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br>
            <a:r>
              <a:rPr lang="en-GB"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QQI </a:t>
            </a:r>
            <a:br>
              <a:rPr lang="en-GB"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br>
            <a:r>
              <a:rPr lang="en-GB"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t>
            </a:r>
            <a:r>
              <a:rPr lang="en-GB" sz="2800" dirty="0" err="1"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Qaulity</a:t>
            </a:r>
            <a:r>
              <a:rPr lang="en-GB" sz="28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and </a:t>
            </a:r>
            <a:r>
              <a:rPr lang="en-GB" sz="2800" dirty="0" err="1"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Qaulifications</a:t>
            </a:r>
            <a:r>
              <a:rPr lang="en-GB" sz="28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Ireland)</a:t>
            </a:r>
            <a:endParaRPr lang="ru-RU" sz="3200"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fontAlgn="base"/>
            <a:r>
              <a:rPr lang="en-US" sz="2400" b="1" cap="all" dirty="0">
                <a:solidFill>
                  <a:srgbClr val="7030A0"/>
                </a:solidFill>
                <a:latin typeface="Times New Roman" pitchFamily="18" charset="0"/>
                <a:cs typeface="Times New Roman" pitchFamily="18" charset="0"/>
              </a:rPr>
              <a:t>FOUNDING DATE</a:t>
            </a: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2012</a:t>
            </a:r>
            <a:endParaRPr lang="en-US" sz="2400" b="1" dirty="0">
              <a:latin typeface="Times New Roman" pitchFamily="18" charset="0"/>
              <a:cs typeface="Times New Roman" pitchFamily="18" charset="0"/>
            </a:endParaRPr>
          </a:p>
          <a:p>
            <a:pPr fontAlgn="base"/>
            <a:r>
              <a:rPr lang="en-US" sz="2400" b="1" cap="all" dirty="0">
                <a:solidFill>
                  <a:srgbClr val="7030A0"/>
                </a:solidFill>
                <a:latin typeface="Times New Roman" pitchFamily="18" charset="0"/>
                <a:cs typeface="Times New Roman" pitchFamily="18" charset="0"/>
              </a:rPr>
              <a:t>ENQA MEMBERSHIP</a:t>
            </a: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2014</a:t>
            </a:r>
          </a:p>
          <a:p>
            <a:pPr fontAlgn="base"/>
            <a:r>
              <a:rPr lang="en-US" sz="2400" dirty="0">
                <a:solidFill>
                  <a:srgbClr val="7030A0"/>
                </a:solidFill>
                <a:latin typeface="Times New Roman" pitchFamily="18" charset="0"/>
                <a:cs typeface="Times New Roman" pitchFamily="18" charset="0"/>
              </a:rPr>
              <a:t>Membership </a:t>
            </a:r>
            <a:r>
              <a:rPr lang="en-US" sz="2400" dirty="0" smtClean="0">
                <a:solidFill>
                  <a:srgbClr val="7030A0"/>
                </a:solidFill>
                <a:latin typeface="Times New Roman" pitchFamily="18" charset="0"/>
                <a:cs typeface="Times New Roman" pitchFamily="18" charset="0"/>
              </a:rPr>
              <a:t>reconfirmed</a:t>
            </a:r>
            <a:r>
              <a:rPr lang="en-US" sz="2400" b="1" dirty="0" smtClean="0">
                <a:latin typeface="Times New Roman" pitchFamily="18" charset="0"/>
                <a:cs typeface="Times New Roman" pitchFamily="18" charset="0"/>
              </a:rPr>
              <a:t>: </a:t>
            </a:r>
            <a:r>
              <a:rPr lang="en-US" sz="2400" b="1" dirty="0">
                <a:latin typeface="Times New Roman" pitchFamily="18" charset="0"/>
                <a:cs typeface="Times New Roman" pitchFamily="18" charset="0"/>
              </a:rPr>
              <a:t>20 June </a:t>
            </a:r>
            <a:r>
              <a:rPr lang="en-US" sz="2400" b="1" dirty="0" smtClean="0">
                <a:latin typeface="Times New Roman" pitchFamily="18" charset="0"/>
                <a:cs typeface="Times New Roman" pitchFamily="18" charset="0"/>
              </a:rPr>
              <a:t>2019</a:t>
            </a:r>
          </a:p>
          <a:p>
            <a:pPr fontAlgn="base"/>
            <a:endParaRPr lang="en-US" sz="2400" b="1" dirty="0">
              <a:latin typeface="Times New Roman" pitchFamily="18" charset="0"/>
              <a:cs typeface="Times New Roman" pitchFamily="18" charset="0"/>
            </a:endParaRPr>
          </a:p>
          <a:p>
            <a:endParaRPr lang="ru-RU" dirty="0"/>
          </a:p>
        </p:txBody>
      </p:sp>
      <p:sp>
        <p:nvSpPr>
          <p:cNvPr id="4" name="Дата 3"/>
          <p:cNvSpPr>
            <a:spLocks noGrp="1"/>
          </p:cNvSpPr>
          <p:nvPr>
            <p:ph type="dt" sz="half" idx="10"/>
          </p:nvPr>
        </p:nvSpPr>
        <p:spPr/>
        <p:txBody>
          <a:bodyPr/>
          <a:lstStyle/>
          <a:p>
            <a:r>
              <a:rPr lang="en-US" dirty="0" smtClean="0"/>
              <a:t>20.11.2019</a:t>
            </a:r>
            <a:endParaRPr lang="en-US" dirty="0"/>
          </a:p>
        </p:txBody>
      </p:sp>
      <p:sp>
        <p:nvSpPr>
          <p:cNvPr id="5" name="Нижний колонтитул 4"/>
          <p:cNvSpPr>
            <a:spLocks noGrp="1"/>
          </p:cNvSpPr>
          <p:nvPr>
            <p:ph type="ftr" sz="quarter" idx="11"/>
          </p:nvPr>
        </p:nvSpPr>
        <p:spPr/>
        <p:txBody>
          <a:bodyPr/>
          <a:lstStyle/>
          <a:p>
            <a:r>
              <a:rPr lang="en-US" dirty="0" err="1" smtClean="0"/>
              <a:t>Mospan</a:t>
            </a:r>
            <a:r>
              <a:rPr lang="en-US" dirty="0" smtClean="0"/>
              <a:t> N.</a:t>
            </a:r>
            <a:endParaRPr lang="en-US" dirty="0"/>
          </a:p>
        </p:txBody>
      </p:sp>
      <p:pic>
        <p:nvPicPr>
          <p:cNvPr id="6" name="Picture 8" descr="D:\eu_flag_co_funded_pos_[rgb]_right.jpg"/>
          <p:cNvPicPr>
            <a:picLocks noChangeAspect="1" noChangeArrowheads="1"/>
          </p:cNvPicPr>
          <p:nvPr/>
        </p:nvPicPr>
        <p:blipFill>
          <a:blip r:embed="rId3" cstate="print"/>
          <a:srcRect/>
          <a:stretch>
            <a:fillRect/>
          </a:stretch>
        </p:blipFill>
        <p:spPr bwMode="auto">
          <a:xfrm>
            <a:off x="6782462" y="0"/>
            <a:ext cx="2361537" cy="899003"/>
          </a:xfrm>
          <a:prstGeom prst="rect">
            <a:avLst/>
          </a:prstGeom>
          <a:noFill/>
          <a:ln w="9525">
            <a:noFill/>
            <a:miter lim="800000"/>
            <a:headEnd/>
            <a:tailEnd/>
          </a:ln>
        </p:spPr>
      </p:pic>
      <p:sp>
        <p:nvSpPr>
          <p:cNvPr id="7" name="Прямокутник 6"/>
          <p:cNvSpPr/>
          <p:nvPr/>
        </p:nvSpPr>
        <p:spPr>
          <a:xfrm>
            <a:off x="84138" y="6368016"/>
            <a:ext cx="8980487" cy="461665"/>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algn="just">
              <a:defRPr/>
            </a:pPr>
            <a:r>
              <a:rPr lang="en-US" sz="1200" b="1" dirty="0">
                <a:latin typeface="Times New Roman" pitchFamily="18" charset="0"/>
                <a:cs typeface="Times New Roman" pitchFamily="18" charset="0"/>
              </a:rPr>
              <a:t>Contents of the lecture reflects only the author's view, the Education, Audiovisual and Culture Executive Agency and the European  Commission are not responsible for any use that may be made of the information it contains.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fontAlgn="base"/>
            <a: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r>
            <a:b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br>
            <a:r>
              <a:rPr lang="ru-RU"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br>
              <a:rPr lang="ru-RU"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br>
            <a:r>
              <a:rPr lang="en-GB"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QQI </a:t>
            </a:r>
            <a:br>
              <a:rPr lang="en-GB"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br>
            <a:r>
              <a:rPr lang="en-GB"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t>
            </a:r>
            <a:r>
              <a:rPr lang="en-GB" sz="2800" dirty="0" err="1"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Qaulity</a:t>
            </a:r>
            <a:r>
              <a:rPr lang="en-GB" sz="28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and </a:t>
            </a:r>
            <a:r>
              <a:rPr lang="en-GB" sz="2800" dirty="0" err="1"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Qaulifications</a:t>
            </a:r>
            <a:r>
              <a:rPr lang="en-GB" sz="28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Ireland)</a:t>
            </a:r>
            <a:endParaRPr lang="ru-RU" sz="3200"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r>
              <a:rPr lang="en-US" dirty="0"/>
              <a:t>is an independent state agency established by the Quality Assurance and Qualifications (Education and Training) Act 2012 with a board appointed by the Minister for Education and Skills. The Board includes an international member and two learner representatives.</a:t>
            </a:r>
            <a:endParaRPr lang="ru-RU" dirty="0"/>
          </a:p>
        </p:txBody>
      </p:sp>
      <p:sp>
        <p:nvSpPr>
          <p:cNvPr id="4" name="Дата 3"/>
          <p:cNvSpPr>
            <a:spLocks noGrp="1"/>
          </p:cNvSpPr>
          <p:nvPr>
            <p:ph type="dt" sz="half" idx="10"/>
          </p:nvPr>
        </p:nvSpPr>
        <p:spPr/>
        <p:txBody>
          <a:bodyPr/>
          <a:lstStyle/>
          <a:p>
            <a:r>
              <a:rPr lang="en-US" dirty="0" smtClean="0"/>
              <a:t>20.11.2019</a:t>
            </a:r>
            <a:endParaRPr lang="en-US" dirty="0"/>
          </a:p>
        </p:txBody>
      </p:sp>
      <p:sp>
        <p:nvSpPr>
          <p:cNvPr id="5" name="Нижний колонтитул 4"/>
          <p:cNvSpPr>
            <a:spLocks noGrp="1"/>
          </p:cNvSpPr>
          <p:nvPr>
            <p:ph type="ftr" sz="quarter" idx="11"/>
          </p:nvPr>
        </p:nvSpPr>
        <p:spPr/>
        <p:txBody>
          <a:bodyPr/>
          <a:lstStyle/>
          <a:p>
            <a:r>
              <a:rPr lang="en-US" dirty="0" err="1" smtClean="0"/>
              <a:t>Mospan</a:t>
            </a:r>
            <a:r>
              <a:rPr lang="en-US" dirty="0" smtClean="0"/>
              <a:t> N.</a:t>
            </a:r>
            <a:endParaRPr lang="en-US" dirty="0"/>
          </a:p>
        </p:txBody>
      </p:sp>
      <p:pic>
        <p:nvPicPr>
          <p:cNvPr id="6" name="Picture 8" descr="D:\eu_flag_co_funded_pos_[rgb]_right.jpg"/>
          <p:cNvPicPr>
            <a:picLocks noChangeAspect="1" noChangeArrowheads="1"/>
          </p:cNvPicPr>
          <p:nvPr/>
        </p:nvPicPr>
        <p:blipFill>
          <a:blip r:embed="rId3" cstate="print"/>
          <a:srcRect/>
          <a:stretch>
            <a:fillRect/>
          </a:stretch>
        </p:blipFill>
        <p:spPr bwMode="auto">
          <a:xfrm>
            <a:off x="6758609" y="57767"/>
            <a:ext cx="2385391" cy="908084"/>
          </a:xfrm>
          <a:prstGeom prst="rect">
            <a:avLst/>
          </a:prstGeom>
          <a:noFill/>
          <a:ln w="9525">
            <a:noFill/>
            <a:miter lim="800000"/>
            <a:headEnd/>
            <a:tailEnd/>
          </a:ln>
        </p:spPr>
      </p:pic>
      <p:sp>
        <p:nvSpPr>
          <p:cNvPr id="7" name="Прямокутник 6"/>
          <p:cNvSpPr/>
          <p:nvPr/>
        </p:nvSpPr>
        <p:spPr>
          <a:xfrm>
            <a:off x="84138" y="6373921"/>
            <a:ext cx="8980487" cy="461665"/>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algn="just">
              <a:defRPr/>
            </a:pPr>
            <a:r>
              <a:rPr lang="en-US" sz="1200" b="1" dirty="0">
                <a:latin typeface="Times New Roman" pitchFamily="18" charset="0"/>
                <a:cs typeface="Times New Roman" pitchFamily="18" charset="0"/>
              </a:rPr>
              <a:t>Contents of the lecture reflects only the author's view, the Education, Audiovisual and Culture Executive Agency and the European  Commission are not responsible for any use that may be made of the information it contains.</a:t>
            </a:r>
          </a:p>
        </p:txBody>
      </p:sp>
    </p:spTree>
    <p:extLst>
      <p:ext uri="{BB962C8B-B14F-4D97-AF65-F5344CB8AC3E}">
        <p14:creationId xmlns:p14="http://schemas.microsoft.com/office/powerpoint/2010/main" val="13109302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sz="28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r>
              <a:rPr lang="en-GB" sz="2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r>
            <a:br>
              <a:rPr lang="en-GB" sz="2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br>
            <a:r>
              <a:rPr lang="en-US" sz="2800" cap="all" dirty="0"/>
              <a:t>AGENCY QA ACTIVITIES</a:t>
            </a:r>
            <a:r>
              <a:rPr lang="en-US" sz="2800" dirty="0"/>
              <a:t>:</a:t>
            </a:r>
            <a:br>
              <a:rPr lang="en-US" sz="2800" dirty="0"/>
            </a:br>
            <a:endParaRPr lang="ru-RU" sz="2800" dirty="0"/>
          </a:p>
        </p:txBody>
      </p:sp>
      <p:sp>
        <p:nvSpPr>
          <p:cNvPr id="3" name="Содержимое 2"/>
          <p:cNvSpPr>
            <a:spLocks noGrp="1"/>
          </p:cNvSpPr>
          <p:nvPr>
            <p:ph sz="half" idx="1"/>
          </p:nvPr>
        </p:nvSpPr>
        <p:spPr>
          <a:xfrm>
            <a:off x="339634" y="2222292"/>
            <a:ext cx="4163807" cy="4087068"/>
          </a:xfrm>
        </p:spPr>
        <p:txBody>
          <a:bodyPr/>
          <a:lstStyle/>
          <a:p>
            <a:r>
              <a:rPr lang="en-US" dirty="0"/>
              <a:t>QQI has a broad range of functions relating to the external quality assurance of further and higher education and training in Ireland; the National Framework of Qualifications (NFQ); and the awarding of the International Education Mark (IEM).</a:t>
            </a:r>
            <a:endParaRPr lang="ru-RU" dirty="0"/>
          </a:p>
        </p:txBody>
      </p:sp>
      <p:sp>
        <p:nvSpPr>
          <p:cNvPr id="4" name="Содержимое 3"/>
          <p:cNvSpPr>
            <a:spLocks noGrp="1"/>
          </p:cNvSpPr>
          <p:nvPr>
            <p:ph sz="half" idx="2"/>
          </p:nvPr>
        </p:nvSpPr>
        <p:spPr>
          <a:xfrm>
            <a:off x="4640564" y="1985554"/>
            <a:ext cx="4255242" cy="4284617"/>
          </a:xfrm>
        </p:spPr>
        <p:txBody>
          <a:bodyPr/>
          <a:lstStyle/>
          <a:p>
            <a:r>
              <a:rPr lang="en-US" dirty="0"/>
              <a:t>QQI is responsible for establishing quality assurance (QA) guidelines and for reviewing the effectiveness of QA at the level of the institution across further and higher education in Ireland. This includes the universities, institutes of technology, Education and Training Boards (ETBs) and providers in the private further and higher education and training sectors.</a:t>
            </a:r>
            <a:endParaRPr lang="ru-RU" dirty="0"/>
          </a:p>
        </p:txBody>
      </p:sp>
      <p:sp>
        <p:nvSpPr>
          <p:cNvPr id="5" name="Дата 4"/>
          <p:cNvSpPr>
            <a:spLocks noGrp="1"/>
          </p:cNvSpPr>
          <p:nvPr>
            <p:ph type="dt" sz="half" idx="10"/>
          </p:nvPr>
        </p:nvSpPr>
        <p:spPr/>
        <p:txBody>
          <a:bodyPr/>
          <a:lstStyle/>
          <a:p>
            <a:fld id="{997E4BD2-5657-4A32-8837-24C5C3786862}" type="datetime1">
              <a:rPr lang="uk-UA" smtClean="0"/>
              <a:pPr/>
              <a:t>17.01.2020</a:t>
            </a:fld>
            <a:endParaRPr lang="en-US" dirty="0"/>
          </a:p>
        </p:txBody>
      </p:sp>
      <p:sp>
        <p:nvSpPr>
          <p:cNvPr id="6" name="Нижний колонтитул 5"/>
          <p:cNvSpPr>
            <a:spLocks noGrp="1"/>
          </p:cNvSpPr>
          <p:nvPr>
            <p:ph type="ftr" sz="quarter" idx="11"/>
          </p:nvPr>
        </p:nvSpPr>
        <p:spPr/>
        <p:txBody>
          <a:bodyPr/>
          <a:lstStyle/>
          <a:p>
            <a:r>
              <a:rPr lang="ru-RU" dirty="0" smtClean="0"/>
              <a:t>ПІБ </a:t>
            </a:r>
            <a:r>
              <a:rPr lang="ru-RU" dirty="0" err="1" smtClean="0"/>
              <a:t>доповідача</a:t>
            </a:r>
            <a:endParaRPr lang="en-US" dirty="0"/>
          </a:p>
        </p:txBody>
      </p:sp>
      <p:pic>
        <p:nvPicPr>
          <p:cNvPr id="7" name="Picture 8" descr="D:\eu_flag_co_funded_pos_[rgb]_right.jpg"/>
          <p:cNvPicPr>
            <a:picLocks noChangeAspect="1" noChangeArrowheads="1"/>
          </p:cNvPicPr>
          <p:nvPr/>
        </p:nvPicPr>
        <p:blipFill>
          <a:blip r:embed="rId2" cstate="print"/>
          <a:srcRect/>
          <a:stretch>
            <a:fillRect/>
          </a:stretch>
        </p:blipFill>
        <p:spPr bwMode="auto">
          <a:xfrm>
            <a:off x="6596063" y="57766"/>
            <a:ext cx="2547937" cy="969963"/>
          </a:xfrm>
          <a:prstGeom prst="rect">
            <a:avLst/>
          </a:prstGeom>
          <a:noFill/>
          <a:ln w="9525">
            <a:noFill/>
            <a:miter lim="800000"/>
            <a:headEnd/>
            <a:tailEnd/>
          </a:ln>
        </p:spPr>
      </p:pic>
      <p:sp>
        <p:nvSpPr>
          <p:cNvPr id="8" name="Прямокутник 7"/>
          <p:cNvSpPr/>
          <p:nvPr/>
        </p:nvSpPr>
        <p:spPr>
          <a:xfrm>
            <a:off x="84139" y="6373921"/>
            <a:ext cx="8980487" cy="461665"/>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algn="just">
              <a:defRPr/>
            </a:pPr>
            <a:r>
              <a:rPr lang="en-US" sz="1200" b="1" dirty="0">
                <a:latin typeface="Times New Roman" pitchFamily="18" charset="0"/>
                <a:cs typeface="Times New Roman" pitchFamily="18" charset="0"/>
              </a:rPr>
              <a:t>Contents of the lecture reflects only the author's view, the Education, Audiovisual and Culture Executive Agency and the European  Commission are not responsible for any use that may be made of the information it contains.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linds(horizontal)">
                                      <p:cBhvr>
                                        <p:cTn id="1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sz="28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r>
              <a:rPr lang="en-GB" sz="2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r>
            <a:br>
              <a:rPr lang="en-GB" sz="2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br>
            <a:r>
              <a:rPr lang="en-US" sz="2800" cap="all" dirty="0"/>
              <a:t>AGENCY QA ACTIVITIES</a:t>
            </a:r>
            <a:r>
              <a:rPr lang="en-US" sz="2800" dirty="0"/>
              <a:t>:</a:t>
            </a:r>
            <a:br>
              <a:rPr lang="en-US" sz="2800" dirty="0"/>
            </a:br>
            <a:endParaRPr lang="ru-RU" sz="2800" dirty="0"/>
          </a:p>
        </p:txBody>
      </p:sp>
      <p:sp>
        <p:nvSpPr>
          <p:cNvPr id="3" name="Содержимое 2"/>
          <p:cNvSpPr>
            <a:spLocks noGrp="1"/>
          </p:cNvSpPr>
          <p:nvPr>
            <p:ph sz="half" idx="1"/>
          </p:nvPr>
        </p:nvSpPr>
        <p:spPr>
          <a:xfrm>
            <a:off x="339634" y="2222292"/>
            <a:ext cx="4163807" cy="4087068"/>
          </a:xfrm>
        </p:spPr>
        <p:txBody>
          <a:bodyPr/>
          <a:lstStyle/>
          <a:p>
            <a:r>
              <a:rPr lang="en-US" dirty="0"/>
              <a:t>QQI validates </a:t>
            </a:r>
            <a:r>
              <a:rPr lang="en-US" dirty="0" err="1"/>
              <a:t>programmes</a:t>
            </a:r>
            <a:r>
              <a:rPr lang="en-US" dirty="0"/>
              <a:t> (ex-ante </a:t>
            </a:r>
            <a:r>
              <a:rPr lang="en-US" dirty="0" err="1"/>
              <a:t>programme</a:t>
            </a:r>
            <a:r>
              <a:rPr lang="en-US" dirty="0"/>
              <a:t> accreditation) for independent providers in further education (public and private providers) and higher education (mainly private providers) and we set standards and make awards on the NFQ in respect of those validated </a:t>
            </a:r>
            <a:r>
              <a:rPr lang="en-US" dirty="0" err="1"/>
              <a:t>programmes</a:t>
            </a:r>
            <a:r>
              <a:rPr lang="en-US" dirty="0"/>
              <a:t>.</a:t>
            </a:r>
            <a:endParaRPr lang="ru-RU" dirty="0"/>
          </a:p>
        </p:txBody>
      </p:sp>
      <p:sp>
        <p:nvSpPr>
          <p:cNvPr id="4" name="Содержимое 3"/>
          <p:cNvSpPr>
            <a:spLocks noGrp="1"/>
          </p:cNvSpPr>
          <p:nvPr>
            <p:ph sz="half" idx="2"/>
          </p:nvPr>
        </p:nvSpPr>
        <p:spPr>
          <a:xfrm>
            <a:off x="4640564" y="1985554"/>
            <a:ext cx="4255242" cy="4284617"/>
          </a:xfrm>
        </p:spPr>
        <p:txBody>
          <a:bodyPr/>
          <a:lstStyle/>
          <a:p>
            <a:r>
              <a:rPr lang="en-US" dirty="0"/>
              <a:t>In the area of qualifications, we maintain the ten-level NFQ and any associated recognition. We are the NARIC </a:t>
            </a:r>
            <a:r>
              <a:rPr lang="en-US" dirty="0" err="1"/>
              <a:t>centre</a:t>
            </a:r>
            <a:r>
              <a:rPr lang="en-US" dirty="0"/>
              <a:t> for Ireland (NARIC Ireland) and provide recognition advice on foreign qualifications.</a:t>
            </a:r>
            <a:endParaRPr lang="ru-RU" dirty="0"/>
          </a:p>
        </p:txBody>
      </p:sp>
      <p:sp>
        <p:nvSpPr>
          <p:cNvPr id="5" name="Дата 4"/>
          <p:cNvSpPr>
            <a:spLocks noGrp="1"/>
          </p:cNvSpPr>
          <p:nvPr>
            <p:ph type="dt" sz="half" idx="10"/>
          </p:nvPr>
        </p:nvSpPr>
        <p:spPr/>
        <p:txBody>
          <a:bodyPr/>
          <a:lstStyle/>
          <a:p>
            <a:fld id="{997E4BD2-5657-4A32-8837-24C5C3786862}" type="datetime1">
              <a:rPr lang="uk-UA" smtClean="0"/>
              <a:pPr/>
              <a:t>17.01.2020</a:t>
            </a:fld>
            <a:endParaRPr lang="en-US" dirty="0"/>
          </a:p>
        </p:txBody>
      </p:sp>
      <p:sp>
        <p:nvSpPr>
          <p:cNvPr id="6" name="Нижний колонтитул 5"/>
          <p:cNvSpPr>
            <a:spLocks noGrp="1"/>
          </p:cNvSpPr>
          <p:nvPr>
            <p:ph type="ftr" sz="quarter" idx="11"/>
          </p:nvPr>
        </p:nvSpPr>
        <p:spPr/>
        <p:txBody>
          <a:bodyPr/>
          <a:lstStyle/>
          <a:p>
            <a:r>
              <a:rPr lang="ru-RU" smtClean="0"/>
              <a:t>ПІБ доповідача</a:t>
            </a:r>
            <a:endParaRPr lang="en-US" dirty="0"/>
          </a:p>
        </p:txBody>
      </p:sp>
      <p:pic>
        <p:nvPicPr>
          <p:cNvPr id="7" name="Picture 8" descr="D:\eu_flag_co_funded_pos_[rgb]_right.jpg"/>
          <p:cNvPicPr>
            <a:picLocks noChangeAspect="1" noChangeArrowheads="1"/>
          </p:cNvPicPr>
          <p:nvPr/>
        </p:nvPicPr>
        <p:blipFill>
          <a:blip r:embed="rId2" cstate="print"/>
          <a:srcRect/>
          <a:stretch>
            <a:fillRect/>
          </a:stretch>
        </p:blipFill>
        <p:spPr bwMode="auto">
          <a:xfrm>
            <a:off x="6596063" y="57766"/>
            <a:ext cx="2547937" cy="969963"/>
          </a:xfrm>
          <a:prstGeom prst="rect">
            <a:avLst/>
          </a:prstGeom>
          <a:noFill/>
          <a:ln w="9525">
            <a:noFill/>
            <a:miter lim="800000"/>
            <a:headEnd/>
            <a:tailEnd/>
          </a:ln>
        </p:spPr>
      </p:pic>
      <p:sp>
        <p:nvSpPr>
          <p:cNvPr id="8" name="Прямокутник 7"/>
          <p:cNvSpPr/>
          <p:nvPr/>
        </p:nvSpPr>
        <p:spPr>
          <a:xfrm>
            <a:off x="84138" y="6373921"/>
            <a:ext cx="8980487" cy="461665"/>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algn="just">
              <a:defRPr/>
            </a:pPr>
            <a:r>
              <a:rPr lang="en-US" sz="1200" b="1" dirty="0">
                <a:latin typeface="Times New Roman" pitchFamily="18" charset="0"/>
                <a:cs typeface="Times New Roman" pitchFamily="18" charset="0"/>
              </a:rPr>
              <a:t>Contents of the lecture reflects only the author's view, the Education, Audiovisual and Culture Executive Agency and the European  Commission are not responsible for any use that may be made of the information it contains.</a:t>
            </a:r>
          </a:p>
        </p:txBody>
      </p:sp>
    </p:spTree>
    <p:extLst>
      <p:ext uri="{BB962C8B-B14F-4D97-AF65-F5344CB8AC3E}">
        <p14:creationId xmlns:p14="http://schemas.microsoft.com/office/powerpoint/2010/main" val="1120467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linds(horizontal)">
                                      <p:cBhvr>
                                        <p:cTn id="1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3416" y="630068"/>
            <a:ext cx="7359230" cy="970450"/>
          </a:xfrm>
        </p:spPr>
        <p:txBody>
          <a:bodyPr/>
          <a:lstStyle/>
          <a:p>
            <a:pPr fontAlgn="base"/>
            <a: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r>
            <a:b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br>
            <a:r>
              <a:rPr lang="ru-RU"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br>
              <a:rPr lang="ru-RU"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br>
            <a:r>
              <a:rPr lang="en-GB" sz="24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QQI </a:t>
            </a:r>
            <a:br>
              <a:rPr lang="en-GB" sz="24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br>
            <a:r>
              <a:rPr lang="en-US" sz="2400" cap="all" dirty="0">
                <a:latin typeface="Times New Roman" pitchFamily="18" charset="0"/>
                <a:cs typeface="Times New Roman" pitchFamily="18" charset="0"/>
              </a:rPr>
              <a:t>METHODOLOGY USED</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
        <p:nvSpPr>
          <p:cNvPr id="3" name="Содержимое 2"/>
          <p:cNvSpPr>
            <a:spLocks noGrp="1"/>
          </p:cNvSpPr>
          <p:nvPr>
            <p:ph idx="1"/>
          </p:nvPr>
        </p:nvSpPr>
        <p:spPr>
          <a:xfrm>
            <a:off x="614036" y="2039815"/>
            <a:ext cx="8213441" cy="3868616"/>
          </a:xfrm>
        </p:spPr>
        <p:txBody>
          <a:bodyPr>
            <a:normAutofit fontScale="92500" lnSpcReduction="20000"/>
          </a:bodyPr>
          <a:lstStyle/>
          <a:p>
            <a:pPr fontAlgn="base"/>
            <a:r>
              <a:rPr lang="en-US" dirty="0"/>
              <a:t>Institutional evaluation of quality assurance and capacity for new (private) providers seeking QQI </a:t>
            </a:r>
            <a:r>
              <a:rPr lang="en-US" dirty="0" err="1"/>
              <a:t>programme</a:t>
            </a:r>
            <a:r>
              <a:rPr lang="en-US" dirty="0"/>
              <a:t> level recognition.</a:t>
            </a:r>
          </a:p>
          <a:p>
            <a:pPr fontAlgn="base"/>
            <a:r>
              <a:rPr lang="en-US" dirty="0"/>
              <a:t>Ex-ante </a:t>
            </a:r>
            <a:r>
              <a:rPr lang="en-US" dirty="0" err="1"/>
              <a:t>Programme</a:t>
            </a:r>
            <a:r>
              <a:rPr lang="en-US" dirty="0"/>
              <a:t> validation and periodic </a:t>
            </a:r>
            <a:r>
              <a:rPr lang="en-US" dirty="0" err="1"/>
              <a:t>programme</a:t>
            </a:r>
            <a:r>
              <a:rPr lang="en-US" dirty="0"/>
              <a:t> review (provider-led revalidation) for established providers, including research accreditation.</a:t>
            </a:r>
          </a:p>
          <a:p>
            <a:pPr fontAlgn="base"/>
            <a:r>
              <a:rPr lang="en-US" dirty="0" err="1"/>
              <a:t>Authorisation</a:t>
            </a:r>
            <a:r>
              <a:rPr lang="en-US" dirty="0"/>
              <a:t> of the International Education Mark (IEM) following institutional QA evaluation and periodic evaluation of compliance with the statutory Code of Practice for providers of English language training to international students.</a:t>
            </a:r>
          </a:p>
          <a:p>
            <a:pPr fontAlgn="base"/>
            <a:r>
              <a:rPr lang="en-US" dirty="0"/>
              <a:t>Annual monitoring and reporting activities with a range of providers – A </a:t>
            </a:r>
            <a:r>
              <a:rPr lang="en-US" dirty="0" err="1"/>
              <a:t>programme</a:t>
            </a:r>
            <a:r>
              <a:rPr lang="en-US" dirty="0"/>
              <a:t> of dialogue and engagement with autonomous providers.</a:t>
            </a:r>
          </a:p>
          <a:p>
            <a:pPr fontAlgn="base"/>
            <a:r>
              <a:rPr lang="en-US" dirty="0"/>
              <a:t>QQI publishes all of its policies, procedures and guidelines and all evaluation reports including external institutional reviews (and follow-up reports) and </a:t>
            </a:r>
            <a:r>
              <a:rPr lang="en-US" dirty="0" err="1"/>
              <a:t>programme</a:t>
            </a:r>
            <a:r>
              <a:rPr lang="en-US" dirty="0"/>
              <a:t> validations.</a:t>
            </a:r>
          </a:p>
          <a:p>
            <a:endParaRPr lang="ru-RU" dirty="0"/>
          </a:p>
        </p:txBody>
      </p:sp>
      <p:sp>
        <p:nvSpPr>
          <p:cNvPr id="4" name="Дата 3"/>
          <p:cNvSpPr>
            <a:spLocks noGrp="1"/>
          </p:cNvSpPr>
          <p:nvPr>
            <p:ph type="dt" sz="half" idx="10"/>
          </p:nvPr>
        </p:nvSpPr>
        <p:spPr/>
        <p:txBody>
          <a:bodyPr/>
          <a:lstStyle/>
          <a:p>
            <a:r>
              <a:rPr lang="en-US" dirty="0" smtClean="0"/>
              <a:t>20.11.2019</a:t>
            </a:r>
            <a:endParaRPr lang="en-US" dirty="0"/>
          </a:p>
        </p:txBody>
      </p:sp>
      <p:sp>
        <p:nvSpPr>
          <p:cNvPr id="5" name="Нижний колонтитул 4"/>
          <p:cNvSpPr>
            <a:spLocks noGrp="1"/>
          </p:cNvSpPr>
          <p:nvPr>
            <p:ph type="ftr" sz="quarter" idx="11"/>
          </p:nvPr>
        </p:nvSpPr>
        <p:spPr/>
        <p:txBody>
          <a:bodyPr/>
          <a:lstStyle/>
          <a:p>
            <a:r>
              <a:rPr lang="en-US" dirty="0" err="1" smtClean="0"/>
              <a:t>Mospan</a:t>
            </a:r>
            <a:r>
              <a:rPr lang="en-US" dirty="0" smtClean="0"/>
              <a:t> N.</a:t>
            </a:r>
            <a:endParaRPr lang="en-US" dirty="0"/>
          </a:p>
        </p:txBody>
      </p:sp>
      <p:pic>
        <p:nvPicPr>
          <p:cNvPr id="6" name="Picture 8" descr="D:\eu_flag_co_funded_pos_[rgb]_right.jpg"/>
          <p:cNvPicPr>
            <a:picLocks noChangeAspect="1" noChangeArrowheads="1"/>
          </p:cNvPicPr>
          <p:nvPr/>
        </p:nvPicPr>
        <p:blipFill>
          <a:blip r:embed="rId3" cstate="print"/>
          <a:srcRect/>
          <a:stretch>
            <a:fillRect/>
          </a:stretch>
        </p:blipFill>
        <p:spPr bwMode="auto">
          <a:xfrm>
            <a:off x="6596063" y="57766"/>
            <a:ext cx="2547937" cy="969963"/>
          </a:xfrm>
          <a:prstGeom prst="rect">
            <a:avLst/>
          </a:prstGeom>
          <a:noFill/>
          <a:ln w="9525">
            <a:noFill/>
            <a:miter lim="800000"/>
            <a:headEnd/>
            <a:tailEnd/>
          </a:ln>
        </p:spPr>
      </p:pic>
      <p:sp>
        <p:nvSpPr>
          <p:cNvPr id="7" name="Прямокутник 6"/>
          <p:cNvSpPr/>
          <p:nvPr/>
        </p:nvSpPr>
        <p:spPr>
          <a:xfrm>
            <a:off x="84139" y="6396335"/>
            <a:ext cx="8980487" cy="461665"/>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algn="just">
              <a:defRPr/>
            </a:pPr>
            <a:r>
              <a:rPr lang="en-US" sz="1200" b="1" dirty="0">
                <a:latin typeface="Times New Roman" pitchFamily="18" charset="0"/>
                <a:cs typeface="Times New Roman" pitchFamily="18" charset="0"/>
              </a:rPr>
              <a:t>Contents of the lecture reflects only the author's view, the Education, Audiovisual and Culture Executive Agency and the European  Commission are not responsible for any use that may be made of the information it contains.</a:t>
            </a:r>
          </a:p>
        </p:txBody>
      </p:sp>
    </p:spTree>
    <p:extLst>
      <p:ext uri="{BB962C8B-B14F-4D97-AF65-F5344CB8AC3E}">
        <p14:creationId xmlns:p14="http://schemas.microsoft.com/office/powerpoint/2010/main" val="1538108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93173" y="717533"/>
            <a:ext cx="7359230" cy="970450"/>
          </a:xfrm>
        </p:spPr>
        <p:txBody>
          <a:bodyPr/>
          <a:lstStyle/>
          <a:p>
            <a:pPr fontAlgn="base"/>
            <a: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r>
            <a:b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br>
            <a:r>
              <a:rPr lang="ru-RU"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br>
              <a:rPr lang="ru-RU"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b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GB" sz="24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QQI </a:t>
            </a:r>
            <a:br>
              <a:rPr lang="en-GB" sz="24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br>
            <a:r>
              <a:rPr lang="en-US" sz="2400" cap="all" dirty="0"/>
              <a:t>INTERNATIONAL ACTIVITIES</a:t>
            </a:r>
            <a:r>
              <a:rPr lang="en-US" sz="2400" dirty="0"/>
              <a:t>:</a:t>
            </a:r>
            <a:br>
              <a:rPr lang="en-US" sz="2400" dirty="0"/>
            </a:br>
            <a:endParaRPr lang="ru-RU" sz="2400" dirty="0">
              <a:latin typeface="Times New Roman" pitchFamily="18" charset="0"/>
              <a:cs typeface="Times New Roman" pitchFamily="18" charset="0"/>
            </a:endParaRPr>
          </a:p>
        </p:txBody>
      </p:sp>
      <p:sp>
        <p:nvSpPr>
          <p:cNvPr id="3" name="Содержимое 2"/>
          <p:cNvSpPr>
            <a:spLocks noGrp="1"/>
          </p:cNvSpPr>
          <p:nvPr>
            <p:ph idx="1"/>
          </p:nvPr>
        </p:nvSpPr>
        <p:spPr>
          <a:xfrm>
            <a:off x="614036" y="2039815"/>
            <a:ext cx="8213441" cy="3868616"/>
          </a:xfrm>
        </p:spPr>
        <p:txBody>
          <a:bodyPr>
            <a:normAutofit/>
          </a:bodyPr>
          <a:lstStyle/>
          <a:p>
            <a:pPr fontAlgn="base"/>
            <a:r>
              <a:rPr lang="en-US" dirty="0"/>
              <a:t>QQI takes a leading role in international developments in higher education, standards and quality. We have established good working relationships with other national quality assurance and qualifications agencies and international networks for qualifications recognition and for quality assurance activities. We continue to establish Memoranda of Understanding with agencies from other jurisdictions (including the UK, Honk Kong and Malaysia).</a:t>
            </a:r>
          </a:p>
          <a:p>
            <a:pPr fontAlgn="base"/>
            <a:r>
              <a:rPr lang="en-US" dirty="0"/>
              <a:t>As many Irish higher education providers makes awards outside of Ireland (mainly in Asia), QQI is responsible for the external quality assurance of these providers wherever they are operating.</a:t>
            </a:r>
          </a:p>
          <a:p>
            <a:endParaRPr lang="ru-RU" dirty="0"/>
          </a:p>
        </p:txBody>
      </p:sp>
      <p:sp>
        <p:nvSpPr>
          <p:cNvPr id="4" name="Дата 3"/>
          <p:cNvSpPr>
            <a:spLocks noGrp="1"/>
          </p:cNvSpPr>
          <p:nvPr>
            <p:ph type="dt" sz="half" idx="10"/>
          </p:nvPr>
        </p:nvSpPr>
        <p:spPr/>
        <p:txBody>
          <a:bodyPr/>
          <a:lstStyle/>
          <a:p>
            <a:r>
              <a:rPr lang="en-US" dirty="0" smtClean="0"/>
              <a:t>20.11.2019</a:t>
            </a:r>
            <a:endParaRPr lang="en-US" dirty="0"/>
          </a:p>
        </p:txBody>
      </p:sp>
      <p:sp>
        <p:nvSpPr>
          <p:cNvPr id="5" name="Нижний колонтитул 4"/>
          <p:cNvSpPr>
            <a:spLocks noGrp="1"/>
          </p:cNvSpPr>
          <p:nvPr>
            <p:ph type="ftr" sz="quarter" idx="11"/>
          </p:nvPr>
        </p:nvSpPr>
        <p:spPr/>
        <p:txBody>
          <a:bodyPr/>
          <a:lstStyle/>
          <a:p>
            <a:r>
              <a:rPr lang="en-US" dirty="0" err="1" smtClean="0"/>
              <a:t>Mospan</a:t>
            </a:r>
            <a:r>
              <a:rPr lang="en-US" dirty="0" smtClean="0"/>
              <a:t> N.</a:t>
            </a:r>
            <a:endParaRPr lang="en-US" dirty="0"/>
          </a:p>
        </p:txBody>
      </p:sp>
      <p:pic>
        <p:nvPicPr>
          <p:cNvPr id="6" name="Picture 8" descr="D:\eu_flag_co_funded_pos_[rgb]_right.jpg"/>
          <p:cNvPicPr>
            <a:picLocks noChangeAspect="1" noChangeArrowheads="1"/>
          </p:cNvPicPr>
          <p:nvPr/>
        </p:nvPicPr>
        <p:blipFill>
          <a:blip r:embed="rId3" cstate="print"/>
          <a:srcRect/>
          <a:stretch>
            <a:fillRect/>
          </a:stretch>
        </p:blipFill>
        <p:spPr bwMode="auto">
          <a:xfrm>
            <a:off x="6596063" y="57766"/>
            <a:ext cx="2547937" cy="969963"/>
          </a:xfrm>
          <a:prstGeom prst="rect">
            <a:avLst/>
          </a:prstGeom>
          <a:noFill/>
          <a:ln w="9525">
            <a:noFill/>
            <a:miter lim="800000"/>
            <a:headEnd/>
            <a:tailEnd/>
          </a:ln>
        </p:spPr>
      </p:pic>
      <p:sp>
        <p:nvSpPr>
          <p:cNvPr id="7" name="Прямокутник 6"/>
          <p:cNvSpPr/>
          <p:nvPr/>
        </p:nvSpPr>
        <p:spPr>
          <a:xfrm>
            <a:off x="84138" y="6396335"/>
            <a:ext cx="8980487" cy="461665"/>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algn="just">
              <a:defRPr/>
            </a:pPr>
            <a:r>
              <a:rPr lang="en-US" sz="1200" b="1" dirty="0">
                <a:latin typeface="Times New Roman" pitchFamily="18" charset="0"/>
                <a:cs typeface="Times New Roman" pitchFamily="18" charset="0"/>
              </a:rPr>
              <a:t>Contents of the lecture reflects only the author's view, the Education, Audiovisual and Culture Executive Agency and the European  Commission are not responsible for any use that may be made of the information it contains.</a:t>
            </a:r>
          </a:p>
        </p:txBody>
      </p:sp>
    </p:spTree>
    <p:extLst>
      <p:ext uri="{BB962C8B-B14F-4D97-AF65-F5344CB8AC3E}">
        <p14:creationId xmlns:p14="http://schemas.microsoft.com/office/powerpoint/2010/main" val="18039690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5221" y="820899"/>
            <a:ext cx="7359230" cy="970450"/>
          </a:xfrm>
        </p:spPr>
        <p:txBody>
          <a:bodyPr/>
          <a:lstStyle/>
          <a:p>
            <a:pPr fontAlgn="base"/>
            <a: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t/>
            </a:r>
            <a:br>
              <a:rPr lang="en-US" sz="36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hlinkClick r:id="rId2"/>
              </a:rPr>
            </a:br>
            <a: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r>
            <a:br>
              <a:rPr lang="en-US"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br>
            <a:r>
              <a:rPr lang="ru-RU"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br>
              <a:rPr lang="ru-RU" sz="36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b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GB" sz="24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QQI </a:t>
            </a:r>
            <a:br>
              <a:rPr lang="en-GB" sz="24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br>
            <a:r>
              <a:rPr lang="en-US" sz="2400" cap="all" dirty="0"/>
              <a:t>INTERNATIONAL ACTIVITIES</a:t>
            </a:r>
            <a:r>
              <a:rPr lang="en-US" sz="2400" dirty="0"/>
              <a:t>:</a:t>
            </a:r>
            <a:br>
              <a:rPr lang="en-US" sz="2400" dirty="0"/>
            </a:br>
            <a:endParaRPr lang="ru-RU" sz="2400" dirty="0">
              <a:latin typeface="Times New Roman" pitchFamily="18" charset="0"/>
              <a:cs typeface="Times New Roman" pitchFamily="18" charset="0"/>
            </a:endParaRPr>
          </a:p>
        </p:txBody>
      </p:sp>
      <p:sp>
        <p:nvSpPr>
          <p:cNvPr id="3" name="Содержимое 2"/>
          <p:cNvSpPr>
            <a:spLocks noGrp="1"/>
          </p:cNvSpPr>
          <p:nvPr>
            <p:ph idx="1"/>
          </p:nvPr>
        </p:nvSpPr>
        <p:spPr>
          <a:xfrm>
            <a:off x="614036" y="2039815"/>
            <a:ext cx="8213441" cy="3868616"/>
          </a:xfrm>
        </p:spPr>
        <p:txBody>
          <a:bodyPr>
            <a:normAutofit/>
          </a:bodyPr>
          <a:lstStyle/>
          <a:p>
            <a:r>
              <a:rPr lang="en-US" dirty="0"/>
              <a:t>QQI advises government departments and other international stakeholders on quality assurance and qualifications matters in Irish higher and further education and training. QQI facilitates visits from international delegations for quality assurance and qualifications agencies and other national bodies. QQI continues to establish policies and arrangements for dealing with Irish provision delivered through transnational education (TNE).</a:t>
            </a:r>
            <a:endParaRPr lang="ru-RU" dirty="0"/>
          </a:p>
        </p:txBody>
      </p:sp>
      <p:sp>
        <p:nvSpPr>
          <p:cNvPr id="4" name="Дата 3"/>
          <p:cNvSpPr>
            <a:spLocks noGrp="1"/>
          </p:cNvSpPr>
          <p:nvPr>
            <p:ph type="dt" sz="half" idx="10"/>
          </p:nvPr>
        </p:nvSpPr>
        <p:spPr/>
        <p:txBody>
          <a:bodyPr/>
          <a:lstStyle/>
          <a:p>
            <a:r>
              <a:rPr lang="en-US" dirty="0" smtClean="0"/>
              <a:t>20.11.2019</a:t>
            </a:r>
            <a:endParaRPr lang="en-US" dirty="0"/>
          </a:p>
        </p:txBody>
      </p:sp>
      <p:sp>
        <p:nvSpPr>
          <p:cNvPr id="5" name="Нижний колонтитул 4"/>
          <p:cNvSpPr>
            <a:spLocks noGrp="1"/>
          </p:cNvSpPr>
          <p:nvPr>
            <p:ph type="ftr" sz="quarter" idx="11"/>
          </p:nvPr>
        </p:nvSpPr>
        <p:spPr/>
        <p:txBody>
          <a:bodyPr/>
          <a:lstStyle/>
          <a:p>
            <a:r>
              <a:rPr lang="en-US" dirty="0" err="1" smtClean="0"/>
              <a:t>Mospan</a:t>
            </a:r>
            <a:r>
              <a:rPr lang="en-US" dirty="0" smtClean="0"/>
              <a:t> N.</a:t>
            </a:r>
            <a:endParaRPr lang="en-US" dirty="0"/>
          </a:p>
        </p:txBody>
      </p:sp>
      <p:pic>
        <p:nvPicPr>
          <p:cNvPr id="6" name="Picture 8" descr="D:\eu_flag_co_funded_pos_[rgb]_right.jpg"/>
          <p:cNvPicPr>
            <a:picLocks noChangeAspect="1" noChangeArrowheads="1"/>
          </p:cNvPicPr>
          <p:nvPr/>
        </p:nvPicPr>
        <p:blipFill>
          <a:blip r:embed="rId3" cstate="print"/>
          <a:srcRect/>
          <a:stretch>
            <a:fillRect/>
          </a:stretch>
        </p:blipFill>
        <p:spPr bwMode="auto">
          <a:xfrm>
            <a:off x="6596063" y="57766"/>
            <a:ext cx="2547937" cy="969963"/>
          </a:xfrm>
          <a:prstGeom prst="rect">
            <a:avLst/>
          </a:prstGeom>
          <a:noFill/>
          <a:ln w="9525">
            <a:noFill/>
            <a:miter lim="800000"/>
            <a:headEnd/>
            <a:tailEnd/>
          </a:ln>
        </p:spPr>
      </p:pic>
      <p:sp>
        <p:nvSpPr>
          <p:cNvPr id="7" name="Прямокутник 6"/>
          <p:cNvSpPr/>
          <p:nvPr/>
        </p:nvSpPr>
        <p:spPr>
          <a:xfrm>
            <a:off x="0" y="6309187"/>
            <a:ext cx="8980487" cy="461665"/>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algn="just">
              <a:defRPr/>
            </a:pPr>
            <a:r>
              <a:rPr lang="en-US" sz="1200" b="1" dirty="0">
                <a:latin typeface="Times New Roman" pitchFamily="18" charset="0"/>
                <a:cs typeface="Times New Roman" pitchFamily="18" charset="0"/>
              </a:rPr>
              <a:t>Contents of the lecture reflects only the author's view, the Education, Audiovisual and Culture Executive Agency and the European  Commission are not responsible for any use that may be made of the information it contains.</a:t>
            </a:r>
          </a:p>
        </p:txBody>
      </p:sp>
    </p:spTree>
    <p:extLst>
      <p:ext uri="{BB962C8B-B14F-4D97-AF65-F5344CB8AC3E}">
        <p14:creationId xmlns:p14="http://schemas.microsoft.com/office/powerpoint/2010/main" val="25597775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4" name="Місце для дати 3"/>
          <p:cNvSpPr>
            <a:spLocks noGrp="1"/>
          </p:cNvSpPr>
          <p:nvPr>
            <p:ph type="dt" sz="half" idx="10"/>
          </p:nvPr>
        </p:nvSpPr>
        <p:spPr/>
        <p:txBody>
          <a:bodyPr/>
          <a:lstStyle/>
          <a:p>
            <a:fld id="{0E3BFA2C-7A33-4FBC-A257-EE5216AF8EB8}" type="datetime1">
              <a:rPr lang="uk-UA" smtClean="0"/>
              <a:pPr/>
              <a:t>17.01.2020</a:t>
            </a:fld>
            <a:endParaRPr lang="en-US" dirty="0"/>
          </a:p>
        </p:txBody>
      </p:sp>
      <p:sp>
        <p:nvSpPr>
          <p:cNvPr id="5" name="Місце для нижнього колонтитула 4"/>
          <p:cNvSpPr>
            <a:spLocks noGrp="1"/>
          </p:cNvSpPr>
          <p:nvPr>
            <p:ph type="ftr" sz="quarter" idx="11"/>
          </p:nvPr>
        </p:nvSpPr>
        <p:spPr/>
        <p:txBody>
          <a:bodyPr/>
          <a:lstStyle/>
          <a:p>
            <a:r>
              <a:rPr lang="ru-RU" dirty="0" smtClean="0"/>
              <a:t>ПІБ </a:t>
            </a:r>
            <a:r>
              <a:rPr lang="ru-RU" dirty="0" err="1" smtClean="0"/>
              <a:t>доповідача</a:t>
            </a:r>
            <a:endParaRPr lang="en-US" dirty="0"/>
          </a:p>
        </p:txBody>
      </p:sp>
      <p:sp>
        <p:nvSpPr>
          <p:cNvPr id="8" name="Прямоугольник 2"/>
          <p:cNvSpPr>
            <a:spLocks noGrp="1"/>
          </p:cNvSpPr>
          <p:nvPr>
            <p:ph idx="1"/>
          </p:nvPr>
        </p:nvSpPr>
        <p:spPr>
          <a:xfrm>
            <a:off x="2148103" y="2661705"/>
            <a:ext cx="4847798" cy="2757676"/>
          </a:xfrm>
          <a:prstGeom prst="rect">
            <a:avLst/>
          </a:prstGeom>
          <a:noFill/>
        </p:spPr>
        <p:txBody>
          <a:bodyPr wrap="none" lIns="91438" tIns="45719" rIns="91438" bIns="45719">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indent="0" algn="ctr">
              <a:buNone/>
              <a:defRPr/>
            </a:pPr>
            <a:r>
              <a:rPr lang="en-US" sz="48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thank you</a:t>
            </a:r>
          </a:p>
          <a:p>
            <a:pPr marL="0" indent="0" algn="ctr">
              <a:buNone/>
              <a:defRPr/>
            </a:pPr>
            <a:r>
              <a:rPr lang="en-US" sz="48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for </a:t>
            </a:r>
            <a:r>
              <a:rPr lang="en-US" sz="48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attention!</a:t>
            </a:r>
          </a:p>
          <a:p>
            <a:pPr algn="ctr">
              <a:defRPr/>
            </a:pPr>
            <a:endParaRPr lang="ru-RU" sz="48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9" name="Прямокутник 8"/>
          <p:cNvSpPr/>
          <p:nvPr/>
        </p:nvSpPr>
        <p:spPr>
          <a:xfrm>
            <a:off x="0" y="6309187"/>
            <a:ext cx="8980487" cy="461665"/>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algn="just">
              <a:defRPr/>
            </a:pPr>
            <a:r>
              <a:rPr lang="en-US" sz="1200" b="1" dirty="0">
                <a:latin typeface="Times New Roman" pitchFamily="18" charset="0"/>
                <a:cs typeface="Times New Roman" pitchFamily="18" charset="0"/>
              </a:rPr>
              <a:t>Contents of the lecture reflects only the author's view, the Education, Audiovisual and Culture Executive Agency and the European  Commission are not responsible for any use that may be made of the information it contains.</a:t>
            </a:r>
          </a:p>
        </p:txBody>
      </p:sp>
      <p:pic>
        <p:nvPicPr>
          <p:cNvPr id="10" name="Picture 8" descr="D:\eu_flag_co_funded_pos_[rgb]_right.jpg"/>
          <p:cNvPicPr>
            <a:picLocks noChangeAspect="1" noChangeArrowheads="1"/>
          </p:cNvPicPr>
          <p:nvPr/>
        </p:nvPicPr>
        <p:blipFill>
          <a:blip r:embed="rId2" cstate="print"/>
          <a:srcRect/>
          <a:stretch>
            <a:fillRect/>
          </a:stretch>
        </p:blipFill>
        <p:spPr bwMode="auto">
          <a:xfrm>
            <a:off x="6596063" y="57766"/>
            <a:ext cx="2547937" cy="969963"/>
          </a:xfrm>
          <a:prstGeom prst="rect">
            <a:avLst/>
          </a:prstGeom>
          <a:noFill/>
          <a:ln w="9525">
            <a:noFill/>
            <a:miter lim="800000"/>
            <a:headEnd/>
            <a:tailEnd/>
          </a:ln>
        </p:spPr>
      </p:pic>
    </p:spTree>
    <p:extLst>
      <p:ext uri="{BB962C8B-B14F-4D97-AF65-F5344CB8AC3E}">
        <p14:creationId xmlns:p14="http://schemas.microsoft.com/office/powerpoint/2010/main" val="3945311985"/>
      </p:ext>
    </p:extLst>
  </p:cSld>
  <p:clrMapOvr>
    <a:masterClrMapping/>
  </p:clrMapOvr>
</p:sld>
</file>

<file path=ppt/theme/theme1.xml><?xml version="1.0" encoding="utf-8"?>
<a:theme xmlns:a="http://schemas.openxmlformats.org/drawingml/2006/main" name="Цитований текст">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xmlns="" name="Презентація1" id="{1ECB0510-F440-4C02-B33E-92ADD4CADAA1}" vid="{32560454-D4FC-43D5-9BE2-7A3501CFAE57}"/>
    </a:ext>
  </a:extLst>
</a:theme>
</file>

<file path=ppt/theme/theme2.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Шаблон вчена рада</Template>
  <TotalTime>591</TotalTime>
  <Words>583</Words>
  <Application>Microsoft Office PowerPoint</Application>
  <PresentationFormat>Екран (4:3)</PresentationFormat>
  <Paragraphs>53</Paragraphs>
  <Slides>9</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9</vt:i4>
      </vt:variant>
    </vt:vector>
  </HeadingPairs>
  <TitlesOfParts>
    <vt:vector size="10" baseType="lpstr">
      <vt:lpstr>Цитований текст</vt:lpstr>
      <vt:lpstr>Презентація PowerPoint</vt:lpstr>
      <vt:lpstr>          QQI  (Qaulity and Qaulifications Ireland)</vt:lpstr>
      <vt:lpstr>          QQI  (Qaulity and Qaulifications Ireland)</vt:lpstr>
      <vt:lpstr>  AGENCY QA ACTIVITIES: </vt:lpstr>
      <vt:lpstr>  AGENCY QA ACTIVITIES: </vt:lpstr>
      <vt:lpstr>          QQI  METHODOLOGY USED: </vt:lpstr>
      <vt:lpstr>           QQI  INTERNATIONAL ACTIVITIES: </vt:lpstr>
      <vt:lpstr>           QQI  INTERNATIONAL ACTIVITIES: </vt:lpstr>
      <vt:lpstr>Презентація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Пользователь Windows</dc:creator>
  <cp:lastModifiedBy>adm</cp:lastModifiedBy>
  <cp:revision>65</cp:revision>
  <dcterms:created xsi:type="dcterms:W3CDTF">2018-02-19T07:59:52Z</dcterms:created>
  <dcterms:modified xsi:type="dcterms:W3CDTF">2020-01-17T11:00:45Z</dcterms:modified>
</cp:coreProperties>
</file>