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3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notesSlides/notesSlide4.xml" ContentType="application/vnd.openxmlformats-officedocument.presentationml.notesSlide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notesSlides/notesSlide5.xml" ContentType="application/vnd.openxmlformats-officedocument.presentationml.notesSlide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notesSlides/notesSlide6.xml" ContentType="application/vnd.openxmlformats-officedocument.presentationml.notesSlide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notesSlides/notesSlide7.xml" ContentType="application/vnd.openxmlformats-officedocument.presentationml.notesSlide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notesSlides/notesSlide8.xml" ContentType="application/vnd.openxmlformats-officedocument.presentationml.notesSlide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notesSlides/notesSlide9.xml" ContentType="application/vnd.openxmlformats-officedocument.presentationml.notesSlide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69" r:id="rId2"/>
    <p:sldId id="288" r:id="rId3"/>
    <p:sldId id="281" r:id="rId4"/>
    <p:sldId id="282" r:id="rId5"/>
    <p:sldId id="297" r:id="rId6"/>
    <p:sldId id="279" r:id="rId7"/>
    <p:sldId id="306" r:id="rId8"/>
    <p:sldId id="302" r:id="rId9"/>
    <p:sldId id="270" r:id="rId10"/>
    <p:sldId id="294" r:id="rId11"/>
    <p:sldId id="284" r:id="rId12"/>
    <p:sldId id="296" r:id="rId13"/>
    <p:sldId id="300" r:id="rId14"/>
    <p:sldId id="303" r:id="rId15"/>
    <p:sldId id="301" r:id="rId16"/>
    <p:sldId id="305" r:id="rId17"/>
    <p:sldId id="304" r:id="rId18"/>
    <p:sldId id="299" r:id="rId19"/>
    <p:sldId id="283" r:id="rId20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845" userDrawn="1">
          <p15:clr>
            <a:srgbClr val="A4A3A4"/>
          </p15:clr>
        </p15:guide>
        <p15:guide id="3" orient="horz" pos="527" userDrawn="1">
          <p15:clr>
            <a:srgbClr val="A4A3A4"/>
          </p15:clr>
        </p15:guide>
        <p15:guide id="4" orient="horz" pos="3884" userDrawn="1">
          <p15:clr>
            <a:srgbClr val="A4A3A4"/>
          </p15:clr>
        </p15:guide>
        <p15:guide id="5" orient="horz" pos="3158" userDrawn="1">
          <p15:clr>
            <a:srgbClr val="A4A3A4"/>
          </p15:clr>
        </p15:guide>
        <p15:guide id="6" orient="horz" pos="709" userDrawn="1">
          <p15:clr>
            <a:srgbClr val="A4A3A4"/>
          </p15:clr>
        </p15:guide>
        <p15:guide id="7" orient="horz" pos="3702" userDrawn="1">
          <p15:clr>
            <a:srgbClr val="A4A3A4"/>
          </p15:clr>
        </p15:guide>
        <p15:guide id="8" pos="3839">
          <p15:clr>
            <a:srgbClr val="A4A3A4"/>
          </p15:clr>
        </p15:guide>
        <p15:guide id="9" pos="845" userDrawn="1">
          <p15:clr>
            <a:srgbClr val="A4A3A4"/>
          </p15:clr>
        </p15:guide>
        <p15:guide id="10" pos="6969" userDrawn="1">
          <p15:clr>
            <a:srgbClr val="A4A3A4"/>
          </p15:clr>
        </p15:guide>
        <p15:guide id="11" pos="5971" userDrawn="1">
          <p15:clr>
            <a:srgbClr val="A4A3A4"/>
          </p15:clr>
        </p15:guide>
        <p15:guide id="12" pos="7286" userDrawn="1">
          <p15:clr>
            <a:srgbClr val="A4A3A4"/>
          </p15:clr>
        </p15:guide>
        <p15:guide id="13" pos="3703" userDrawn="1">
          <p15:clr>
            <a:srgbClr val="A4A3A4"/>
          </p15:clr>
        </p15:guide>
        <p15:guide id="14" pos="437" userDrawn="1">
          <p15:clr>
            <a:srgbClr val="A4A3A4"/>
          </p15:clr>
        </p15:guide>
        <p15:guide id="15" pos="29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0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2" autoAdjust="0"/>
    <p:restoredTop sz="88032" autoAdjust="0"/>
  </p:normalViewPr>
  <p:slideViewPr>
    <p:cSldViewPr>
      <p:cViewPr varScale="1">
        <p:scale>
          <a:sx n="46" d="100"/>
          <a:sy n="46" d="100"/>
        </p:scale>
        <p:origin x="43" y="696"/>
      </p:cViewPr>
      <p:guideLst>
        <p:guide orient="horz" pos="2160"/>
        <p:guide orient="horz" pos="845"/>
        <p:guide orient="horz" pos="527"/>
        <p:guide orient="horz" pos="3884"/>
        <p:guide orient="horz" pos="3158"/>
        <p:guide orient="horz" pos="709"/>
        <p:guide orient="horz" pos="3702"/>
        <p:guide pos="3839"/>
        <p:guide pos="845"/>
        <p:guide pos="6969"/>
        <p:guide pos="5971"/>
        <p:guide pos="7286"/>
        <p:guide pos="3703"/>
        <p:guide pos="437"/>
        <p:guide pos="29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054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_rels/data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iagrams/_rels/data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diagrams/_rels/data5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iagrams/_rels/data5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iagrams/_rels/data7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diagrams/_rels/data7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diagrams/_rels/drawing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_rels/drawing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iagrams/_rels/drawing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8.png"/></Relationships>
</file>

<file path=ppt/diagrams/_rels/drawing5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iagrams/_rels/drawing5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iagrams/_rels/drawing7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diagrams/_rels/drawing7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A2524E-9350-4FB9-AE65-7ACC747D0B95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0E25B9-95D0-47CF-A01C-E2FFAA453940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Developer: SOKOLOVA Iryna </a:t>
          </a:r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Volodymyrivna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, Doctor of Pedagogical Sciences, Professor, Donetsk National Medical University (Mariupol)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58A1F4-B082-4F26-A419-65C7C8D86DC0}" type="parTrans" cxnId="{80CF4A68-22C4-4A00-906D-E1BBE373890E}">
      <dgm:prSet/>
      <dgm:spPr/>
      <dgm:t>
        <a:bodyPr/>
        <a:lstStyle/>
        <a:p>
          <a:endParaRPr lang="ru-RU"/>
        </a:p>
      </dgm:t>
    </dgm:pt>
    <dgm:pt modelId="{95B428BD-5469-44AF-8B4D-5CAE52CC654E}" type="sibTrans" cxnId="{80CF4A68-22C4-4A00-906D-E1BBE373890E}">
      <dgm:prSet/>
      <dgm:spPr/>
      <dgm:t>
        <a:bodyPr/>
        <a:lstStyle/>
        <a:p>
          <a:endParaRPr lang="ru-RU"/>
        </a:p>
      </dgm:t>
    </dgm:pt>
    <dgm:pt modelId="{3F4B683E-B490-434D-A53A-91BD4A01A75C}" type="pres">
      <dgm:prSet presAssocID="{D0A2524E-9350-4FB9-AE65-7ACC747D0B95}" presName="linear" presStyleCnt="0">
        <dgm:presLayoutVars>
          <dgm:animLvl val="lvl"/>
          <dgm:resizeHandles val="exact"/>
        </dgm:presLayoutVars>
      </dgm:prSet>
      <dgm:spPr/>
    </dgm:pt>
    <dgm:pt modelId="{9D56C2D2-8E05-496F-A382-ACCC3BD5D9FC}" type="pres">
      <dgm:prSet presAssocID="{3A0E25B9-95D0-47CF-A01C-E2FFAA453940}" presName="parentText" presStyleLbl="node1" presStyleIdx="0" presStyleCnt="1" custLinFactNeighborX="1039" custLinFactNeighborY="27701">
        <dgm:presLayoutVars>
          <dgm:chMax val="0"/>
          <dgm:bulletEnabled val="1"/>
        </dgm:presLayoutVars>
      </dgm:prSet>
      <dgm:spPr/>
    </dgm:pt>
  </dgm:ptLst>
  <dgm:cxnLst>
    <dgm:cxn modelId="{9F2F990C-0588-4A78-AEF0-C4419FAF05F2}" type="presOf" srcId="{D0A2524E-9350-4FB9-AE65-7ACC747D0B95}" destId="{3F4B683E-B490-434D-A53A-91BD4A01A75C}" srcOrd="0" destOrd="0" presId="urn:microsoft.com/office/officeart/2005/8/layout/vList2"/>
    <dgm:cxn modelId="{80CF4A68-22C4-4A00-906D-E1BBE373890E}" srcId="{D0A2524E-9350-4FB9-AE65-7ACC747D0B95}" destId="{3A0E25B9-95D0-47CF-A01C-E2FFAA453940}" srcOrd="0" destOrd="0" parTransId="{2658A1F4-B082-4F26-A419-65C7C8D86DC0}" sibTransId="{95B428BD-5469-44AF-8B4D-5CAE52CC654E}"/>
    <dgm:cxn modelId="{8B796951-EB53-453E-8407-721F581D9583}" type="presOf" srcId="{3A0E25B9-95D0-47CF-A01C-E2FFAA453940}" destId="{9D56C2D2-8E05-496F-A382-ACCC3BD5D9FC}" srcOrd="0" destOrd="0" presId="urn:microsoft.com/office/officeart/2005/8/layout/vList2"/>
    <dgm:cxn modelId="{96896A7B-858A-434A-A65A-823F51B95A98}" type="presParOf" srcId="{3F4B683E-B490-434D-A53A-91BD4A01A75C}" destId="{9D56C2D2-8E05-496F-A382-ACCC3BD5D9F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DE9CC45-0BED-4410-AC05-766477A92444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2778DC-D69C-4EDD-897A-B7482E2D542A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Object of research: </a:t>
          </a:r>
          <a:r>
            <a:rPr lang="en-US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activities of HE quality assurance agencies in Eastern Europe (CEE):</a:t>
          </a:r>
          <a:endParaRPr lang="ru-RU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27F144-6474-423C-AD02-9E772F892FCC}" type="parTrans" cxnId="{618D44F2-5F56-45C5-8B5D-EF2BD26D8B7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A523AB-3C49-43B1-963C-759E1262094E}" type="sibTrans" cxnId="{618D44F2-5F56-45C5-8B5D-EF2BD26D8B7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D5927D-94DD-4C2F-99DD-B0D91E0FB780}" type="pres">
      <dgm:prSet presAssocID="{6DE9CC45-0BED-4410-AC05-766477A92444}" presName="Name0" presStyleCnt="0">
        <dgm:presLayoutVars>
          <dgm:dir/>
          <dgm:animLvl val="lvl"/>
          <dgm:resizeHandles val="exact"/>
        </dgm:presLayoutVars>
      </dgm:prSet>
      <dgm:spPr/>
    </dgm:pt>
    <dgm:pt modelId="{8C192ECE-8314-41F8-AA3C-6A413BE1AC1E}" type="pres">
      <dgm:prSet presAssocID="{1C2778DC-D69C-4EDD-897A-B7482E2D542A}" presName="composite" presStyleCnt="0"/>
      <dgm:spPr/>
    </dgm:pt>
    <dgm:pt modelId="{047020F6-45FD-4F2E-A84B-A65D17E7D981}" type="pres">
      <dgm:prSet presAssocID="{1C2778DC-D69C-4EDD-897A-B7482E2D542A}" presName="parTx" presStyleLbl="alignNode1" presStyleIdx="0" presStyleCnt="1" custLinFactNeighborX="-548" custLinFactNeighborY="-13920">
        <dgm:presLayoutVars>
          <dgm:chMax val="0"/>
          <dgm:chPref val="0"/>
          <dgm:bulletEnabled val="1"/>
        </dgm:presLayoutVars>
      </dgm:prSet>
      <dgm:spPr/>
    </dgm:pt>
    <dgm:pt modelId="{85B3ADC7-C8F5-46CE-B065-C638DCEC6B9A}" type="pres">
      <dgm:prSet presAssocID="{1C2778DC-D69C-4EDD-897A-B7482E2D542A}" presName="desTx" presStyleLbl="alignAccFollowNode1" presStyleIdx="0" presStyleCnt="1" custScaleY="119282" custLinFactNeighborY="5055">
        <dgm:presLayoutVars>
          <dgm:bulletEnabled val="1"/>
        </dgm:presLayoutVars>
      </dgm:prSet>
      <dgm:spPr/>
    </dgm:pt>
  </dgm:ptLst>
  <dgm:cxnLst>
    <dgm:cxn modelId="{21190C25-B240-40ED-8DAD-1600CBE592EA}" type="presOf" srcId="{6DE9CC45-0BED-4410-AC05-766477A92444}" destId="{E1D5927D-94DD-4C2F-99DD-B0D91E0FB780}" srcOrd="0" destOrd="0" presId="urn:microsoft.com/office/officeart/2005/8/layout/hList1"/>
    <dgm:cxn modelId="{7683F442-6BD1-4EE8-9AC9-48671234D071}" type="presOf" srcId="{1C2778DC-D69C-4EDD-897A-B7482E2D542A}" destId="{047020F6-45FD-4F2E-A84B-A65D17E7D981}" srcOrd="0" destOrd="0" presId="urn:microsoft.com/office/officeart/2005/8/layout/hList1"/>
    <dgm:cxn modelId="{618D44F2-5F56-45C5-8B5D-EF2BD26D8B78}" srcId="{6DE9CC45-0BED-4410-AC05-766477A92444}" destId="{1C2778DC-D69C-4EDD-897A-B7482E2D542A}" srcOrd="0" destOrd="0" parTransId="{A127F144-6474-423C-AD02-9E772F892FCC}" sibTransId="{B2A523AB-3C49-43B1-963C-759E1262094E}"/>
    <dgm:cxn modelId="{BD10EA2F-43A6-48FF-8B5C-43D1A9D00F74}" type="presParOf" srcId="{E1D5927D-94DD-4C2F-99DD-B0D91E0FB780}" destId="{8C192ECE-8314-41F8-AA3C-6A413BE1AC1E}" srcOrd="0" destOrd="0" presId="urn:microsoft.com/office/officeart/2005/8/layout/hList1"/>
    <dgm:cxn modelId="{257A4521-A62D-4F98-88EB-9508A579C403}" type="presParOf" srcId="{8C192ECE-8314-41F8-AA3C-6A413BE1AC1E}" destId="{047020F6-45FD-4F2E-A84B-A65D17E7D981}" srcOrd="0" destOrd="0" presId="urn:microsoft.com/office/officeart/2005/8/layout/hList1"/>
    <dgm:cxn modelId="{ED6767EC-B33F-4A19-8174-C984F4EDFF5F}" type="presParOf" srcId="{8C192ECE-8314-41F8-AA3C-6A413BE1AC1E}" destId="{85B3ADC7-C8F5-46CE-B065-C638DCEC6B9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FB2EC27-A24B-4807-B272-4423F12903E1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C9974D-6DB8-4A76-854A-C3BE84D9DA34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What approaches, procedures for ensuring the quality of HE are special in CEE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8BCB87-4719-471B-9CD2-BEC01BEDFFA8}" type="parTrans" cxnId="{ECBF2C65-A1AF-4871-BA52-E405049AEFF8}">
      <dgm:prSet/>
      <dgm:spPr/>
      <dgm:t>
        <a:bodyPr/>
        <a:lstStyle/>
        <a:p>
          <a:endParaRPr lang="ru-RU"/>
        </a:p>
      </dgm:t>
    </dgm:pt>
    <dgm:pt modelId="{27438DA8-266F-4265-8B84-D8818F658F6D}" type="sibTrans" cxnId="{ECBF2C65-A1AF-4871-BA52-E405049AEFF8}">
      <dgm:prSet/>
      <dgm:spPr/>
      <dgm:t>
        <a:bodyPr/>
        <a:lstStyle/>
        <a:p>
          <a:endParaRPr lang="ru-RU"/>
        </a:p>
      </dgm:t>
    </dgm:pt>
    <dgm:pt modelId="{8BAAB691-F0E4-422C-BB11-2BDD50677B9E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What effective quality assurance practices at the institution level can be recommended for implementation in Ukraine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6B5824-D76E-4DA6-AE23-9900DF9A29B5}" type="parTrans" cxnId="{72217D2B-CD7D-42B8-967C-3F058B18DE71}">
      <dgm:prSet/>
      <dgm:spPr/>
      <dgm:t>
        <a:bodyPr/>
        <a:lstStyle/>
        <a:p>
          <a:endParaRPr lang="ru-RU"/>
        </a:p>
      </dgm:t>
    </dgm:pt>
    <dgm:pt modelId="{C998867D-B493-453C-A8DB-EBF132354987}" type="sibTrans" cxnId="{72217D2B-CD7D-42B8-967C-3F058B18DE71}">
      <dgm:prSet/>
      <dgm:spPr/>
      <dgm:t>
        <a:bodyPr/>
        <a:lstStyle/>
        <a:p>
          <a:endParaRPr lang="ru-RU"/>
        </a:p>
      </dgm:t>
    </dgm:pt>
    <dgm:pt modelId="{CDA729A0-CE8B-4EEA-B5C1-3DB026D6F914}" type="pres">
      <dgm:prSet presAssocID="{8FB2EC27-A24B-4807-B272-4423F12903E1}" presName="rootnode" presStyleCnt="0">
        <dgm:presLayoutVars>
          <dgm:chMax/>
          <dgm:chPref/>
          <dgm:dir/>
          <dgm:animLvl val="lvl"/>
        </dgm:presLayoutVars>
      </dgm:prSet>
      <dgm:spPr/>
    </dgm:pt>
    <dgm:pt modelId="{37624466-8BCC-4371-AB72-3C9F691E16D3}" type="pres">
      <dgm:prSet presAssocID="{2BC9974D-6DB8-4A76-854A-C3BE84D9DA34}" presName="composite" presStyleCnt="0"/>
      <dgm:spPr/>
    </dgm:pt>
    <dgm:pt modelId="{951A2696-FAA2-4C59-9D98-19B9C90C2ACC}" type="pres">
      <dgm:prSet presAssocID="{2BC9974D-6DB8-4A76-854A-C3BE84D9DA34}" presName="bentUpArrow1" presStyleLbl="alignImgPlace1" presStyleIdx="0" presStyleCnt="1" custScaleX="65681" custScaleY="81575" custLinFactNeighborX="21937" custLinFactNeighborY="-25449"/>
      <dgm:spPr>
        <a:solidFill>
          <a:schemeClr val="accent2">
            <a:lumMod val="75000"/>
          </a:schemeClr>
        </a:solidFill>
      </dgm:spPr>
    </dgm:pt>
    <dgm:pt modelId="{F4267C2B-44BF-458B-926C-35C0E51A5EDB}" type="pres">
      <dgm:prSet presAssocID="{2BC9974D-6DB8-4A76-854A-C3BE84D9DA34}" presName="ParentText" presStyleLbl="node1" presStyleIdx="0" presStyleCnt="2" custScaleX="106910" custScaleY="82897" custLinFactNeighborX="-3130" custLinFactNeighborY="-11934">
        <dgm:presLayoutVars>
          <dgm:chMax val="1"/>
          <dgm:chPref val="1"/>
          <dgm:bulletEnabled val="1"/>
        </dgm:presLayoutVars>
      </dgm:prSet>
      <dgm:spPr/>
    </dgm:pt>
    <dgm:pt modelId="{C6CD5D01-9CF5-482F-9923-FA545AC746E1}" type="pres">
      <dgm:prSet presAssocID="{2BC9974D-6DB8-4A76-854A-C3BE84D9DA34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B732F920-C014-4BC5-8DAD-3BA8F019D89E}" type="pres">
      <dgm:prSet presAssocID="{27438DA8-266F-4265-8B84-D8818F658F6D}" presName="sibTrans" presStyleCnt="0"/>
      <dgm:spPr/>
    </dgm:pt>
    <dgm:pt modelId="{0C5C9DE9-0613-4950-B525-35634BE52886}" type="pres">
      <dgm:prSet presAssocID="{8BAAB691-F0E4-422C-BB11-2BDD50677B9E}" presName="composite" presStyleCnt="0"/>
      <dgm:spPr/>
    </dgm:pt>
    <dgm:pt modelId="{BFDF9734-D3D0-4B72-A699-DF098C2B98EA}" type="pres">
      <dgm:prSet presAssocID="{8BAAB691-F0E4-422C-BB11-2BDD50677B9E}" presName="ParentText" presStyleLbl="node1" presStyleIdx="1" presStyleCnt="2" custScaleX="146340" custScaleY="72761" custLinFactNeighborX="-997" custLinFactNeighborY="-18433">
        <dgm:presLayoutVars>
          <dgm:chMax val="1"/>
          <dgm:chPref val="1"/>
          <dgm:bulletEnabled val="1"/>
        </dgm:presLayoutVars>
      </dgm:prSet>
      <dgm:spPr/>
    </dgm:pt>
  </dgm:ptLst>
  <dgm:cxnLst>
    <dgm:cxn modelId="{72217D2B-CD7D-42B8-967C-3F058B18DE71}" srcId="{8FB2EC27-A24B-4807-B272-4423F12903E1}" destId="{8BAAB691-F0E4-422C-BB11-2BDD50677B9E}" srcOrd="1" destOrd="0" parTransId="{096B5824-D76E-4DA6-AE23-9900DF9A29B5}" sibTransId="{C998867D-B493-453C-A8DB-EBF132354987}"/>
    <dgm:cxn modelId="{D5E1982F-998B-41FF-ADDD-B1DF411D0070}" type="presOf" srcId="{8FB2EC27-A24B-4807-B272-4423F12903E1}" destId="{CDA729A0-CE8B-4EEA-B5C1-3DB026D6F914}" srcOrd="0" destOrd="0" presId="urn:microsoft.com/office/officeart/2005/8/layout/StepDownProcess"/>
    <dgm:cxn modelId="{ECBF2C65-A1AF-4871-BA52-E405049AEFF8}" srcId="{8FB2EC27-A24B-4807-B272-4423F12903E1}" destId="{2BC9974D-6DB8-4A76-854A-C3BE84D9DA34}" srcOrd="0" destOrd="0" parTransId="{368BCB87-4719-471B-9CD2-BEC01BEDFFA8}" sibTransId="{27438DA8-266F-4265-8B84-D8818F658F6D}"/>
    <dgm:cxn modelId="{46C0C047-C01B-444C-A1BB-066C91A04EF6}" type="presOf" srcId="{2BC9974D-6DB8-4A76-854A-C3BE84D9DA34}" destId="{F4267C2B-44BF-458B-926C-35C0E51A5EDB}" srcOrd="0" destOrd="0" presId="urn:microsoft.com/office/officeart/2005/8/layout/StepDownProcess"/>
    <dgm:cxn modelId="{B01BE76E-B363-47F0-AAE3-9467AC7F860E}" type="presOf" srcId="{8BAAB691-F0E4-422C-BB11-2BDD50677B9E}" destId="{BFDF9734-D3D0-4B72-A699-DF098C2B98EA}" srcOrd="0" destOrd="0" presId="urn:microsoft.com/office/officeart/2005/8/layout/StepDownProcess"/>
    <dgm:cxn modelId="{2532F53A-C541-4DA1-8DC3-BB2DA389B0FC}" type="presParOf" srcId="{CDA729A0-CE8B-4EEA-B5C1-3DB026D6F914}" destId="{37624466-8BCC-4371-AB72-3C9F691E16D3}" srcOrd="0" destOrd="0" presId="urn:microsoft.com/office/officeart/2005/8/layout/StepDownProcess"/>
    <dgm:cxn modelId="{D6FE9A1B-B4FE-48D6-9E0A-72D48AF11598}" type="presParOf" srcId="{37624466-8BCC-4371-AB72-3C9F691E16D3}" destId="{951A2696-FAA2-4C59-9D98-19B9C90C2ACC}" srcOrd="0" destOrd="0" presId="urn:microsoft.com/office/officeart/2005/8/layout/StepDownProcess"/>
    <dgm:cxn modelId="{A2D26AB1-1C68-476E-86A2-6D4EFC7D477A}" type="presParOf" srcId="{37624466-8BCC-4371-AB72-3C9F691E16D3}" destId="{F4267C2B-44BF-458B-926C-35C0E51A5EDB}" srcOrd="1" destOrd="0" presId="urn:microsoft.com/office/officeart/2005/8/layout/StepDownProcess"/>
    <dgm:cxn modelId="{89143D57-15AB-47F4-870D-24257B1B5CEC}" type="presParOf" srcId="{37624466-8BCC-4371-AB72-3C9F691E16D3}" destId="{C6CD5D01-9CF5-482F-9923-FA545AC746E1}" srcOrd="2" destOrd="0" presId="urn:microsoft.com/office/officeart/2005/8/layout/StepDownProcess"/>
    <dgm:cxn modelId="{A0CC9D92-52F0-4F9F-9219-33B38F0CDAC3}" type="presParOf" srcId="{CDA729A0-CE8B-4EEA-B5C1-3DB026D6F914}" destId="{B732F920-C014-4BC5-8DAD-3BA8F019D89E}" srcOrd="1" destOrd="0" presId="urn:microsoft.com/office/officeart/2005/8/layout/StepDownProcess"/>
    <dgm:cxn modelId="{27364A62-70C0-46B3-BB56-04F3A495B537}" type="presParOf" srcId="{CDA729A0-CE8B-4EEA-B5C1-3DB026D6F914}" destId="{0C5C9DE9-0613-4950-B525-35634BE52886}" srcOrd="2" destOrd="0" presId="urn:microsoft.com/office/officeart/2005/8/layout/StepDownProcess"/>
    <dgm:cxn modelId="{541B86BD-983D-4CCA-8969-888A4E91D421}" type="presParOf" srcId="{0C5C9DE9-0613-4950-B525-35634BE52886}" destId="{BFDF9734-D3D0-4B72-A699-DF098C2B98EA}" srcOrd="0" destOrd="0" presId="urn:microsoft.com/office/officeart/2005/8/layout/StepDownProcess"/>
  </dgm:cxnLst>
  <dgm:bg>
    <a:effectLst>
      <a:glow rad="228600">
        <a:schemeClr val="accent2">
          <a:satMod val="175000"/>
          <a:alpha val="40000"/>
        </a:schemeClr>
      </a:glow>
    </a:effectLst>
  </dgm:bg>
  <dgm:whole>
    <a:ln>
      <a:solidFill>
        <a:srgbClr val="FFC000"/>
      </a:solidFill>
    </a:ln>
  </dgm:whole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1DE14CB-063D-4217-88B1-179CFDF0A5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691200-EED6-43F2-BA8C-88C08E97A1C1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Objective</a:t>
          </a:r>
          <a:r>
            <a:rPr lang="en-US" sz="18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to identify promising ways to organize, tools and procedures for quality assurance in higher education for implementation in the national education system of Ukraine</a:t>
          </a:r>
          <a:endParaRPr lang="ru-RU" sz="1800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356658-2662-4736-B666-F33CD0B82604}" type="parTrans" cxnId="{EDA6F72F-4261-4CEB-8248-A2E380C405E7}">
      <dgm:prSet/>
      <dgm:spPr/>
      <dgm:t>
        <a:bodyPr/>
        <a:lstStyle/>
        <a:p>
          <a:endParaRPr lang="ru-RU"/>
        </a:p>
      </dgm:t>
    </dgm:pt>
    <dgm:pt modelId="{61060BA2-763C-4CFB-951E-E3F90220E682}" type="sibTrans" cxnId="{EDA6F72F-4261-4CEB-8248-A2E380C405E7}">
      <dgm:prSet/>
      <dgm:spPr/>
      <dgm:t>
        <a:bodyPr/>
        <a:lstStyle/>
        <a:p>
          <a:endParaRPr lang="ru-RU"/>
        </a:p>
      </dgm:t>
    </dgm:pt>
    <dgm:pt modelId="{1473D51D-BB64-4970-A9CB-C63D38490D64}" type="pres">
      <dgm:prSet presAssocID="{31DE14CB-063D-4217-88B1-179CFDF0A5CB}" presName="linear" presStyleCnt="0">
        <dgm:presLayoutVars>
          <dgm:animLvl val="lvl"/>
          <dgm:resizeHandles val="exact"/>
        </dgm:presLayoutVars>
      </dgm:prSet>
      <dgm:spPr/>
    </dgm:pt>
    <dgm:pt modelId="{9627EE88-342D-4CF9-997D-7110E4975C05}" type="pres">
      <dgm:prSet presAssocID="{BD691200-EED6-43F2-BA8C-88C08E97A1C1}" presName="parentText" presStyleLbl="node1" presStyleIdx="0" presStyleCnt="1" custScaleY="505481" custLinFactNeighborX="-3610" custLinFactNeighborY="-247">
        <dgm:presLayoutVars>
          <dgm:chMax val="0"/>
          <dgm:bulletEnabled val="1"/>
        </dgm:presLayoutVars>
      </dgm:prSet>
      <dgm:spPr/>
    </dgm:pt>
  </dgm:ptLst>
  <dgm:cxnLst>
    <dgm:cxn modelId="{EDA6F72F-4261-4CEB-8248-A2E380C405E7}" srcId="{31DE14CB-063D-4217-88B1-179CFDF0A5CB}" destId="{BD691200-EED6-43F2-BA8C-88C08E97A1C1}" srcOrd="0" destOrd="0" parTransId="{DB356658-2662-4736-B666-F33CD0B82604}" sibTransId="{61060BA2-763C-4CFB-951E-E3F90220E682}"/>
    <dgm:cxn modelId="{D121567F-C97D-4250-8013-9F4F40EEE4A3}" type="presOf" srcId="{31DE14CB-063D-4217-88B1-179CFDF0A5CB}" destId="{1473D51D-BB64-4970-A9CB-C63D38490D64}" srcOrd="0" destOrd="0" presId="urn:microsoft.com/office/officeart/2005/8/layout/vList2"/>
    <dgm:cxn modelId="{958C1BE7-640C-4E54-97EE-0FC81EF249A1}" type="presOf" srcId="{BD691200-EED6-43F2-BA8C-88C08E97A1C1}" destId="{9627EE88-342D-4CF9-997D-7110E4975C05}" srcOrd="0" destOrd="0" presId="urn:microsoft.com/office/officeart/2005/8/layout/vList2"/>
    <dgm:cxn modelId="{6492E8B5-BB11-4403-B022-FF50BD6107A4}" type="presParOf" srcId="{1473D51D-BB64-4970-A9CB-C63D38490D64}" destId="{9627EE88-342D-4CF9-997D-7110E4975C0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202132C-1202-49E0-967F-4BFA4D04AC2C}" type="doc">
      <dgm:prSet loTypeId="urn:microsoft.com/office/officeart/2005/8/layout/matrix3" loCatId="matrix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5C3535-E506-45B6-9864-ECA0997136BB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Structures of higher education; national reforms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D9DEEF-17F7-4D2D-83E8-6BB0603141B1}" type="parTrans" cxnId="{BB0C0B2C-9BF9-49DA-9CA6-1046079EF9DD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DE3E1D-9AAD-4E4D-B4D0-696FFF6FFDD3}" type="sibTrans" cxnId="{BB0C0B2C-9BF9-49DA-9CA6-1046079EF9DD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A61797-59FE-4395-9582-0837D8908AF7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Areas of activity of Quality Assurance Agencies in higher education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2219F5-D857-419C-B75F-D4CA14E3FC83}" type="parTrans" cxnId="{5F026611-0F49-42B3-8DDF-F74F853392F9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500E10-3170-418D-976D-899A1C58B426}" type="sibTrans" cxnId="{5F026611-0F49-42B3-8DDF-F74F853392F9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86ED3E-2CC8-4957-855F-D87627952F7E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Institutional approach to quality assurance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685A90-9367-4986-B84B-1449FE7F295F}" type="parTrans" cxnId="{07636742-A48B-4175-ACD7-BB1793135C88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1EBEAC-2DD9-4F55-AD71-6691076E3300}" type="sibTrans" cxnId="{07636742-A48B-4175-ACD7-BB1793135C88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A1A6DD-79A9-4ECA-8E19-EDEBFF80A0B3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quality assessment procedures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5FCA21-83AE-45E5-9440-923EB4CDFA92}" type="parTrans" cxnId="{85386476-549A-4969-8FF6-173BA19E692F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808F9F-5046-449C-8763-ABCA28D07071}" type="sibTrans" cxnId="{85386476-549A-4969-8FF6-173BA19E692F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738F97-DE4C-4C74-82AD-0E9342319D69}">
      <dgm:prSet/>
      <dgm:spPr/>
      <dgm:t>
        <a:bodyPr/>
        <a:lstStyle/>
        <a:p>
          <a:pPr rtl="0"/>
          <a:endParaRPr lang="ru-RU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761159-94ED-4B3C-A1BC-6B279E971554}" type="parTrans" cxnId="{490C0FA8-3EA8-405B-B1F8-A5285DFABDEE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11514F-09A3-49EA-A6CF-5C4487A7A872}" type="sibTrans" cxnId="{490C0FA8-3EA8-405B-B1F8-A5285DFABDEE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6EAF11-F98B-478D-B472-4CB6BCEDAF62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A4F29113-AB95-4AB4-B182-8CEC8A3EDFC5}" type="parTrans" cxnId="{F481F4DC-3065-40EA-9E0D-645D6222B3A8}">
      <dgm:prSet/>
      <dgm:spPr/>
      <dgm:t>
        <a:bodyPr/>
        <a:lstStyle/>
        <a:p>
          <a:endParaRPr lang="ru-RU"/>
        </a:p>
      </dgm:t>
    </dgm:pt>
    <dgm:pt modelId="{5D0D2626-A6EC-4747-AAA3-06EC0ACCFDEF}" type="sibTrans" cxnId="{F481F4DC-3065-40EA-9E0D-645D6222B3A8}">
      <dgm:prSet/>
      <dgm:spPr/>
      <dgm:t>
        <a:bodyPr/>
        <a:lstStyle/>
        <a:p>
          <a:endParaRPr lang="ru-RU"/>
        </a:p>
      </dgm:t>
    </dgm:pt>
    <dgm:pt modelId="{B6EBDA15-09EA-41F2-BD3C-E141A7FC9FA8}">
      <dgm:prSet/>
      <dgm:spPr/>
      <dgm:t>
        <a:bodyPr/>
        <a:lstStyle/>
        <a:p>
          <a:endParaRPr lang="ru-RU"/>
        </a:p>
      </dgm:t>
    </dgm:pt>
    <dgm:pt modelId="{A4BDE410-1614-458B-A5DB-85FD1A4E0915}" type="parTrans" cxnId="{BAC52FBA-752A-4BBE-93CA-C66D712115C9}">
      <dgm:prSet/>
      <dgm:spPr/>
      <dgm:t>
        <a:bodyPr/>
        <a:lstStyle/>
        <a:p>
          <a:endParaRPr lang="ru-RU"/>
        </a:p>
      </dgm:t>
    </dgm:pt>
    <dgm:pt modelId="{5CD4A096-CC38-4A84-9137-547E1C3C5424}" type="sibTrans" cxnId="{BAC52FBA-752A-4BBE-93CA-C66D712115C9}">
      <dgm:prSet/>
      <dgm:spPr/>
      <dgm:t>
        <a:bodyPr/>
        <a:lstStyle/>
        <a:p>
          <a:endParaRPr lang="ru-RU"/>
        </a:p>
      </dgm:t>
    </dgm:pt>
    <dgm:pt modelId="{D54F9D00-5330-4B45-ACC0-B6D78517794D}" type="pres">
      <dgm:prSet presAssocID="{E202132C-1202-49E0-967F-4BFA4D04AC2C}" presName="matrix" presStyleCnt="0">
        <dgm:presLayoutVars>
          <dgm:chMax val="1"/>
          <dgm:dir/>
          <dgm:resizeHandles val="exact"/>
        </dgm:presLayoutVars>
      </dgm:prSet>
      <dgm:spPr/>
    </dgm:pt>
    <dgm:pt modelId="{CE06C223-D499-4425-9095-446157B515F2}" type="pres">
      <dgm:prSet presAssocID="{E202132C-1202-49E0-967F-4BFA4D04AC2C}" presName="diamond" presStyleLbl="bgShp" presStyleIdx="0" presStyleCnt="1" custScaleX="133333" custLinFactNeighborX="-1208" custLinFactNeighborY="19370"/>
      <dgm:spPr>
        <a:ln>
          <a:solidFill>
            <a:schemeClr val="accent4">
              <a:lumMod val="75000"/>
            </a:schemeClr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</dgm:spPr>
    </dgm:pt>
    <dgm:pt modelId="{18CBB51E-A958-4BCB-A889-8B5A983382E2}" type="pres">
      <dgm:prSet presAssocID="{E202132C-1202-49E0-967F-4BFA4D04AC2C}" presName="quad1" presStyleLbl="node1" presStyleIdx="0" presStyleCnt="4" custScaleX="128607">
        <dgm:presLayoutVars>
          <dgm:chMax val="0"/>
          <dgm:chPref val="0"/>
          <dgm:bulletEnabled val="1"/>
        </dgm:presLayoutVars>
      </dgm:prSet>
      <dgm:spPr/>
    </dgm:pt>
    <dgm:pt modelId="{8EAED36C-85F6-4048-9F29-4442A514654B}" type="pres">
      <dgm:prSet presAssocID="{E202132C-1202-49E0-967F-4BFA4D04AC2C}" presName="quad2" presStyleLbl="node1" presStyleIdx="1" presStyleCnt="4" custScaleX="108538" custLinFactNeighborX="12992" custLinFactNeighborY="2691">
        <dgm:presLayoutVars>
          <dgm:chMax val="0"/>
          <dgm:chPref val="0"/>
          <dgm:bulletEnabled val="1"/>
        </dgm:presLayoutVars>
      </dgm:prSet>
      <dgm:spPr/>
    </dgm:pt>
    <dgm:pt modelId="{61146EBF-7086-482B-8114-84484BA51E32}" type="pres">
      <dgm:prSet presAssocID="{E202132C-1202-49E0-967F-4BFA4D04AC2C}" presName="quad3" presStyleLbl="node1" presStyleIdx="2" presStyleCnt="4" custScaleX="128607">
        <dgm:presLayoutVars>
          <dgm:chMax val="0"/>
          <dgm:chPref val="0"/>
          <dgm:bulletEnabled val="1"/>
        </dgm:presLayoutVars>
      </dgm:prSet>
      <dgm:spPr/>
    </dgm:pt>
    <dgm:pt modelId="{F5880012-1BF7-42BB-98A6-899CD61E433B}" type="pres">
      <dgm:prSet presAssocID="{E202132C-1202-49E0-967F-4BFA4D04AC2C}" presName="quad4" presStyleLbl="node1" presStyleIdx="3" presStyleCnt="4" custScaleX="121217" custLinFactNeighborX="14304" custLinFactNeighborY="580">
        <dgm:presLayoutVars>
          <dgm:chMax val="0"/>
          <dgm:chPref val="0"/>
          <dgm:bulletEnabled val="1"/>
        </dgm:presLayoutVars>
      </dgm:prSet>
      <dgm:spPr/>
    </dgm:pt>
  </dgm:ptLst>
  <dgm:cxnLst>
    <dgm:cxn modelId="{99838F0E-2736-4C0B-A430-99B486C12078}" type="presOf" srcId="{BCA1A6DD-79A9-4ECA-8E19-EDEBFF80A0B3}" destId="{F5880012-1BF7-42BB-98A6-899CD61E433B}" srcOrd="0" destOrd="0" presId="urn:microsoft.com/office/officeart/2005/8/layout/matrix3"/>
    <dgm:cxn modelId="{5F026611-0F49-42B3-8DDF-F74F853392F9}" srcId="{E202132C-1202-49E0-967F-4BFA4D04AC2C}" destId="{07A61797-59FE-4395-9582-0837D8908AF7}" srcOrd="1" destOrd="0" parTransId="{E22219F5-D857-419C-B75F-D4CA14E3FC83}" sibTransId="{8F500E10-3170-418D-976D-899A1C58B426}"/>
    <dgm:cxn modelId="{C5745F13-1982-4974-919C-581CAA336EDB}" type="presOf" srcId="{B486ED3E-2CC8-4957-855F-D87627952F7E}" destId="{61146EBF-7086-482B-8114-84484BA51E32}" srcOrd="0" destOrd="0" presId="urn:microsoft.com/office/officeart/2005/8/layout/matrix3"/>
    <dgm:cxn modelId="{BB0C0B2C-9BF9-49DA-9CA6-1046079EF9DD}" srcId="{E202132C-1202-49E0-967F-4BFA4D04AC2C}" destId="{7A5C3535-E506-45B6-9864-ECA0997136BB}" srcOrd="0" destOrd="0" parTransId="{BAD9DEEF-17F7-4D2D-83E8-6BB0603141B1}" sibTransId="{4EDE3E1D-9AAD-4E4D-B4D0-696FFF6FFDD3}"/>
    <dgm:cxn modelId="{07636742-A48B-4175-ACD7-BB1793135C88}" srcId="{E202132C-1202-49E0-967F-4BFA4D04AC2C}" destId="{B486ED3E-2CC8-4957-855F-D87627952F7E}" srcOrd="2" destOrd="0" parTransId="{F1685A90-9367-4986-B84B-1449FE7F295F}" sibTransId="{5F1EBEAC-2DD9-4F55-AD71-6691076E3300}"/>
    <dgm:cxn modelId="{A3738A64-83C9-48E2-9CC3-DB4DC0E2324E}" type="presOf" srcId="{E202132C-1202-49E0-967F-4BFA4D04AC2C}" destId="{D54F9D00-5330-4B45-ACC0-B6D78517794D}" srcOrd="0" destOrd="0" presId="urn:microsoft.com/office/officeart/2005/8/layout/matrix3"/>
    <dgm:cxn modelId="{85386476-549A-4969-8FF6-173BA19E692F}" srcId="{E202132C-1202-49E0-967F-4BFA4D04AC2C}" destId="{BCA1A6DD-79A9-4ECA-8E19-EDEBFF80A0B3}" srcOrd="3" destOrd="0" parTransId="{BF5FCA21-83AE-45E5-9440-923EB4CDFA92}" sibTransId="{7C808F9F-5046-449C-8763-ABCA28D07071}"/>
    <dgm:cxn modelId="{490C0FA8-3EA8-405B-B1F8-A5285DFABDEE}" srcId="{E202132C-1202-49E0-967F-4BFA4D04AC2C}" destId="{BC738F97-DE4C-4C74-82AD-0E9342319D69}" srcOrd="4" destOrd="0" parTransId="{BA761159-94ED-4B3C-A1BC-6B279E971554}" sibTransId="{3311514F-09A3-49EA-A6CF-5C4487A7A872}"/>
    <dgm:cxn modelId="{BAC52FBA-752A-4BBE-93CA-C66D712115C9}" srcId="{E202132C-1202-49E0-967F-4BFA4D04AC2C}" destId="{B6EBDA15-09EA-41F2-BD3C-E141A7FC9FA8}" srcOrd="6" destOrd="0" parTransId="{A4BDE410-1614-458B-A5DB-85FD1A4E0915}" sibTransId="{5CD4A096-CC38-4A84-9137-547E1C3C5424}"/>
    <dgm:cxn modelId="{872FE0C3-DE16-470F-A7EC-1EA9D9A0BBB1}" type="presOf" srcId="{07A61797-59FE-4395-9582-0837D8908AF7}" destId="{8EAED36C-85F6-4048-9F29-4442A514654B}" srcOrd="0" destOrd="0" presId="urn:microsoft.com/office/officeart/2005/8/layout/matrix3"/>
    <dgm:cxn modelId="{F481F4DC-3065-40EA-9E0D-645D6222B3A8}" srcId="{E202132C-1202-49E0-967F-4BFA4D04AC2C}" destId="{F56EAF11-F98B-478D-B472-4CB6BCEDAF62}" srcOrd="5" destOrd="0" parTransId="{A4F29113-AB95-4AB4-B182-8CEC8A3EDFC5}" sibTransId="{5D0D2626-A6EC-4747-AAA3-06EC0ACCFDEF}"/>
    <dgm:cxn modelId="{12B107FF-7BA5-4B94-A11C-E3F2E2811379}" type="presOf" srcId="{7A5C3535-E506-45B6-9864-ECA0997136BB}" destId="{18CBB51E-A958-4BCB-A889-8B5A983382E2}" srcOrd="0" destOrd="0" presId="urn:microsoft.com/office/officeart/2005/8/layout/matrix3"/>
    <dgm:cxn modelId="{3F3C5940-DF79-4FF7-8124-81C78AC9BBAF}" type="presParOf" srcId="{D54F9D00-5330-4B45-ACC0-B6D78517794D}" destId="{CE06C223-D499-4425-9095-446157B515F2}" srcOrd="0" destOrd="0" presId="urn:microsoft.com/office/officeart/2005/8/layout/matrix3"/>
    <dgm:cxn modelId="{A329AEB6-9D12-4579-AA49-66392569D6F2}" type="presParOf" srcId="{D54F9D00-5330-4B45-ACC0-B6D78517794D}" destId="{18CBB51E-A958-4BCB-A889-8B5A983382E2}" srcOrd="1" destOrd="0" presId="urn:microsoft.com/office/officeart/2005/8/layout/matrix3"/>
    <dgm:cxn modelId="{BF104833-9953-4B6C-B963-3C5BE45ABCE6}" type="presParOf" srcId="{D54F9D00-5330-4B45-ACC0-B6D78517794D}" destId="{8EAED36C-85F6-4048-9F29-4442A514654B}" srcOrd="2" destOrd="0" presId="urn:microsoft.com/office/officeart/2005/8/layout/matrix3"/>
    <dgm:cxn modelId="{DE25610A-CE3B-41C5-B490-423C4385FC77}" type="presParOf" srcId="{D54F9D00-5330-4B45-ACC0-B6D78517794D}" destId="{61146EBF-7086-482B-8114-84484BA51E32}" srcOrd="3" destOrd="0" presId="urn:microsoft.com/office/officeart/2005/8/layout/matrix3"/>
    <dgm:cxn modelId="{83E216EA-D0E5-4F8B-8CA0-37D50F2CD8E3}" type="presParOf" srcId="{D54F9D00-5330-4B45-ACC0-B6D78517794D}" destId="{F5880012-1BF7-42BB-98A6-899CD61E433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3D37243-ABD2-47FE-8FEF-B8A17915C929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54BDC6-6AF1-463D-9BA5-D8FB3935A22B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 rtl="0"/>
          <a:r>
            <a:rPr lang="en-US" sz="3200" b="0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SOURCE RESEARCH BASE</a:t>
          </a:r>
          <a:endParaRPr lang="ru-RU" sz="3200" b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22FD9B-DE67-4EF1-B10E-7933DE95507A}" type="parTrans" cxnId="{5CF63673-9657-4A98-A000-9A30B14154D8}">
      <dgm:prSet/>
      <dgm:spPr/>
      <dgm:t>
        <a:bodyPr/>
        <a:lstStyle/>
        <a:p>
          <a:endParaRPr lang="ru-RU"/>
        </a:p>
      </dgm:t>
    </dgm:pt>
    <dgm:pt modelId="{74B74EC8-5ECF-49F9-9598-F607D8ECF445}" type="sibTrans" cxnId="{5CF63673-9657-4A98-A000-9A30B14154D8}">
      <dgm:prSet/>
      <dgm:spPr/>
      <dgm:t>
        <a:bodyPr/>
        <a:lstStyle/>
        <a:p>
          <a:endParaRPr lang="ru-RU"/>
        </a:p>
      </dgm:t>
    </dgm:pt>
    <dgm:pt modelId="{CD09BD38-D5D9-4D1A-A27B-254EBD2FB88B}" type="pres">
      <dgm:prSet presAssocID="{23D37243-ABD2-47FE-8FEF-B8A17915C929}" presName="linear" presStyleCnt="0">
        <dgm:presLayoutVars>
          <dgm:animLvl val="lvl"/>
          <dgm:resizeHandles val="exact"/>
        </dgm:presLayoutVars>
      </dgm:prSet>
      <dgm:spPr/>
    </dgm:pt>
    <dgm:pt modelId="{7014A8F8-B080-470B-9BF5-868C610E7274}" type="pres">
      <dgm:prSet presAssocID="{B654BDC6-6AF1-463D-9BA5-D8FB3935A22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7991C50-704D-4A36-AE18-CDAF15E09385}" type="presOf" srcId="{B654BDC6-6AF1-463D-9BA5-D8FB3935A22B}" destId="{7014A8F8-B080-470B-9BF5-868C610E7274}" srcOrd="0" destOrd="0" presId="urn:microsoft.com/office/officeart/2005/8/layout/vList2"/>
    <dgm:cxn modelId="{5CF63673-9657-4A98-A000-9A30B14154D8}" srcId="{23D37243-ABD2-47FE-8FEF-B8A17915C929}" destId="{B654BDC6-6AF1-463D-9BA5-D8FB3935A22B}" srcOrd="0" destOrd="0" parTransId="{EF22FD9B-DE67-4EF1-B10E-7933DE95507A}" sibTransId="{74B74EC8-5ECF-49F9-9598-F607D8ECF445}"/>
    <dgm:cxn modelId="{4F297494-D99C-4B25-B10A-0A5CB5931917}" type="presOf" srcId="{23D37243-ABD2-47FE-8FEF-B8A17915C929}" destId="{CD09BD38-D5D9-4D1A-A27B-254EBD2FB88B}" srcOrd="0" destOrd="0" presId="urn:microsoft.com/office/officeart/2005/8/layout/vList2"/>
    <dgm:cxn modelId="{8598B3A0-9098-4944-A59C-64B226C21237}" type="presParOf" srcId="{CD09BD38-D5D9-4D1A-A27B-254EBD2FB88B}" destId="{7014A8F8-B080-470B-9BF5-868C610E7274}" srcOrd="0" destOrd="0" presId="urn:microsoft.com/office/officeart/2005/8/layout/vList2"/>
  </dgm:cxnLst>
  <dgm:bg>
    <a:solidFill>
      <a:schemeClr val="accent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300DB37-3378-4AA2-8EB4-CCD63C690169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1FFBF6-058D-4D11-B2A8-B9380A313365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algn="ctr" rtl="0"/>
          <a:r>
            <a:rPr lang="uk-UA" b="1" dirty="0">
              <a:latin typeface="Times New Roman" panose="02020603050405020304" pitchFamily="18" charset="0"/>
              <a:cs typeface="Times New Roman" panose="02020603050405020304" pitchFamily="18" charset="0"/>
            </a:rPr>
            <a:t>Документи і матеріали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2C9978-4735-4823-B19C-4226854158A9}" type="parTrans" cxnId="{BE9C2DB5-FE6B-4F68-B2DA-DCC840435B85}">
      <dgm:prSet/>
      <dgm:spPr/>
      <dgm:t>
        <a:bodyPr/>
        <a:lstStyle/>
        <a:p>
          <a:endParaRPr lang="ru-RU"/>
        </a:p>
      </dgm:t>
    </dgm:pt>
    <dgm:pt modelId="{F07FB715-B4C7-4CE0-A743-9AE535F1F56F}" type="sibTrans" cxnId="{BE9C2DB5-FE6B-4F68-B2DA-DCC840435B85}">
      <dgm:prSet/>
      <dgm:spPr/>
      <dgm:t>
        <a:bodyPr/>
        <a:lstStyle/>
        <a:p>
          <a:endParaRPr lang="ru-RU"/>
        </a:p>
      </dgm:t>
    </dgm:pt>
    <dgm:pt modelId="{643AF5B0-9A8E-4FE2-A0C6-D1295300A398}" type="pres">
      <dgm:prSet presAssocID="{D300DB37-3378-4AA2-8EB4-CCD63C690169}" presName="linear" presStyleCnt="0">
        <dgm:presLayoutVars>
          <dgm:animLvl val="lvl"/>
          <dgm:resizeHandles val="exact"/>
        </dgm:presLayoutVars>
      </dgm:prSet>
      <dgm:spPr/>
    </dgm:pt>
    <dgm:pt modelId="{47D59678-9D0A-4D7D-9E0D-E3A5B7DCE794}" type="pres">
      <dgm:prSet presAssocID="{5B1FFBF6-058D-4D11-B2A8-B9380A313365}" presName="parentText" presStyleLbl="node1" presStyleIdx="0" presStyleCnt="1" custLinFactNeighborX="19960" custLinFactNeighborY="79449">
        <dgm:presLayoutVars>
          <dgm:chMax val="0"/>
          <dgm:bulletEnabled val="1"/>
        </dgm:presLayoutVars>
      </dgm:prSet>
      <dgm:spPr/>
    </dgm:pt>
  </dgm:ptLst>
  <dgm:cxnLst>
    <dgm:cxn modelId="{0AAA7E1B-64D6-4F27-8300-8F3F7AF4953E}" type="presOf" srcId="{D300DB37-3378-4AA2-8EB4-CCD63C690169}" destId="{643AF5B0-9A8E-4FE2-A0C6-D1295300A398}" srcOrd="0" destOrd="0" presId="urn:microsoft.com/office/officeart/2005/8/layout/vList2"/>
    <dgm:cxn modelId="{49EC0BA4-4EE5-42B3-B681-856391123845}" type="presOf" srcId="{5B1FFBF6-058D-4D11-B2A8-B9380A313365}" destId="{47D59678-9D0A-4D7D-9E0D-E3A5B7DCE794}" srcOrd="0" destOrd="0" presId="urn:microsoft.com/office/officeart/2005/8/layout/vList2"/>
    <dgm:cxn modelId="{BE9C2DB5-FE6B-4F68-B2DA-DCC840435B85}" srcId="{D300DB37-3378-4AA2-8EB4-CCD63C690169}" destId="{5B1FFBF6-058D-4D11-B2A8-B9380A313365}" srcOrd="0" destOrd="0" parTransId="{782C9978-4735-4823-B19C-4226854158A9}" sibTransId="{F07FB715-B4C7-4CE0-A743-9AE535F1F56F}"/>
    <dgm:cxn modelId="{B3AD1DDF-D2B8-46E6-9764-8E3341F8A170}" type="presParOf" srcId="{643AF5B0-9A8E-4FE2-A0C6-D1295300A398}" destId="{47D59678-9D0A-4D7D-9E0D-E3A5B7DCE794}" srcOrd="0" destOrd="0" presId="urn:microsoft.com/office/officeart/2005/8/layout/vList2"/>
  </dgm:cxnLst>
  <dgm:bg>
    <a:solidFill>
      <a:schemeClr val="accent2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FA89E60-A561-43C9-AC38-7B437A4EC81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B740C3-D89F-4A35-93AB-5C8575612963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National Agencies for Quality Assurance in Higher Education: reports, information materials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E18F48-3CE5-40C3-9727-3C586B5E0802}" type="parTrans" cxnId="{34288129-DC79-4162-B03F-392E10CEAB09}">
      <dgm:prSet/>
      <dgm:spPr/>
      <dgm:t>
        <a:bodyPr/>
        <a:lstStyle/>
        <a:p>
          <a:endParaRPr lang="ru-RU"/>
        </a:p>
      </dgm:t>
    </dgm:pt>
    <dgm:pt modelId="{C1B73385-900E-4D87-832A-8D50E9682748}" type="sibTrans" cxnId="{34288129-DC79-4162-B03F-392E10CEAB09}">
      <dgm:prSet/>
      <dgm:spPr/>
      <dgm:t>
        <a:bodyPr/>
        <a:lstStyle/>
        <a:p>
          <a:endParaRPr lang="ru-RU"/>
        </a:p>
      </dgm:t>
    </dgm:pt>
    <dgm:pt modelId="{8CC670C5-C908-4F87-9CB7-829F2AD5E6BB}" type="pres">
      <dgm:prSet presAssocID="{9FA89E60-A561-43C9-AC38-7B437A4EC811}" presName="linear" presStyleCnt="0">
        <dgm:presLayoutVars>
          <dgm:animLvl val="lvl"/>
          <dgm:resizeHandles val="exact"/>
        </dgm:presLayoutVars>
      </dgm:prSet>
      <dgm:spPr/>
    </dgm:pt>
    <dgm:pt modelId="{26CB0E4C-2EDF-48A8-9A19-39F6FF512FC5}" type="pres">
      <dgm:prSet presAssocID="{14B740C3-D89F-4A35-93AB-5C8575612963}" presName="parentText" presStyleLbl="node1" presStyleIdx="0" presStyleCnt="1" custScaleY="100049" custLinFactNeighborX="1157" custLinFactNeighborY="11877">
        <dgm:presLayoutVars>
          <dgm:chMax val="0"/>
          <dgm:bulletEnabled val="1"/>
        </dgm:presLayoutVars>
      </dgm:prSet>
      <dgm:spPr/>
    </dgm:pt>
  </dgm:ptLst>
  <dgm:cxnLst>
    <dgm:cxn modelId="{C767B925-F583-4BC5-8CF1-8D54B88139BE}" type="presOf" srcId="{14B740C3-D89F-4A35-93AB-5C8575612963}" destId="{26CB0E4C-2EDF-48A8-9A19-39F6FF512FC5}" srcOrd="0" destOrd="0" presId="urn:microsoft.com/office/officeart/2005/8/layout/vList2"/>
    <dgm:cxn modelId="{34288129-DC79-4162-B03F-392E10CEAB09}" srcId="{9FA89E60-A561-43C9-AC38-7B437A4EC811}" destId="{14B740C3-D89F-4A35-93AB-5C8575612963}" srcOrd="0" destOrd="0" parTransId="{30E18F48-3CE5-40C3-9727-3C586B5E0802}" sibTransId="{C1B73385-900E-4D87-832A-8D50E9682748}"/>
    <dgm:cxn modelId="{A0C97EEF-5032-4A4A-A3B0-B8DC3F8298CA}" type="presOf" srcId="{9FA89E60-A561-43C9-AC38-7B437A4EC811}" destId="{8CC670C5-C908-4F87-9CB7-829F2AD5E6BB}" srcOrd="0" destOrd="0" presId="urn:microsoft.com/office/officeart/2005/8/layout/vList2"/>
    <dgm:cxn modelId="{3112BE0C-F63F-4E57-83A0-14634115C971}" type="presParOf" srcId="{8CC670C5-C908-4F87-9CB7-829F2AD5E6BB}" destId="{26CB0E4C-2EDF-48A8-9A19-39F6FF512FC5}" srcOrd="0" destOrd="0" presId="urn:microsoft.com/office/officeart/2005/8/layout/vList2"/>
  </dgm:cxnLst>
  <dgm:bg>
    <a:solidFill>
      <a:schemeClr val="accent2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34E49AD-0E29-4659-84EC-C9ABD02C7FD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22E345-33CB-4FA6-8218-D224EFA12733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 rtl="0"/>
          <a:r>
            <a: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HIGHER QUALITY OF EDUCATION</a:t>
          </a:r>
          <a:endParaRPr lang="ru-UA" sz="2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IN A WORLD CONTEXT</a:t>
          </a:r>
          <a:endParaRPr lang="ru-RU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80F5ED-E648-46E6-B775-B75C020E016F}" type="parTrans" cxnId="{747F6B84-3C96-45E9-8143-58C05E8251E3}">
      <dgm:prSet/>
      <dgm:spPr/>
      <dgm:t>
        <a:bodyPr/>
        <a:lstStyle/>
        <a:p>
          <a:endParaRPr lang="ru-RU"/>
        </a:p>
      </dgm:t>
    </dgm:pt>
    <dgm:pt modelId="{52A60BCD-6829-4043-A506-5DF6F5480650}" type="sibTrans" cxnId="{747F6B84-3C96-45E9-8143-58C05E8251E3}">
      <dgm:prSet/>
      <dgm:spPr/>
      <dgm:t>
        <a:bodyPr/>
        <a:lstStyle/>
        <a:p>
          <a:endParaRPr lang="ru-RU"/>
        </a:p>
      </dgm:t>
    </dgm:pt>
    <dgm:pt modelId="{B4499E6F-D487-427D-80CB-5D4826697681}" type="pres">
      <dgm:prSet presAssocID="{C34E49AD-0E29-4659-84EC-C9ABD02C7FDF}" presName="linear" presStyleCnt="0">
        <dgm:presLayoutVars>
          <dgm:animLvl val="lvl"/>
          <dgm:resizeHandles val="exact"/>
        </dgm:presLayoutVars>
      </dgm:prSet>
      <dgm:spPr/>
    </dgm:pt>
    <dgm:pt modelId="{783EDE4A-95BA-424B-944B-90D7834CD458}" type="pres">
      <dgm:prSet presAssocID="{9622E345-33CB-4FA6-8218-D224EFA12733}" presName="parentText" presStyleLbl="node1" presStyleIdx="0" presStyleCnt="1" custScaleX="105452" custScaleY="446091" custLinFactNeighborX="57676" custLinFactNeighborY="39433">
        <dgm:presLayoutVars>
          <dgm:chMax val="0"/>
          <dgm:bulletEnabled val="1"/>
        </dgm:presLayoutVars>
      </dgm:prSet>
      <dgm:spPr/>
    </dgm:pt>
  </dgm:ptLst>
  <dgm:cxnLst>
    <dgm:cxn modelId="{E7C23173-A009-4B05-832E-744305CD9C43}" type="presOf" srcId="{9622E345-33CB-4FA6-8218-D224EFA12733}" destId="{783EDE4A-95BA-424B-944B-90D7834CD458}" srcOrd="0" destOrd="0" presId="urn:microsoft.com/office/officeart/2005/8/layout/vList2"/>
    <dgm:cxn modelId="{747F6B84-3C96-45E9-8143-58C05E8251E3}" srcId="{C34E49AD-0E29-4659-84EC-C9ABD02C7FDF}" destId="{9622E345-33CB-4FA6-8218-D224EFA12733}" srcOrd="0" destOrd="0" parTransId="{5880F5ED-E648-46E6-B775-B75C020E016F}" sibTransId="{52A60BCD-6829-4043-A506-5DF6F5480650}"/>
    <dgm:cxn modelId="{317657A4-5090-477E-ADF8-CD4B54E108D2}" type="presOf" srcId="{C34E49AD-0E29-4659-84EC-C9ABD02C7FDF}" destId="{B4499E6F-D487-427D-80CB-5D4826697681}" srcOrd="0" destOrd="0" presId="urn:microsoft.com/office/officeart/2005/8/layout/vList2"/>
    <dgm:cxn modelId="{9936341E-2CF5-40B0-986C-D281482CE155}" type="presParOf" srcId="{B4499E6F-D487-427D-80CB-5D4826697681}" destId="{783EDE4A-95BA-424B-944B-90D7834CD45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97EDAF7-FA95-4EA5-A788-00008B2F92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C43DD1-01F1-4537-B165-382C820F0E92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just" rtl="0"/>
          <a:r>
            <a: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Quality Assurance:</a:t>
          </a:r>
          <a:r>
            <a:rPr lang="en-US" sz="18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 continuous process by which a competent authority (</a:t>
          </a:r>
          <a:r>
            <a:rPr lang="en-US" sz="1800" b="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ies</a:t>
          </a:r>
          <a:r>
            <a:rPr lang="en-US" sz="18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evaluates the quality of a higher education system, institution or program to ensure that stakeholders are constantly maintaining and improving acceptable educational standards</a:t>
          </a:r>
          <a:r>
            <a:rPr lang="uk-UA" sz="1800" b="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  <a:p>
          <a:pPr algn="l" rtl="0"/>
          <a:r>
            <a:rPr lang="uk-UA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Section I. DEFINITION OF TERMS</a:t>
          </a:r>
          <a:r>
            <a:rPr lang="uk-UA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Article I</a:t>
          </a:r>
          <a:r>
            <a:rPr lang="uk-UA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uk-UA" sz="1400" dirty="0"/>
            <a:t>         </a:t>
          </a:r>
          <a:endParaRPr lang="ru-RU" sz="1400" dirty="0"/>
        </a:p>
      </dgm:t>
    </dgm:pt>
    <dgm:pt modelId="{571D8E74-8F52-4DB4-8B2F-2EED43DA1D9E}" type="sibTrans" cxnId="{AB51E531-E79A-45DD-AFB4-683F0D255D5A}">
      <dgm:prSet/>
      <dgm:spPr/>
      <dgm:t>
        <a:bodyPr/>
        <a:lstStyle/>
        <a:p>
          <a:endParaRPr lang="ru-RU"/>
        </a:p>
      </dgm:t>
    </dgm:pt>
    <dgm:pt modelId="{47D95265-9ACB-42AC-A17F-616145A7A045}" type="parTrans" cxnId="{AB51E531-E79A-45DD-AFB4-683F0D255D5A}">
      <dgm:prSet/>
      <dgm:spPr/>
      <dgm:t>
        <a:bodyPr/>
        <a:lstStyle/>
        <a:p>
          <a:endParaRPr lang="ru-RU"/>
        </a:p>
      </dgm:t>
    </dgm:pt>
    <dgm:pt modelId="{A58FDDDF-E622-4FEC-9C20-F4A449C2A43C}" type="pres">
      <dgm:prSet presAssocID="{D97EDAF7-FA95-4EA5-A788-00008B2F927D}" presName="linear" presStyleCnt="0">
        <dgm:presLayoutVars>
          <dgm:animLvl val="lvl"/>
          <dgm:resizeHandles val="exact"/>
        </dgm:presLayoutVars>
      </dgm:prSet>
      <dgm:spPr/>
    </dgm:pt>
    <dgm:pt modelId="{E992433C-94FD-4B8C-AB29-35D725642D44}" type="pres">
      <dgm:prSet presAssocID="{2BC43DD1-01F1-4537-B165-382C820F0E92}" presName="parentText" presStyleLbl="node1" presStyleIdx="0" presStyleCnt="1" custLinFactNeighborX="6550" custLinFactNeighborY="8293">
        <dgm:presLayoutVars>
          <dgm:chMax val="0"/>
          <dgm:bulletEnabled val="1"/>
        </dgm:presLayoutVars>
      </dgm:prSet>
      <dgm:spPr/>
    </dgm:pt>
  </dgm:ptLst>
  <dgm:cxnLst>
    <dgm:cxn modelId="{B16F3B02-A1F4-48AE-BA31-12700173DF4E}" type="presOf" srcId="{2BC43DD1-01F1-4537-B165-382C820F0E92}" destId="{E992433C-94FD-4B8C-AB29-35D725642D44}" srcOrd="0" destOrd="0" presId="urn:microsoft.com/office/officeart/2005/8/layout/vList2"/>
    <dgm:cxn modelId="{AB51E531-E79A-45DD-AFB4-683F0D255D5A}" srcId="{D97EDAF7-FA95-4EA5-A788-00008B2F927D}" destId="{2BC43DD1-01F1-4537-B165-382C820F0E92}" srcOrd="0" destOrd="0" parTransId="{47D95265-9ACB-42AC-A17F-616145A7A045}" sibTransId="{571D8E74-8F52-4DB4-8B2F-2EED43DA1D9E}"/>
    <dgm:cxn modelId="{2C342964-FCF6-4145-B71E-C3237BD6D23C}" type="presOf" srcId="{D97EDAF7-FA95-4EA5-A788-00008B2F927D}" destId="{A58FDDDF-E622-4FEC-9C20-F4A449C2A43C}" srcOrd="0" destOrd="0" presId="urn:microsoft.com/office/officeart/2005/8/layout/vList2"/>
    <dgm:cxn modelId="{50FC91BC-9303-4BFB-A3A6-D78D0D6509F9}" type="presParOf" srcId="{A58FDDDF-E622-4FEC-9C20-F4A449C2A43C}" destId="{E992433C-94FD-4B8C-AB29-35D725642D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F468B2C-F6EF-43AC-85E2-FDF939F3493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775C3B-14E8-404C-A394-8DBCA8CE3B80}">
      <dgm:prSet custT="1"/>
      <dgm:spPr/>
      <dgm:t>
        <a:bodyPr/>
        <a:lstStyle/>
        <a:p>
          <a:pPr rtl="0"/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Quality education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7D7956-DD51-4988-99DB-A1CEF147A7DD}" type="parTrans" cxnId="{972F48E6-C029-43A1-B177-4BCC3CD41F14}">
      <dgm:prSet/>
      <dgm:spPr/>
      <dgm:t>
        <a:bodyPr/>
        <a:lstStyle/>
        <a:p>
          <a:endParaRPr lang="ru-RU"/>
        </a:p>
      </dgm:t>
    </dgm:pt>
    <dgm:pt modelId="{139AA7DB-98C2-447D-95DC-A72AC5F9ACE5}" type="sibTrans" cxnId="{972F48E6-C029-43A1-B177-4BCC3CD41F14}">
      <dgm:prSet/>
      <dgm:spPr/>
      <dgm:t>
        <a:bodyPr/>
        <a:lstStyle/>
        <a:p>
          <a:endParaRPr lang="ru-RU"/>
        </a:p>
      </dgm:t>
    </dgm:pt>
    <dgm:pt modelId="{911604CD-B4B1-4DA6-A363-C75F1AC9FD76}" type="pres">
      <dgm:prSet presAssocID="{8F468B2C-F6EF-43AC-85E2-FDF939F3493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060CE8D-BA73-4565-8677-A9606F9D0856}" type="pres">
      <dgm:prSet presAssocID="{47775C3B-14E8-404C-A394-8DBCA8CE3B80}" presName="circle1" presStyleLbl="node1" presStyleIdx="0" presStyleCnt="1"/>
      <dgm:spPr/>
    </dgm:pt>
    <dgm:pt modelId="{4F242DFB-7295-4D50-8A58-F4DE9C235923}" type="pres">
      <dgm:prSet presAssocID="{47775C3B-14E8-404C-A394-8DBCA8CE3B80}" presName="space" presStyleCnt="0"/>
      <dgm:spPr/>
    </dgm:pt>
    <dgm:pt modelId="{ABDEA305-D294-4AD4-860A-C966E460D4C0}" type="pres">
      <dgm:prSet presAssocID="{47775C3B-14E8-404C-A394-8DBCA8CE3B80}" presName="rect1" presStyleLbl="alignAcc1" presStyleIdx="0" presStyleCnt="1" custLinFactNeighborX="1663"/>
      <dgm:spPr/>
    </dgm:pt>
    <dgm:pt modelId="{F2EA0D4D-6295-4B31-9A5B-77F948021D63}" type="pres">
      <dgm:prSet presAssocID="{47775C3B-14E8-404C-A394-8DBCA8CE3B80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5EDFB983-9073-4507-80F1-C3A2CFF13DD0}" type="presOf" srcId="{8F468B2C-F6EF-43AC-85E2-FDF939F34934}" destId="{911604CD-B4B1-4DA6-A363-C75F1AC9FD76}" srcOrd="0" destOrd="0" presId="urn:microsoft.com/office/officeart/2005/8/layout/target3"/>
    <dgm:cxn modelId="{B62B8B8E-6582-4B1A-8EC2-F07EA03BB46F}" type="presOf" srcId="{47775C3B-14E8-404C-A394-8DBCA8CE3B80}" destId="{ABDEA305-D294-4AD4-860A-C966E460D4C0}" srcOrd="0" destOrd="0" presId="urn:microsoft.com/office/officeart/2005/8/layout/target3"/>
    <dgm:cxn modelId="{917BFECC-6CE3-4059-A6B9-4DED81F602B6}" type="presOf" srcId="{47775C3B-14E8-404C-A394-8DBCA8CE3B80}" destId="{F2EA0D4D-6295-4B31-9A5B-77F948021D63}" srcOrd="1" destOrd="0" presId="urn:microsoft.com/office/officeart/2005/8/layout/target3"/>
    <dgm:cxn modelId="{972F48E6-C029-43A1-B177-4BCC3CD41F14}" srcId="{8F468B2C-F6EF-43AC-85E2-FDF939F34934}" destId="{47775C3B-14E8-404C-A394-8DBCA8CE3B80}" srcOrd="0" destOrd="0" parTransId="{7D7D7956-DD51-4988-99DB-A1CEF147A7DD}" sibTransId="{139AA7DB-98C2-447D-95DC-A72AC5F9ACE5}"/>
    <dgm:cxn modelId="{D2DD2F84-397E-40A9-9674-9FE09579107C}" type="presParOf" srcId="{911604CD-B4B1-4DA6-A363-C75F1AC9FD76}" destId="{F060CE8D-BA73-4565-8677-A9606F9D0856}" srcOrd="0" destOrd="0" presId="urn:microsoft.com/office/officeart/2005/8/layout/target3"/>
    <dgm:cxn modelId="{0492C8E5-326A-41F5-8E23-9915836DDC9B}" type="presParOf" srcId="{911604CD-B4B1-4DA6-A363-C75F1AC9FD76}" destId="{4F242DFB-7295-4D50-8A58-F4DE9C235923}" srcOrd="1" destOrd="0" presId="urn:microsoft.com/office/officeart/2005/8/layout/target3"/>
    <dgm:cxn modelId="{F05AA278-A9C9-4E94-8A04-CD3F56026498}" type="presParOf" srcId="{911604CD-B4B1-4DA6-A363-C75F1AC9FD76}" destId="{ABDEA305-D294-4AD4-860A-C966E460D4C0}" srcOrd="2" destOrd="0" presId="urn:microsoft.com/office/officeart/2005/8/layout/target3"/>
    <dgm:cxn modelId="{BD38E0F2-7D95-463D-8A22-3ED03741C1AF}" type="presParOf" srcId="{911604CD-B4B1-4DA6-A363-C75F1AC9FD76}" destId="{F2EA0D4D-6295-4B31-9A5B-77F948021D63}" srcOrd="3" destOrd="0" presId="urn:microsoft.com/office/officeart/2005/8/layout/target3"/>
  </dgm:cxnLst>
  <dgm:bg>
    <a:solidFill>
      <a:schemeClr val="accent2">
        <a:lumMod val="50000"/>
      </a:schemeClr>
    </a:solidFill>
    <a:effectLst>
      <a:glow rad="63500">
        <a:schemeClr val="accent2">
          <a:satMod val="175000"/>
          <a:alpha val="40000"/>
        </a:schemeClr>
      </a:glow>
    </a:effectLst>
  </dgm:bg>
  <dgm:whole>
    <a:ln>
      <a:solidFill>
        <a:schemeClr val="accent2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FCD34F-4EB2-464A-A3E2-72BAD09C9E9F}" type="doc">
      <dgm:prSet loTypeId="urn:microsoft.com/office/officeart/2005/8/layout/hProcess9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736CE8-7466-4F4F-B8A8-546569B9A797}">
      <dgm:prSet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Movement to institutional quality assurance in higher education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98D56A-F022-4FE6-AC46-9B3C9E2E1C62}" type="parTrans" cxnId="{4178244B-DA70-43FB-B3AE-F9607A0C8B47}">
      <dgm:prSet/>
      <dgm:spPr/>
      <dgm:t>
        <a:bodyPr/>
        <a:lstStyle/>
        <a:p>
          <a:endParaRPr lang="ru-RU"/>
        </a:p>
      </dgm:t>
    </dgm:pt>
    <dgm:pt modelId="{FC626EC0-D233-4E9B-958D-C12763352182}" type="sibTrans" cxnId="{4178244B-DA70-43FB-B3AE-F9607A0C8B47}">
      <dgm:prSet/>
      <dgm:spPr/>
      <dgm:t>
        <a:bodyPr/>
        <a:lstStyle/>
        <a:p>
          <a:endParaRPr lang="ru-RU"/>
        </a:p>
      </dgm:t>
    </dgm:pt>
    <dgm:pt modelId="{7A5AA4BD-1D25-4752-9385-1D9222411DEA}" type="pres">
      <dgm:prSet presAssocID="{85FCD34F-4EB2-464A-A3E2-72BAD09C9E9F}" presName="CompostProcess" presStyleCnt="0">
        <dgm:presLayoutVars>
          <dgm:dir/>
          <dgm:resizeHandles val="exact"/>
        </dgm:presLayoutVars>
      </dgm:prSet>
      <dgm:spPr/>
    </dgm:pt>
    <dgm:pt modelId="{DF46A311-CCB5-4754-9300-18915823EFC2}" type="pres">
      <dgm:prSet presAssocID="{85FCD34F-4EB2-464A-A3E2-72BAD09C9E9F}" presName="arrow" presStyleLbl="bgShp" presStyleIdx="0" presStyleCnt="1"/>
      <dgm:spPr>
        <a:solidFill>
          <a:schemeClr val="accent2">
            <a:lumMod val="75000"/>
          </a:schemeClr>
        </a:solidFill>
      </dgm:spPr>
    </dgm:pt>
    <dgm:pt modelId="{DF6AD2E9-486A-4BE1-AA06-2D4CF414B3AF}" type="pres">
      <dgm:prSet presAssocID="{85FCD34F-4EB2-464A-A3E2-72BAD09C9E9F}" presName="linearProcess" presStyleCnt="0"/>
      <dgm:spPr/>
    </dgm:pt>
    <dgm:pt modelId="{95C03DA4-EBF4-47F7-B72D-B3A74044111B}" type="pres">
      <dgm:prSet presAssocID="{74736CE8-7466-4F4F-B8A8-546569B9A797}" presName="textNode" presStyleLbl="node1" presStyleIdx="0" presStyleCnt="1">
        <dgm:presLayoutVars>
          <dgm:bulletEnabled val="1"/>
        </dgm:presLayoutVars>
      </dgm:prSet>
      <dgm:spPr/>
    </dgm:pt>
  </dgm:ptLst>
  <dgm:cxnLst>
    <dgm:cxn modelId="{88953169-2529-4C66-BE36-1B7D679CDB27}" type="presOf" srcId="{74736CE8-7466-4F4F-B8A8-546569B9A797}" destId="{95C03DA4-EBF4-47F7-B72D-B3A74044111B}" srcOrd="0" destOrd="0" presId="urn:microsoft.com/office/officeart/2005/8/layout/hProcess9"/>
    <dgm:cxn modelId="{4178244B-DA70-43FB-B3AE-F9607A0C8B47}" srcId="{85FCD34F-4EB2-464A-A3E2-72BAD09C9E9F}" destId="{74736CE8-7466-4F4F-B8A8-546569B9A797}" srcOrd="0" destOrd="0" parTransId="{C198D56A-F022-4FE6-AC46-9B3C9E2E1C62}" sibTransId="{FC626EC0-D233-4E9B-958D-C12763352182}"/>
    <dgm:cxn modelId="{A5C1198C-6877-4ACE-AC2E-A671BCBCEE62}" type="presOf" srcId="{85FCD34F-4EB2-464A-A3E2-72BAD09C9E9F}" destId="{7A5AA4BD-1D25-4752-9385-1D9222411DEA}" srcOrd="0" destOrd="0" presId="urn:microsoft.com/office/officeart/2005/8/layout/hProcess9"/>
    <dgm:cxn modelId="{328B10A8-0C0F-48C2-967E-77B422140F68}" type="presParOf" srcId="{7A5AA4BD-1D25-4752-9385-1D9222411DEA}" destId="{DF46A311-CCB5-4754-9300-18915823EFC2}" srcOrd="0" destOrd="0" presId="urn:microsoft.com/office/officeart/2005/8/layout/hProcess9"/>
    <dgm:cxn modelId="{9738FEC6-D3CD-4D88-AE8F-C264D5AD817E}" type="presParOf" srcId="{7A5AA4BD-1D25-4752-9385-1D9222411DEA}" destId="{DF6AD2E9-486A-4BE1-AA06-2D4CF414B3AF}" srcOrd="1" destOrd="0" presId="urn:microsoft.com/office/officeart/2005/8/layout/hProcess9"/>
    <dgm:cxn modelId="{03A70FE2-0AA5-49FE-B8CE-B00A69D3EAAC}" type="presParOf" srcId="{DF6AD2E9-486A-4BE1-AA06-2D4CF414B3AF}" destId="{95C03DA4-EBF4-47F7-B72D-B3A74044111B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813C6EF-F51E-428D-BB17-FEBA83EB3585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110F49-27B4-46C2-96D0-89937725D59D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en-US" sz="2000" b="0" baseline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QUALITY ASSURANCE (</a:t>
          </a:r>
          <a:r>
            <a:rPr lang="en-US" sz="2000" b="1" baseline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QA</a:t>
          </a:r>
          <a:r>
            <a:rPr lang="en-US" sz="2000" b="0" baseline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OF HIGHER EDUCATION:</a:t>
          </a:r>
          <a:endParaRPr lang="ru-UA" sz="2000" b="0" baseline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n-US" sz="2000" b="0" baseline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KEY MILESTONES OF HISTORY</a:t>
          </a:r>
          <a:endParaRPr lang="ru-RU" sz="2000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943C47-6112-4740-BBFB-09E23CD4862A}" type="parTrans" cxnId="{624F9E9D-EA1C-4BC2-8C04-1A9E017DBEB4}">
      <dgm:prSet/>
      <dgm:spPr/>
      <dgm:t>
        <a:bodyPr/>
        <a:lstStyle/>
        <a:p>
          <a:endParaRPr lang="ru-RU"/>
        </a:p>
      </dgm:t>
    </dgm:pt>
    <dgm:pt modelId="{55D8CF9A-0575-4589-B10E-F626997951F9}" type="sibTrans" cxnId="{624F9E9D-EA1C-4BC2-8C04-1A9E017DBEB4}">
      <dgm:prSet/>
      <dgm:spPr/>
      <dgm:t>
        <a:bodyPr/>
        <a:lstStyle/>
        <a:p>
          <a:endParaRPr lang="ru-RU"/>
        </a:p>
      </dgm:t>
    </dgm:pt>
    <dgm:pt modelId="{039E4578-B7BD-4F8D-B0E0-074568116337}" type="pres">
      <dgm:prSet presAssocID="{E813C6EF-F51E-428D-BB17-FEBA83EB3585}" presName="linear" presStyleCnt="0">
        <dgm:presLayoutVars>
          <dgm:animLvl val="lvl"/>
          <dgm:resizeHandles val="exact"/>
        </dgm:presLayoutVars>
      </dgm:prSet>
      <dgm:spPr/>
    </dgm:pt>
    <dgm:pt modelId="{9AF722C5-F3D0-4760-A87E-501EF93B8388}" type="pres">
      <dgm:prSet presAssocID="{27110F49-27B4-46C2-96D0-89937725D59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4551909-2C9E-45AD-AF47-38D61B69EB73}" type="presOf" srcId="{27110F49-27B4-46C2-96D0-89937725D59D}" destId="{9AF722C5-F3D0-4760-A87E-501EF93B8388}" srcOrd="0" destOrd="0" presId="urn:microsoft.com/office/officeart/2005/8/layout/vList2"/>
    <dgm:cxn modelId="{D36FCA1B-3F4E-495B-A3F2-69E8DD4CAC11}" type="presOf" srcId="{E813C6EF-F51E-428D-BB17-FEBA83EB3585}" destId="{039E4578-B7BD-4F8D-B0E0-074568116337}" srcOrd="0" destOrd="0" presId="urn:microsoft.com/office/officeart/2005/8/layout/vList2"/>
    <dgm:cxn modelId="{624F9E9D-EA1C-4BC2-8C04-1A9E017DBEB4}" srcId="{E813C6EF-F51E-428D-BB17-FEBA83EB3585}" destId="{27110F49-27B4-46C2-96D0-89937725D59D}" srcOrd="0" destOrd="0" parTransId="{AE943C47-6112-4740-BBFB-09E23CD4862A}" sibTransId="{55D8CF9A-0575-4589-B10E-F626997951F9}"/>
    <dgm:cxn modelId="{ED916240-28B9-4DD7-9876-5D1EEBC3CEA8}" type="presParOf" srcId="{039E4578-B7BD-4F8D-B0E0-074568116337}" destId="{9AF722C5-F3D0-4760-A87E-501EF93B838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637E2C3-8227-430E-A206-2D570090C61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7E50D9-9679-4AA9-8AF2-079401B9CDE2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2006</a:t>
          </a:r>
          <a:r>
            <a:rPr lang="uk-UA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-2019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3FEEFB-6B7F-4AB1-99E4-BE355BE4F8CB}" type="parTrans" cxnId="{4E340EC1-A495-45AA-B654-23E57082F07B}">
      <dgm:prSet/>
      <dgm:spPr/>
      <dgm:t>
        <a:bodyPr/>
        <a:lstStyle/>
        <a:p>
          <a:endParaRPr lang="ru-RU"/>
        </a:p>
      </dgm:t>
    </dgm:pt>
    <dgm:pt modelId="{D756923B-D9F5-4386-A1C9-A4BAB7B3C187}" type="sibTrans" cxnId="{4E340EC1-A495-45AA-B654-23E57082F07B}">
      <dgm:prSet/>
      <dgm:spPr/>
      <dgm:t>
        <a:bodyPr/>
        <a:lstStyle/>
        <a:p>
          <a:endParaRPr lang="ru-RU"/>
        </a:p>
      </dgm:t>
    </dgm:pt>
    <dgm:pt modelId="{52BEF2F7-C63A-4361-AB5F-1B3DFD2A2A9F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2008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B6D634-2AEC-4753-88E7-5BA11BACD2A5}" type="parTrans" cxnId="{246683CD-DB56-4163-A5BB-0D150F2372FD}">
      <dgm:prSet/>
      <dgm:spPr/>
      <dgm:t>
        <a:bodyPr/>
        <a:lstStyle/>
        <a:p>
          <a:endParaRPr lang="ru-RU"/>
        </a:p>
      </dgm:t>
    </dgm:pt>
    <dgm:pt modelId="{B4AAD612-D18C-4907-976C-7659920C46AB}" type="sibTrans" cxnId="{246683CD-DB56-4163-A5BB-0D150F2372FD}">
      <dgm:prSet/>
      <dgm:spPr/>
      <dgm:t>
        <a:bodyPr/>
        <a:lstStyle/>
        <a:p>
          <a:endParaRPr lang="ru-RU"/>
        </a:p>
      </dgm:t>
    </dgm:pt>
    <dgm:pt modelId="{2CED48AF-E107-43AF-92F3-56FA47E07EDF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2015</a:t>
          </a:r>
          <a:r>
            <a:rPr lang="en-US" dirty="0"/>
            <a:t> </a:t>
          </a:r>
          <a:endParaRPr lang="ru-RU" dirty="0"/>
        </a:p>
      </dgm:t>
    </dgm:pt>
    <dgm:pt modelId="{B4084AA6-3046-499E-9B02-AFE48E7E3A8A}" type="parTrans" cxnId="{E3903617-3674-49A1-B8F1-3A05AACE4AF9}">
      <dgm:prSet/>
      <dgm:spPr/>
      <dgm:t>
        <a:bodyPr/>
        <a:lstStyle/>
        <a:p>
          <a:endParaRPr lang="ru-RU"/>
        </a:p>
      </dgm:t>
    </dgm:pt>
    <dgm:pt modelId="{119855EE-A096-484E-94C1-8E7F96864FC7}" type="sibTrans" cxnId="{E3903617-3674-49A1-B8F1-3A05AACE4AF9}">
      <dgm:prSet/>
      <dgm:spPr/>
      <dgm:t>
        <a:bodyPr/>
        <a:lstStyle/>
        <a:p>
          <a:endParaRPr lang="ru-RU"/>
        </a:p>
      </dgm:t>
    </dgm:pt>
    <dgm:pt modelId="{7717CC3E-47BC-44B8-A797-13F40DE272F5}">
      <dgm:prSet custT="1"/>
      <dgm:spPr/>
      <dgm:t>
        <a:bodyPr/>
        <a:lstStyle/>
        <a:p>
          <a:pPr algn="ctr"/>
          <a:r>
            <a: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European Quality Assurance Forum (EQAF)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E36501-62EA-4A6A-9795-EA873FB13B21}" type="parTrans" cxnId="{60305315-DE17-4B86-AF73-C6F423660C4B}">
      <dgm:prSet/>
      <dgm:spPr/>
      <dgm:t>
        <a:bodyPr/>
        <a:lstStyle/>
        <a:p>
          <a:endParaRPr lang="ru-RU"/>
        </a:p>
      </dgm:t>
    </dgm:pt>
    <dgm:pt modelId="{B8D24610-73F6-4D7C-BC31-DE010889ABA2}" type="sibTrans" cxnId="{60305315-DE17-4B86-AF73-C6F423660C4B}">
      <dgm:prSet/>
      <dgm:spPr/>
      <dgm:t>
        <a:bodyPr/>
        <a:lstStyle/>
        <a:p>
          <a:endParaRPr lang="ru-RU"/>
        </a:p>
      </dgm:t>
    </dgm:pt>
    <dgm:pt modelId="{A28F5695-5B30-4305-9695-DAF0B1004814}">
      <dgm:prSet custT="1"/>
      <dgm:spPr/>
      <dgm:t>
        <a:bodyPr/>
        <a:lstStyle/>
        <a:p>
          <a:pPr algn="ctr"/>
          <a:r>
            <a: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European Register of Quality Assurance in Higher Education (EQAR)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25CA4E-2E1C-4A3F-B5BE-769D4B9D9D54}" type="parTrans" cxnId="{68B8D489-6181-4E4D-BFB3-A72C12A7F720}">
      <dgm:prSet/>
      <dgm:spPr/>
      <dgm:t>
        <a:bodyPr/>
        <a:lstStyle/>
        <a:p>
          <a:endParaRPr lang="ru-RU"/>
        </a:p>
      </dgm:t>
    </dgm:pt>
    <dgm:pt modelId="{DF736BC9-02BB-4E60-91FE-EA8B1919F47B}" type="sibTrans" cxnId="{68B8D489-6181-4E4D-BFB3-A72C12A7F720}">
      <dgm:prSet/>
      <dgm:spPr/>
      <dgm:t>
        <a:bodyPr/>
        <a:lstStyle/>
        <a:p>
          <a:endParaRPr lang="ru-RU"/>
        </a:p>
      </dgm:t>
    </dgm:pt>
    <dgm:pt modelId="{8DC450FB-A43A-4015-8448-58D2224D966A}">
      <dgm:prSet custT="1"/>
      <dgm:spPr/>
      <dgm:t>
        <a:bodyPr/>
        <a:lstStyle/>
        <a:p>
          <a:pPr algn="ctr" rtl="0"/>
          <a:r>
            <a: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Adopted by ESG 2015. Proposed by groups E4 and BUSINESSEUROPE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04C8A5-EE90-4490-8079-5458AC128773}" type="parTrans" cxnId="{A47A7CAD-F0D3-4B6A-BE73-6677DEBEA3ED}">
      <dgm:prSet/>
      <dgm:spPr/>
      <dgm:t>
        <a:bodyPr/>
        <a:lstStyle/>
        <a:p>
          <a:endParaRPr lang="ru-RU"/>
        </a:p>
      </dgm:t>
    </dgm:pt>
    <dgm:pt modelId="{1AEC00E4-A05B-4B95-A260-D97480D79ED1}" type="sibTrans" cxnId="{A47A7CAD-F0D3-4B6A-BE73-6677DEBEA3ED}">
      <dgm:prSet/>
      <dgm:spPr/>
      <dgm:t>
        <a:bodyPr/>
        <a:lstStyle/>
        <a:p>
          <a:endParaRPr lang="ru-RU"/>
        </a:p>
      </dgm:t>
    </dgm:pt>
    <dgm:pt modelId="{B8D4EAEC-38F0-42DA-9C21-3CE7EDE1AAA2}" type="pres">
      <dgm:prSet presAssocID="{A637E2C3-8227-430E-A206-2D570090C610}" presName="linearFlow" presStyleCnt="0">
        <dgm:presLayoutVars>
          <dgm:dir/>
          <dgm:animLvl val="lvl"/>
          <dgm:resizeHandles val="exact"/>
        </dgm:presLayoutVars>
      </dgm:prSet>
      <dgm:spPr/>
    </dgm:pt>
    <dgm:pt modelId="{5B5C9D85-5FED-48A3-B5F1-4122CEA3D80B}" type="pres">
      <dgm:prSet presAssocID="{617E50D9-9679-4AA9-8AF2-079401B9CDE2}" presName="composite" presStyleCnt="0"/>
      <dgm:spPr/>
    </dgm:pt>
    <dgm:pt modelId="{31B36E13-3D0C-40AC-8148-2CA39A239130}" type="pres">
      <dgm:prSet presAssocID="{617E50D9-9679-4AA9-8AF2-079401B9CDE2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F50941E-6D5E-4D5D-8F22-9E40A67AEFD8}" type="pres">
      <dgm:prSet presAssocID="{617E50D9-9679-4AA9-8AF2-079401B9CDE2}" presName="descendantText" presStyleLbl="alignAcc1" presStyleIdx="0" presStyleCnt="3" custScaleY="126914" custLinFactNeighborX="-702" custLinFactNeighborY="100">
        <dgm:presLayoutVars>
          <dgm:bulletEnabled val="1"/>
        </dgm:presLayoutVars>
      </dgm:prSet>
      <dgm:spPr/>
    </dgm:pt>
    <dgm:pt modelId="{99A7689E-3BE9-45F5-915D-120207EF121D}" type="pres">
      <dgm:prSet presAssocID="{D756923B-D9F5-4386-A1C9-A4BAB7B3C187}" presName="sp" presStyleCnt="0"/>
      <dgm:spPr/>
    </dgm:pt>
    <dgm:pt modelId="{B35646FA-35EE-48CE-966F-63EA7E185F86}" type="pres">
      <dgm:prSet presAssocID="{52BEF2F7-C63A-4361-AB5F-1B3DFD2A2A9F}" presName="composite" presStyleCnt="0"/>
      <dgm:spPr/>
    </dgm:pt>
    <dgm:pt modelId="{1232DEFB-75DC-4508-9DBA-7A8093040B93}" type="pres">
      <dgm:prSet presAssocID="{52BEF2F7-C63A-4361-AB5F-1B3DFD2A2A9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706344AE-ADB9-42DC-8D07-5BD747A343FC}" type="pres">
      <dgm:prSet presAssocID="{52BEF2F7-C63A-4361-AB5F-1B3DFD2A2A9F}" presName="descendantText" presStyleLbl="alignAcc1" presStyleIdx="1" presStyleCnt="3">
        <dgm:presLayoutVars>
          <dgm:bulletEnabled val="1"/>
        </dgm:presLayoutVars>
      </dgm:prSet>
      <dgm:spPr/>
    </dgm:pt>
    <dgm:pt modelId="{46384D7A-31E5-41C4-91E1-C9B6AAE42922}" type="pres">
      <dgm:prSet presAssocID="{B4AAD612-D18C-4907-976C-7659920C46AB}" presName="sp" presStyleCnt="0"/>
      <dgm:spPr/>
    </dgm:pt>
    <dgm:pt modelId="{247BE803-C3EB-4788-8605-E43DE764CE3C}" type="pres">
      <dgm:prSet presAssocID="{2CED48AF-E107-43AF-92F3-56FA47E07EDF}" presName="composite" presStyleCnt="0"/>
      <dgm:spPr/>
    </dgm:pt>
    <dgm:pt modelId="{25BB645D-43C4-46DB-8CE2-A506A9D75D64}" type="pres">
      <dgm:prSet presAssocID="{2CED48AF-E107-43AF-92F3-56FA47E07EDF}" presName="parentText" presStyleLbl="alignNode1" presStyleIdx="2" presStyleCnt="3" custLinFactNeighborX="-1462" custLinFactNeighborY="-10072">
        <dgm:presLayoutVars>
          <dgm:chMax val="1"/>
          <dgm:bulletEnabled val="1"/>
        </dgm:presLayoutVars>
      </dgm:prSet>
      <dgm:spPr/>
    </dgm:pt>
    <dgm:pt modelId="{D741EB21-5F5B-4EDC-9C9C-E375538D3913}" type="pres">
      <dgm:prSet presAssocID="{2CED48AF-E107-43AF-92F3-56FA47E07EDF}" presName="descendantText" presStyleLbl="alignAcc1" presStyleIdx="2" presStyleCnt="3" custLinFactNeighborX="0" custLinFactNeighborY="-15209">
        <dgm:presLayoutVars>
          <dgm:bulletEnabled val="1"/>
        </dgm:presLayoutVars>
      </dgm:prSet>
      <dgm:spPr/>
    </dgm:pt>
  </dgm:ptLst>
  <dgm:cxnLst>
    <dgm:cxn modelId="{60305315-DE17-4B86-AF73-C6F423660C4B}" srcId="{617E50D9-9679-4AA9-8AF2-079401B9CDE2}" destId="{7717CC3E-47BC-44B8-A797-13F40DE272F5}" srcOrd="0" destOrd="0" parTransId="{72E36501-62EA-4A6A-9795-EA873FB13B21}" sibTransId="{B8D24610-73F6-4D7C-BC31-DE010889ABA2}"/>
    <dgm:cxn modelId="{E3903617-3674-49A1-B8F1-3A05AACE4AF9}" srcId="{A637E2C3-8227-430E-A206-2D570090C610}" destId="{2CED48AF-E107-43AF-92F3-56FA47E07EDF}" srcOrd="2" destOrd="0" parTransId="{B4084AA6-3046-499E-9B02-AFE48E7E3A8A}" sibTransId="{119855EE-A096-484E-94C1-8E7F96864FC7}"/>
    <dgm:cxn modelId="{B63CF733-8F6D-45A8-A367-7B3A4093E307}" type="presOf" srcId="{617E50D9-9679-4AA9-8AF2-079401B9CDE2}" destId="{31B36E13-3D0C-40AC-8148-2CA39A239130}" srcOrd="0" destOrd="0" presId="urn:microsoft.com/office/officeart/2005/8/layout/chevron2"/>
    <dgm:cxn modelId="{C6A90034-D4BD-4479-8846-D2CBFFB59F34}" type="presOf" srcId="{2CED48AF-E107-43AF-92F3-56FA47E07EDF}" destId="{25BB645D-43C4-46DB-8CE2-A506A9D75D64}" srcOrd="0" destOrd="0" presId="urn:microsoft.com/office/officeart/2005/8/layout/chevron2"/>
    <dgm:cxn modelId="{8EED2A44-F2A0-4B4F-A878-4EC20DB68D52}" type="presOf" srcId="{52BEF2F7-C63A-4361-AB5F-1B3DFD2A2A9F}" destId="{1232DEFB-75DC-4508-9DBA-7A8093040B93}" srcOrd="0" destOrd="0" presId="urn:microsoft.com/office/officeart/2005/8/layout/chevron2"/>
    <dgm:cxn modelId="{ED48A785-C3BA-4BC8-9FE9-C047EED1892B}" type="presOf" srcId="{8DC450FB-A43A-4015-8448-58D2224D966A}" destId="{D741EB21-5F5B-4EDC-9C9C-E375538D3913}" srcOrd="0" destOrd="0" presId="urn:microsoft.com/office/officeart/2005/8/layout/chevron2"/>
    <dgm:cxn modelId="{68B8D489-6181-4E4D-BFB3-A72C12A7F720}" srcId="{52BEF2F7-C63A-4361-AB5F-1B3DFD2A2A9F}" destId="{A28F5695-5B30-4305-9695-DAF0B1004814}" srcOrd="0" destOrd="0" parTransId="{0625CA4E-2E1C-4A3F-B5BE-769D4B9D9D54}" sibTransId="{DF736BC9-02BB-4E60-91FE-EA8B1919F47B}"/>
    <dgm:cxn modelId="{A47A7CAD-F0D3-4B6A-BE73-6677DEBEA3ED}" srcId="{2CED48AF-E107-43AF-92F3-56FA47E07EDF}" destId="{8DC450FB-A43A-4015-8448-58D2224D966A}" srcOrd="0" destOrd="0" parTransId="{9004C8A5-EE90-4490-8079-5458AC128773}" sibTransId="{1AEC00E4-A05B-4B95-A260-D97480D79ED1}"/>
    <dgm:cxn modelId="{4E340EC1-A495-45AA-B654-23E57082F07B}" srcId="{A637E2C3-8227-430E-A206-2D570090C610}" destId="{617E50D9-9679-4AA9-8AF2-079401B9CDE2}" srcOrd="0" destOrd="0" parTransId="{F73FEEFB-6B7F-4AB1-99E4-BE355BE4F8CB}" sibTransId="{D756923B-D9F5-4386-A1C9-A4BAB7B3C187}"/>
    <dgm:cxn modelId="{246683CD-DB56-4163-A5BB-0D150F2372FD}" srcId="{A637E2C3-8227-430E-A206-2D570090C610}" destId="{52BEF2F7-C63A-4361-AB5F-1B3DFD2A2A9F}" srcOrd="1" destOrd="0" parTransId="{51B6D634-2AEC-4753-88E7-5BA11BACD2A5}" sibTransId="{B4AAD612-D18C-4907-976C-7659920C46AB}"/>
    <dgm:cxn modelId="{1B97CAE1-53C0-4718-A972-DCA77A09C4C5}" type="presOf" srcId="{A28F5695-5B30-4305-9695-DAF0B1004814}" destId="{706344AE-ADB9-42DC-8D07-5BD747A343FC}" srcOrd="0" destOrd="0" presId="urn:microsoft.com/office/officeart/2005/8/layout/chevron2"/>
    <dgm:cxn modelId="{1A2A7FEC-0CD5-46AE-AF3A-6C1FDE9A107B}" type="presOf" srcId="{7717CC3E-47BC-44B8-A797-13F40DE272F5}" destId="{9F50941E-6D5E-4D5D-8F22-9E40A67AEFD8}" srcOrd="0" destOrd="0" presId="urn:microsoft.com/office/officeart/2005/8/layout/chevron2"/>
    <dgm:cxn modelId="{598CBDF3-71E6-41A1-B8BE-C3771463A561}" type="presOf" srcId="{A637E2C3-8227-430E-A206-2D570090C610}" destId="{B8D4EAEC-38F0-42DA-9C21-3CE7EDE1AAA2}" srcOrd="0" destOrd="0" presId="urn:microsoft.com/office/officeart/2005/8/layout/chevron2"/>
    <dgm:cxn modelId="{5A1F3BB0-D078-4D2B-85BC-45D7CCB08C5A}" type="presParOf" srcId="{B8D4EAEC-38F0-42DA-9C21-3CE7EDE1AAA2}" destId="{5B5C9D85-5FED-48A3-B5F1-4122CEA3D80B}" srcOrd="0" destOrd="0" presId="urn:microsoft.com/office/officeart/2005/8/layout/chevron2"/>
    <dgm:cxn modelId="{D0CAE65D-7718-4FAD-81D1-E2F74EA6C825}" type="presParOf" srcId="{5B5C9D85-5FED-48A3-B5F1-4122CEA3D80B}" destId="{31B36E13-3D0C-40AC-8148-2CA39A239130}" srcOrd="0" destOrd="0" presId="urn:microsoft.com/office/officeart/2005/8/layout/chevron2"/>
    <dgm:cxn modelId="{AD2DF54B-F8CE-4C99-919C-4E198E73AA6D}" type="presParOf" srcId="{5B5C9D85-5FED-48A3-B5F1-4122CEA3D80B}" destId="{9F50941E-6D5E-4D5D-8F22-9E40A67AEFD8}" srcOrd="1" destOrd="0" presId="urn:microsoft.com/office/officeart/2005/8/layout/chevron2"/>
    <dgm:cxn modelId="{E0B74658-1929-43F4-9C4E-448F57602E51}" type="presParOf" srcId="{B8D4EAEC-38F0-42DA-9C21-3CE7EDE1AAA2}" destId="{99A7689E-3BE9-45F5-915D-120207EF121D}" srcOrd="1" destOrd="0" presId="urn:microsoft.com/office/officeart/2005/8/layout/chevron2"/>
    <dgm:cxn modelId="{9012C483-CF7D-47F2-AFAA-9033D25B2D0C}" type="presParOf" srcId="{B8D4EAEC-38F0-42DA-9C21-3CE7EDE1AAA2}" destId="{B35646FA-35EE-48CE-966F-63EA7E185F86}" srcOrd="2" destOrd="0" presId="urn:microsoft.com/office/officeart/2005/8/layout/chevron2"/>
    <dgm:cxn modelId="{7531B082-F988-4B99-8D08-0D6BCDF02888}" type="presParOf" srcId="{B35646FA-35EE-48CE-966F-63EA7E185F86}" destId="{1232DEFB-75DC-4508-9DBA-7A8093040B93}" srcOrd="0" destOrd="0" presId="urn:microsoft.com/office/officeart/2005/8/layout/chevron2"/>
    <dgm:cxn modelId="{D576A8F9-1966-4D24-8390-05FEF18DEEEF}" type="presParOf" srcId="{B35646FA-35EE-48CE-966F-63EA7E185F86}" destId="{706344AE-ADB9-42DC-8D07-5BD747A343FC}" srcOrd="1" destOrd="0" presId="urn:microsoft.com/office/officeart/2005/8/layout/chevron2"/>
    <dgm:cxn modelId="{3BDEC5BA-9E67-44E2-990C-73F37A62AC62}" type="presParOf" srcId="{B8D4EAEC-38F0-42DA-9C21-3CE7EDE1AAA2}" destId="{46384D7A-31E5-41C4-91E1-C9B6AAE42922}" srcOrd="3" destOrd="0" presId="urn:microsoft.com/office/officeart/2005/8/layout/chevron2"/>
    <dgm:cxn modelId="{2B3AA4D4-941D-44C0-83F6-6D6038E0F1A8}" type="presParOf" srcId="{B8D4EAEC-38F0-42DA-9C21-3CE7EDE1AAA2}" destId="{247BE803-C3EB-4788-8605-E43DE764CE3C}" srcOrd="4" destOrd="0" presId="urn:microsoft.com/office/officeart/2005/8/layout/chevron2"/>
    <dgm:cxn modelId="{6ABFD55B-41A4-4642-BE3E-6437A952A20C}" type="presParOf" srcId="{247BE803-C3EB-4788-8605-E43DE764CE3C}" destId="{25BB645D-43C4-46DB-8CE2-A506A9D75D64}" srcOrd="0" destOrd="0" presId="urn:microsoft.com/office/officeart/2005/8/layout/chevron2"/>
    <dgm:cxn modelId="{79A9B341-3675-434D-9CD0-8D1476DCDE68}" type="presParOf" srcId="{247BE803-C3EB-4788-8605-E43DE764CE3C}" destId="{D741EB21-5F5B-4EDC-9C9C-E375538D391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C05D979-30F7-4449-90C7-59A25BA2C9C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C6B1AB-C67C-4016-82CE-7B2197D2EDB3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rtl="0"/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2000</a:t>
          </a:r>
          <a:endParaRPr lang="ru-RU" sz="2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F998CF-1544-45B4-9127-1BF801065C0C}" type="parTrans" cxnId="{2C4D8989-6725-4E56-BBFE-280EFCBE3EDD}">
      <dgm:prSet/>
      <dgm:spPr/>
      <dgm:t>
        <a:bodyPr/>
        <a:lstStyle/>
        <a:p>
          <a:endParaRPr lang="ru-RU"/>
        </a:p>
      </dgm:t>
    </dgm:pt>
    <dgm:pt modelId="{2F931552-AB78-4C33-8450-CBDA06C7DEA9}" type="sibTrans" cxnId="{2C4D8989-6725-4E56-BBFE-280EFCBE3EDD}">
      <dgm:prSet/>
      <dgm:spPr/>
      <dgm:t>
        <a:bodyPr/>
        <a:lstStyle/>
        <a:p>
          <a:endParaRPr lang="ru-RU"/>
        </a:p>
      </dgm:t>
    </dgm:pt>
    <dgm:pt modelId="{7F2370D8-37E1-4467-96F9-0C0E73F108D6}">
      <dgm:prSet custT="1"/>
      <dgm:spPr/>
      <dgm:t>
        <a:bodyPr/>
        <a:lstStyle/>
        <a:p>
          <a:r>
            <a: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European Education Quality Assurance Network (ENQA) established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1DAAB5-D3AC-4E6C-9C5A-7357F92EF3CA}" type="parTrans" cxnId="{55D49A61-71C0-4926-B77E-D1FA0986AF4B}">
      <dgm:prSet/>
      <dgm:spPr/>
      <dgm:t>
        <a:bodyPr/>
        <a:lstStyle/>
        <a:p>
          <a:endParaRPr lang="ru-RU"/>
        </a:p>
      </dgm:t>
    </dgm:pt>
    <dgm:pt modelId="{BD1F5A4D-6B48-45B6-9743-F56F2CED3FD0}" type="sibTrans" cxnId="{55D49A61-71C0-4926-B77E-D1FA0986AF4B}">
      <dgm:prSet/>
      <dgm:spPr/>
      <dgm:t>
        <a:bodyPr/>
        <a:lstStyle/>
        <a:p>
          <a:endParaRPr lang="ru-RU"/>
        </a:p>
      </dgm:t>
    </dgm:pt>
    <dgm:pt modelId="{DE633A37-CAE9-4C66-8161-41CE26770536}" type="pres">
      <dgm:prSet presAssocID="{AC05D979-30F7-4449-90C7-59A25BA2C9CC}" presName="linearFlow" presStyleCnt="0">
        <dgm:presLayoutVars>
          <dgm:dir/>
          <dgm:animLvl val="lvl"/>
          <dgm:resizeHandles val="exact"/>
        </dgm:presLayoutVars>
      </dgm:prSet>
      <dgm:spPr/>
    </dgm:pt>
    <dgm:pt modelId="{19BA49DA-5182-4DC4-8AAE-88BF6B54CE8B}" type="pres">
      <dgm:prSet presAssocID="{DFC6B1AB-C67C-4016-82CE-7B2197D2EDB3}" presName="composite" presStyleCnt="0"/>
      <dgm:spPr/>
    </dgm:pt>
    <dgm:pt modelId="{0F1F7B8D-43F8-48E8-BB2F-EFC4456FB422}" type="pres">
      <dgm:prSet presAssocID="{DFC6B1AB-C67C-4016-82CE-7B2197D2EDB3}" presName="parentText" presStyleLbl="alignNode1" presStyleIdx="0" presStyleCnt="1" custScaleX="202660" custScaleY="161927" custLinFactNeighborX="-56869" custLinFactNeighborY="-79">
        <dgm:presLayoutVars>
          <dgm:chMax val="1"/>
          <dgm:bulletEnabled val="1"/>
        </dgm:presLayoutVars>
      </dgm:prSet>
      <dgm:spPr/>
    </dgm:pt>
    <dgm:pt modelId="{F0425332-6FCC-4D95-97A4-C2CCB201D021}" type="pres">
      <dgm:prSet presAssocID="{DFC6B1AB-C67C-4016-82CE-7B2197D2EDB3}" presName="descendantText" presStyleLbl="alignAcc1" presStyleIdx="0" presStyleCnt="1" custAng="0" custScaleX="81445" custScaleY="159033">
        <dgm:presLayoutVars>
          <dgm:bulletEnabled val="1"/>
        </dgm:presLayoutVars>
      </dgm:prSet>
      <dgm:spPr/>
    </dgm:pt>
  </dgm:ptLst>
  <dgm:cxnLst>
    <dgm:cxn modelId="{8FCDE511-3F94-4602-BDA2-A6C204F36F67}" type="presOf" srcId="{DFC6B1AB-C67C-4016-82CE-7B2197D2EDB3}" destId="{0F1F7B8D-43F8-48E8-BB2F-EFC4456FB422}" srcOrd="0" destOrd="0" presId="urn:microsoft.com/office/officeart/2005/8/layout/chevron2"/>
    <dgm:cxn modelId="{9A67982D-1859-48FC-B79E-34CA85D21690}" type="presOf" srcId="{AC05D979-30F7-4449-90C7-59A25BA2C9CC}" destId="{DE633A37-CAE9-4C66-8161-41CE26770536}" srcOrd="0" destOrd="0" presId="urn:microsoft.com/office/officeart/2005/8/layout/chevron2"/>
    <dgm:cxn modelId="{55D49A61-71C0-4926-B77E-D1FA0986AF4B}" srcId="{DFC6B1AB-C67C-4016-82CE-7B2197D2EDB3}" destId="{7F2370D8-37E1-4467-96F9-0C0E73F108D6}" srcOrd="0" destOrd="0" parTransId="{671DAAB5-D3AC-4E6C-9C5A-7357F92EF3CA}" sibTransId="{BD1F5A4D-6B48-45B6-9743-F56F2CED3FD0}"/>
    <dgm:cxn modelId="{2C4D8989-6725-4E56-BBFE-280EFCBE3EDD}" srcId="{AC05D979-30F7-4449-90C7-59A25BA2C9CC}" destId="{DFC6B1AB-C67C-4016-82CE-7B2197D2EDB3}" srcOrd="0" destOrd="0" parTransId="{2CF998CF-1544-45B4-9127-1BF801065C0C}" sibTransId="{2F931552-AB78-4C33-8450-CBDA06C7DEA9}"/>
    <dgm:cxn modelId="{ADAE2F92-6B97-4F6F-A6BD-0F3739F61435}" type="presOf" srcId="{7F2370D8-37E1-4467-96F9-0C0E73F108D6}" destId="{F0425332-6FCC-4D95-97A4-C2CCB201D021}" srcOrd="0" destOrd="0" presId="urn:microsoft.com/office/officeart/2005/8/layout/chevron2"/>
    <dgm:cxn modelId="{5C973848-A183-4D8A-BDCC-37DE389B0646}" type="presParOf" srcId="{DE633A37-CAE9-4C66-8161-41CE26770536}" destId="{19BA49DA-5182-4DC4-8AAE-88BF6B54CE8B}" srcOrd="0" destOrd="0" presId="urn:microsoft.com/office/officeart/2005/8/layout/chevron2"/>
    <dgm:cxn modelId="{F749CAAD-5999-4830-8F5C-C77C85C6F8A9}" type="presParOf" srcId="{19BA49DA-5182-4DC4-8AAE-88BF6B54CE8B}" destId="{0F1F7B8D-43F8-48E8-BB2F-EFC4456FB422}" srcOrd="0" destOrd="0" presId="urn:microsoft.com/office/officeart/2005/8/layout/chevron2"/>
    <dgm:cxn modelId="{9C9A30FC-8D33-4E22-AF11-6FD52D68973A}" type="presParOf" srcId="{19BA49DA-5182-4DC4-8AAE-88BF6B54CE8B}" destId="{F0425332-6FCC-4D95-97A4-C2CCB201D0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813C6EF-F51E-428D-BB17-FEBA83EB3585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110F49-27B4-46C2-96D0-89937725D59D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en-US" sz="2800" b="0" baseline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QUALITY ASSURANCE (QA) IN HIGHER EDUCATION: UNDERSTANDING AND PERCEPTION</a:t>
          </a:r>
          <a:endParaRPr lang="uk-UA" sz="2800" b="0" baseline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943C47-6112-4740-BBFB-09E23CD4862A}" type="parTrans" cxnId="{624F9E9D-EA1C-4BC2-8C04-1A9E017DBEB4}">
      <dgm:prSet/>
      <dgm:spPr/>
      <dgm:t>
        <a:bodyPr/>
        <a:lstStyle/>
        <a:p>
          <a:endParaRPr lang="ru-RU"/>
        </a:p>
      </dgm:t>
    </dgm:pt>
    <dgm:pt modelId="{55D8CF9A-0575-4589-B10E-F626997951F9}" type="sibTrans" cxnId="{624F9E9D-EA1C-4BC2-8C04-1A9E017DBEB4}">
      <dgm:prSet/>
      <dgm:spPr/>
      <dgm:t>
        <a:bodyPr/>
        <a:lstStyle/>
        <a:p>
          <a:endParaRPr lang="ru-RU"/>
        </a:p>
      </dgm:t>
    </dgm:pt>
    <dgm:pt modelId="{039E4578-B7BD-4F8D-B0E0-074568116337}" type="pres">
      <dgm:prSet presAssocID="{E813C6EF-F51E-428D-BB17-FEBA83EB3585}" presName="linear" presStyleCnt="0">
        <dgm:presLayoutVars>
          <dgm:animLvl val="lvl"/>
          <dgm:resizeHandles val="exact"/>
        </dgm:presLayoutVars>
      </dgm:prSet>
      <dgm:spPr/>
    </dgm:pt>
    <dgm:pt modelId="{9AF722C5-F3D0-4760-A87E-501EF93B8388}" type="pres">
      <dgm:prSet presAssocID="{27110F49-27B4-46C2-96D0-89937725D59D}" presName="parentText" presStyleLbl="node1" presStyleIdx="0" presStyleCnt="1" custLinFactNeighborX="-2893" custLinFactNeighborY="-7295">
        <dgm:presLayoutVars>
          <dgm:chMax val="0"/>
          <dgm:bulletEnabled val="1"/>
        </dgm:presLayoutVars>
      </dgm:prSet>
      <dgm:spPr/>
    </dgm:pt>
  </dgm:ptLst>
  <dgm:cxnLst>
    <dgm:cxn modelId="{624F9E9D-EA1C-4BC2-8C04-1A9E017DBEB4}" srcId="{E813C6EF-F51E-428D-BB17-FEBA83EB3585}" destId="{27110F49-27B4-46C2-96D0-89937725D59D}" srcOrd="0" destOrd="0" parTransId="{AE943C47-6112-4740-BBFB-09E23CD4862A}" sibTransId="{55D8CF9A-0575-4589-B10E-F626997951F9}"/>
    <dgm:cxn modelId="{AB74AFAB-5E89-432A-BBB3-C92ABB0CF37E}" type="presOf" srcId="{27110F49-27B4-46C2-96D0-89937725D59D}" destId="{9AF722C5-F3D0-4760-A87E-501EF93B8388}" srcOrd="0" destOrd="0" presId="urn:microsoft.com/office/officeart/2005/8/layout/vList2"/>
    <dgm:cxn modelId="{0FC244C3-B7FE-4F78-B3E4-8C90CAA6FFEE}" type="presOf" srcId="{E813C6EF-F51E-428D-BB17-FEBA83EB3585}" destId="{039E4578-B7BD-4F8D-B0E0-074568116337}" srcOrd="0" destOrd="0" presId="urn:microsoft.com/office/officeart/2005/8/layout/vList2"/>
    <dgm:cxn modelId="{DAF116F2-81BA-4DEA-B1FB-4B1A02DB95E9}" type="presParOf" srcId="{039E4578-B7BD-4F8D-B0E0-074568116337}" destId="{9AF722C5-F3D0-4760-A87E-501EF93B838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6659BEE-FCED-4FCF-B7DB-224946B0D75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421816-7A5D-40C2-B100-9DF4CFAFD66F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From the European concept of quality to the European practice of forming a culture of quality</a:t>
          </a:r>
          <a:endParaRPr lang="ru-RU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0098C8-60D0-4A24-A2E0-FC7A608C758A}" type="parTrans" cxnId="{463BFF15-83EA-438A-9055-A59DEC4345E3}">
      <dgm:prSet/>
      <dgm:spPr/>
      <dgm:t>
        <a:bodyPr/>
        <a:lstStyle/>
        <a:p>
          <a:endParaRPr lang="ru-RU"/>
        </a:p>
      </dgm:t>
    </dgm:pt>
    <dgm:pt modelId="{401965CC-E240-4DBE-BA46-A01AD34ACF54}" type="sibTrans" cxnId="{463BFF15-83EA-438A-9055-A59DEC4345E3}">
      <dgm:prSet/>
      <dgm:spPr/>
      <dgm:t>
        <a:bodyPr/>
        <a:lstStyle/>
        <a:p>
          <a:endParaRPr lang="ru-RU"/>
        </a:p>
      </dgm:t>
    </dgm:pt>
    <dgm:pt modelId="{49941DCE-D380-4762-9119-6F3A8C214446}" type="pres">
      <dgm:prSet presAssocID="{36659BEE-FCED-4FCF-B7DB-224946B0D758}" presName="linearFlow" presStyleCnt="0">
        <dgm:presLayoutVars>
          <dgm:dir/>
          <dgm:resizeHandles val="exact"/>
        </dgm:presLayoutVars>
      </dgm:prSet>
      <dgm:spPr/>
    </dgm:pt>
    <dgm:pt modelId="{94313041-D44E-4481-A298-834FA79CCE71}" type="pres">
      <dgm:prSet presAssocID="{7C421816-7A5D-40C2-B100-9DF4CFAFD66F}" presName="composite" presStyleCnt="0"/>
      <dgm:spPr/>
    </dgm:pt>
    <dgm:pt modelId="{4F44438B-2143-4697-8F4E-6B51C56F6838}" type="pres">
      <dgm:prSet presAssocID="{7C421816-7A5D-40C2-B100-9DF4CFAFD66F}" presName="imgShp" presStyleLbl="fgImgPlace1" presStyleIdx="0" presStyleCnt="1" custScaleX="135859" custLinFactNeighborX="-5833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6A85565-3F7D-401A-9125-0BC2A1AE8983}" type="pres">
      <dgm:prSet presAssocID="{7C421816-7A5D-40C2-B100-9DF4CFAFD66F}" presName="txShp" presStyleLbl="node1" presStyleIdx="0" presStyleCnt="1" custScaleX="129426" custLinFactNeighborX="7428">
        <dgm:presLayoutVars>
          <dgm:bulletEnabled val="1"/>
        </dgm:presLayoutVars>
      </dgm:prSet>
      <dgm:spPr/>
    </dgm:pt>
  </dgm:ptLst>
  <dgm:cxnLst>
    <dgm:cxn modelId="{463BFF15-83EA-438A-9055-A59DEC4345E3}" srcId="{36659BEE-FCED-4FCF-B7DB-224946B0D758}" destId="{7C421816-7A5D-40C2-B100-9DF4CFAFD66F}" srcOrd="0" destOrd="0" parTransId="{A10098C8-60D0-4A24-A2E0-FC7A608C758A}" sibTransId="{401965CC-E240-4DBE-BA46-A01AD34ACF54}"/>
    <dgm:cxn modelId="{7D673D7A-7127-42C8-9898-E453216A5337}" type="presOf" srcId="{36659BEE-FCED-4FCF-B7DB-224946B0D758}" destId="{49941DCE-D380-4762-9119-6F3A8C214446}" srcOrd="0" destOrd="0" presId="urn:microsoft.com/office/officeart/2005/8/layout/vList3"/>
    <dgm:cxn modelId="{865225E2-3933-444F-B3B3-AFFAFBAD1F50}" type="presOf" srcId="{7C421816-7A5D-40C2-B100-9DF4CFAFD66F}" destId="{D6A85565-3F7D-401A-9125-0BC2A1AE8983}" srcOrd="0" destOrd="0" presId="urn:microsoft.com/office/officeart/2005/8/layout/vList3"/>
    <dgm:cxn modelId="{DB832BFE-5BF8-461C-B76F-E546359C814E}" type="presParOf" srcId="{49941DCE-D380-4762-9119-6F3A8C214446}" destId="{94313041-D44E-4481-A298-834FA79CCE71}" srcOrd="0" destOrd="0" presId="urn:microsoft.com/office/officeart/2005/8/layout/vList3"/>
    <dgm:cxn modelId="{CEBCE16E-D731-42B7-9B90-9E1256FE166E}" type="presParOf" srcId="{94313041-D44E-4481-A298-834FA79CCE71}" destId="{4F44438B-2143-4697-8F4E-6B51C56F6838}" srcOrd="0" destOrd="0" presId="urn:microsoft.com/office/officeart/2005/8/layout/vList3"/>
    <dgm:cxn modelId="{10F63FA3-89EF-4D66-A09F-98DBDE11E4B7}" type="presParOf" srcId="{94313041-D44E-4481-A298-834FA79CCE71}" destId="{D6A85565-3F7D-401A-9125-0BC2A1AE898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D29D2AF-9EF6-4EA6-8A65-F7045D384B0C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967391-7672-4478-A0B9-EE931C5CF7AD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Quality Culture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7AA13E-BF96-4D3F-A797-6252E9CD0790}" type="parTrans" cxnId="{85D03299-88DC-4DEA-B166-2459D5F701EE}">
      <dgm:prSet/>
      <dgm:spPr/>
      <dgm:t>
        <a:bodyPr/>
        <a:lstStyle/>
        <a:p>
          <a:endParaRPr lang="ru-RU"/>
        </a:p>
      </dgm:t>
    </dgm:pt>
    <dgm:pt modelId="{DB107E73-9814-408C-AE88-13F0FF068E18}" type="sibTrans" cxnId="{85D03299-88DC-4DEA-B166-2459D5F701EE}">
      <dgm:prSet/>
      <dgm:spPr/>
      <dgm:t>
        <a:bodyPr/>
        <a:lstStyle/>
        <a:p>
          <a:endParaRPr lang="ru-RU"/>
        </a:p>
      </dgm:t>
    </dgm:pt>
    <dgm:pt modelId="{9FDAA6DC-5552-44DD-893F-A9C52B7993ED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Quality Management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AE077A-2567-4D3A-87CF-E87DD9A6C2EE}" type="parTrans" cxnId="{84B890FA-54D2-41F1-8E21-1F0CB70CEEDA}">
      <dgm:prSet/>
      <dgm:spPr/>
      <dgm:t>
        <a:bodyPr/>
        <a:lstStyle/>
        <a:p>
          <a:endParaRPr lang="ru-RU"/>
        </a:p>
      </dgm:t>
    </dgm:pt>
    <dgm:pt modelId="{BFDA3673-8527-478B-AF11-1AE3F7108231}" type="sibTrans" cxnId="{84B890FA-54D2-41F1-8E21-1F0CB70CEEDA}">
      <dgm:prSet/>
      <dgm:spPr/>
      <dgm:t>
        <a:bodyPr/>
        <a:lstStyle/>
        <a:p>
          <a:endParaRPr lang="ru-RU"/>
        </a:p>
      </dgm:t>
    </dgm:pt>
    <dgm:pt modelId="{37BCF1CF-4501-47DF-8142-F999DCB9036C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Quality Planning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89DD94-877D-4617-9A0D-EE75D6B8F7BB}" type="parTrans" cxnId="{CD332B9F-A8B2-41EF-91F4-BF9BC834BF43}">
      <dgm:prSet/>
      <dgm:spPr/>
      <dgm:t>
        <a:bodyPr/>
        <a:lstStyle/>
        <a:p>
          <a:endParaRPr lang="ru-RU"/>
        </a:p>
      </dgm:t>
    </dgm:pt>
    <dgm:pt modelId="{26353B3B-19E3-4697-9CFE-8BFDBCE02094}" type="sibTrans" cxnId="{CD332B9F-A8B2-41EF-91F4-BF9BC834BF43}">
      <dgm:prSet/>
      <dgm:spPr/>
      <dgm:t>
        <a:bodyPr/>
        <a:lstStyle/>
        <a:p>
          <a:endParaRPr lang="ru-RU"/>
        </a:p>
      </dgm:t>
    </dgm:pt>
    <dgm:pt modelId="{A73D3863-7B9E-432A-AC47-B9C695C58BBC}">
      <dgm:prSet custT="1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rtl="0"/>
          <a:r>
            <a: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Quality Control </a:t>
          </a:r>
          <a:endParaRPr lang="ru-RU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4BE197-7B5D-4890-AC92-704427294EE5}" type="parTrans" cxnId="{640D7A2F-6727-47F8-B107-8D35D18A3D2D}">
      <dgm:prSet/>
      <dgm:spPr/>
      <dgm:t>
        <a:bodyPr/>
        <a:lstStyle/>
        <a:p>
          <a:endParaRPr lang="ru-RU"/>
        </a:p>
      </dgm:t>
    </dgm:pt>
    <dgm:pt modelId="{851DD114-4167-4BD2-BF90-C08E4B4AD0F2}" type="sibTrans" cxnId="{640D7A2F-6727-47F8-B107-8D35D18A3D2D}">
      <dgm:prSet/>
      <dgm:spPr/>
      <dgm:t>
        <a:bodyPr/>
        <a:lstStyle/>
        <a:p>
          <a:endParaRPr lang="ru-RU"/>
        </a:p>
      </dgm:t>
    </dgm:pt>
    <dgm:pt modelId="{AC84128E-E81C-42B9-A4AC-7A6974989177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Quality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Assurance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FFE1BA-6F28-4D23-970D-2A7AAE220853}" type="parTrans" cxnId="{53AC48A8-8A12-4131-BFC4-C34135C45285}">
      <dgm:prSet/>
      <dgm:spPr/>
      <dgm:t>
        <a:bodyPr/>
        <a:lstStyle/>
        <a:p>
          <a:endParaRPr lang="ru-RU"/>
        </a:p>
      </dgm:t>
    </dgm:pt>
    <dgm:pt modelId="{AC6D4764-D790-4484-A859-514FD8EB06ED}" type="sibTrans" cxnId="{53AC48A8-8A12-4131-BFC4-C34135C45285}">
      <dgm:prSet/>
      <dgm:spPr/>
      <dgm:t>
        <a:bodyPr/>
        <a:lstStyle/>
        <a:p>
          <a:endParaRPr lang="ru-RU"/>
        </a:p>
      </dgm:t>
    </dgm:pt>
    <dgm:pt modelId="{11052424-3831-48C4-86E7-83578F86E81C}" type="pres">
      <dgm:prSet presAssocID="{2D29D2AF-9EF6-4EA6-8A65-F7045D384B0C}" presName="Name0" presStyleCnt="0">
        <dgm:presLayoutVars>
          <dgm:chMax val="7"/>
          <dgm:resizeHandles val="exact"/>
        </dgm:presLayoutVars>
      </dgm:prSet>
      <dgm:spPr/>
    </dgm:pt>
    <dgm:pt modelId="{B18FB1CD-B09F-4AE8-82FB-4991629DB10B}" type="pres">
      <dgm:prSet presAssocID="{2D29D2AF-9EF6-4EA6-8A65-F7045D384B0C}" presName="comp1" presStyleCnt="0"/>
      <dgm:spPr/>
    </dgm:pt>
    <dgm:pt modelId="{BAB4C3B7-B320-4F7E-8A1C-DC4243FB5B0B}" type="pres">
      <dgm:prSet presAssocID="{2D29D2AF-9EF6-4EA6-8A65-F7045D384B0C}" presName="circle1" presStyleLbl="node1" presStyleIdx="0" presStyleCnt="5" custScaleX="110714" custLinFactNeighborX="-58" custLinFactNeighborY="-1754"/>
      <dgm:spPr/>
    </dgm:pt>
    <dgm:pt modelId="{3D33F41E-2A4E-4303-B98D-F26D0FDD9345}" type="pres">
      <dgm:prSet presAssocID="{2D29D2AF-9EF6-4EA6-8A65-F7045D384B0C}" presName="c1text" presStyleLbl="node1" presStyleIdx="0" presStyleCnt="5">
        <dgm:presLayoutVars>
          <dgm:bulletEnabled val="1"/>
        </dgm:presLayoutVars>
      </dgm:prSet>
      <dgm:spPr/>
    </dgm:pt>
    <dgm:pt modelId="{A6D32CC7-4432-4655-9E32-3E0B4ABC8197}" type="pres">
      <dgm:prSet presAssocID="{2D29D2AF-9EF6-4EA6-8A65-F7045D384B0C}" presName="comp2" presStyleCnt="0"/>
      <dgm:spPr/>
    </dgm:pt>
    <dgm:pt modelId="{46FF2721-A194-4A05-B1AD-8600A2D47662}" type="pres">
      <dgm:prSet presAssocID="{2D29D2AF-9EF6-4EA6-8A65-F7045D384B0C}" presName="circle2" presStyleLbl="node1" presStyleIdx="1" presStyleCnt="5"/>
      <dgm:spPr/>
    </dgm:pt>
    <dgm:pt modelId="{94F13BA3-F9D7-42DE-BCEF-DCBAEB46A7C4}" type="pres">
      <dgm:prSet presAssocID="{2D29D2AF-9EF6-4EA6-8A65-F7045D384B0C}" presName="c2text" presStyleLbl="node1" presStyleIdx="1" presStyleCnt="5">
        <dgm:presLayoutVars>
          <dgm:bulletEnabled val="1"/>
        </dgm:presLayoutVars>
      </dgm:prSet>
      <dgm:spPr/>
    </dgm:pt>
    <dgm:pt modelId="{1AC9E46D-F6A3-410F-BA2C-C1F08F79E572}" type="pres">
      <dgm:prSet presAssocID="{2D29D2AF-9EF6-4EA6-8A65-F7045D384B0C}" presName="comp3" presStyleCnt="0"/>
      <dgm:spPr/>
    </dgm:pt>
    <dgm:pt modelId="{AE5B2FF1-415A-4922-B34F-EAA707F5D642}" type="pres">
      <dgm:prSet presAssocID="{2D29D2AF-9EF6-4EA6-8A65-F7045D384B0C}" presName="circle3" presStyleLbl="node1" presStyleIdx="2" presStyleCnt="5"/>
      <dgm:spPr/>
    </dgm:pt>
    <dgm:pt modelId="{F6C46836-26B4-4E45-877D-E54920633063}" type="pres">
      <dgm:prSet presAssocID="{2D29D2AF-9EF6-4EA6-8A65-F7045D384B0C}" presName="c3text" presStyleLbl="node1" presStyleIdx="2" presStyleCnt="5">
        <dgm:presLayoutVars>
          <dgm:bulletEnabled val="1"/>
        </dgm:presLayoutVars>
      </dgm:prSet>
      <dgm:spPr/>
    </dgm:pt>
    <dgm:pt modelId="{D53D6BB2-0E2E-490B-8E13-3F0985EA3283}" type="pres">
      <dgm:prSet presAssocID="{2D29D2AF-9EF6-4EA6-8A65-F7045D384B0C}" presName="comp4" presStyleCnt="0"/>
      <dgm:spPr/>
    </dgm:pt>
    <dgm:pt modelId="{8180C246-D7E3-47E1-AF5E-D9F9CABDDA92}" type="pres">
      <dgm:prSet presAssocID="{2D29D2AF-9EF6-4EA6-8A65-F7045D384B0C}" presName="circle4" presStyleLbl="node1" presStyleIdx="3" presStyleCnt="5"/>
      <dgm:spPr/>
    </dgm:pt>
    <dgm:pt modelId="{0E85C4B4-E420-459A-B337-5C03D73FEE6E}" type="pres">
      <dgm:prSet presAssocID="{2D29D2AF-9EF6-4EA6-8A65-F7045D384B0C}" presName="c4text" presStyleLbl="node1" presStyleIdx="3" presStyleCnt="5">
        <dgm:presLayoutVars>
          <dgm:bulletEnabled val="1"/>
        </dgm:presLayoutVars>
      </dgm:prSet>
      <dgm:spPr/>
    </dgm:pt>
    <dgm:pt modelId="{C7DBF8FF-BEC9-4B2A-9ED7-98DD6A081AA3}" type="pres">
      <dgm:prSet presAssocID="{2D29D2AF-9EF6-4EA6-8A65-F7045D384B0C}" presName="comp5" presStyleCnt="0"/>
      <dgm:spPr/>
    </dgm:pt>
    <dgm:pt modelId="{24D8CDEE-B9EE-4931-B36F-E9B4D4F110B8}" type="pres">
      <dgm:prSet presAssocID="{2D29D2AF-9EF6-4EA6-8A65-F7045D384B0C}" presName="circle5" presStyleLbl="node1" presStyleIdx="4" presStyleCnt="5" custScaleX="133928"/>
      <dgm:spPr/>
    </dgm:pt>
    <dgm:pt modelId="{7AFEC376-6391-4320-941B-80FAA1BAFDD4}" type="pres">
      <dgm:prSet presAssocID="{2D29D2AF-9EF6-4EA6-8A65-F7045D384B0C}" presName="c5text" presStyleLbl="node1" presStyleIdx="4" presStyleCnt="5">
        <dgm:presLayoutVars>
          <dgm:bulletEnabled val="1"/>
        </dgm:presLayoutVars>
      </dgm:prSet>
      <dgm:spPr/>
    </dgm:pt>
  </dgm:ptLst>
  <dgm:cxnLst>
    <dgm:cxn modelId="{AE0BD417-A09F-4361-9DAF-18EDCBBE2DD8}" type="presOf" srcId="{AC84128E-E81C-42B9-A4AC-7A6974989177}" destId="{7AFEC376-6391-4320-941B-80FAA1BAFDD4}" srcOrd="1" destOrd="0" presId="urn:microsoft.com/office/officeart/2005/8/layout/venn2"/>
    <dgm:cxn modelId="{54D35D28-B5A1-4651-81CE-5F78489836AF}" type="presOf" srcId="{9FDAA6DC-5552-44DD-893F-A9C52B7993ED}" destId="{46FF2721-A194-4A05-B1AD-8600A2D47662}" srcOrd="0" destOrd="0" presId="urn:microsoft.com/office/officeart/2005/8/layout/venn2"/>
    <dgm:cxn modelId="{764FB12E-BAC5-4001-9427-125DBD67E25B}" type="presOf" srcId="{6C967391-7672-4478-A0B9-EE931C5CF7AD}" destId="{3D33F41E-2A4E-4303-B98D-F26D0FDD9345}" srcOrd="1" destOrd="0" presId="urn:microsoft.com/office/officeart/2005/8/layout/venn2"/>
    <dgm:cxn modelId="{640D7A2F-6727-47F8-B107-8D35D18A3D2D}" srcId="{2D29D2AF-9EF6-4EA6-8A65-F7045D384B0C}" destId="{A73D3863-7B9E-432A-AC47-B9C695C58BBC}" srcOrd="3" destOrd="0" parTransId="{4E4BE197-7B5D-4890-AC92-704427294EE5}" sibTransId="{851DD114-4167-4BD2-BF90-C08E4B4AD0F2}"/>
    <dgm:cxn modelId="{DA375A37-3D7E-4FB7-8D4E-5559D1532AB6}" type="presOf" srcId="{9FDAA6DC-5552-44DD-893F-A9C52B7993ED}" destId="{94F13BA3-F9D7-42DE-BCEF-DCBAEB46A7C4}" srcOrd="1" destOrd="0" presId="urn:microsoft.com/office/officeart/2005/8/layout/venn2"/>
    <dgm:cxn modelId="{4888233A-0407-42EC-B7A3-292EFD2313E6}" type="presOf" srcId="{A73D3863-7B9E-432A-AC47-B9C695C58BBC}" destId="{8180C246-D7E3-47E1-AF5E-D9F9CABDDA92}" srcOrd="0" destOrd="0" presId="urn:microsoft.com/office/officeart/2005/8/layout/venn2"/>
    <dgm:cxn modelId="{4D9CE16D-CFEA-486E-92D2-74AA4F1C4DB1}" type="presOf" srcId="{A73D3863-7B9E-432A-AC47-B9C695C58BBC}" destId="{0E85C4B4-E420-459A-B337-5C03D73FEE6E}" srcOrd="1" destOrd="0" presId="urn:microsoft.com/office/officeart/2005/8/layout/venn2"/>
    <dgm:cxn modelId="{3853C356-27CE-488A-ABF5-335E5FBCE1AE}" type="presOf" srcId="{6C967391-7672-4478-A0B9-EE931C5CF7AD}" destId="{BAB4C3B7-B320-4F7E-8A1C-DC4243FB5B0B}" srcOrd="0" destOrd="0" presId="urn:microsoft.com/office/officeart/2005/8/layout/venn2"/>
    <dgm:cxn modelId="{85D03299-88DC-4DEA-B166-2459D5F701EE}" srcId="{2D29D2AF-9EF6-4EA6-8A65-F7045D384B0C}" destId="{6C967391-7672-4478-A0B9-EE931C5CF7AD}" srcOrd="0" destOrd="0" parTransId="{987AA13E-BF96-4D3F-A797-6252E9CD0790}" sibTransId="{DB107E73-9814-408C-AE88-13F0FF068E18}"/>
    <dgm:cxn modelId="{CD332B9F-A8B2-41EF-91F4-BF9BC834BF43}" srcId="{2D29D2AF-9EF6-4EA6-8A65-F7045D384B0C}" destId="{37BCF1CF-4501-47DF-8142-F999DCB9036C}" srcOrd="2" destOrd="0" parTransId="{9B89DD94-877D-4617-9A0D-EE75D6B8F7BB}" sibTransId="{26353B3B-19E3-4697-9CFE-8BFDBCE02094}"/>
    <dgm:cxn modelId="{53AC48A8-8A12-4131-BFC4-C34135C45285}" srcId="{2D29D2AF-9EF6-4EA6-8A65-F7045D384B0C}" destId="{AC84128E-E81C-42B9-A4AC-7A6974989177}" srcOrd="4" destOrd="0" parTransId="{2EFFE1BA-6F28-4D23-970D-2A7AAE220853}" sibTransId="{AC6D4764-D790-4484-A859-514FD8EB06ED}"/>
    <dgm:cxn modelId="{998111C3-BB9F-4AA5-B5D4-959A246895A4}" type="presOf" srcId="{AC84128E-E81C-42B9-A4AC-7A6974989177}" destId="{24D8CDEE-B9EE-4931-B36F-E9B4D4F110B8}" srcOrd="0" destOrd="0" presId="urn:microsoft.com/office/officeart/2005/8/layout/venn2"/>
    <dgm:cxn modelId="{4B1DBAC4-1AB6-45B1-BCE6-A3EF4BBE4F3B}" type="presOf" srcId="{2D29D2AF-9EF6-4EA6-8A65-F7045D384B0C}" destId="{11052424-3831-48C4-86E7-83578F86E81C}" srcOrd="0" destOrd="0" presId="urn:microsoft.com/office/officeart/2005/8/layout/venn2"/>
    <dgm:cxn modelId="{6FB9F6DF-6EAC-400B-81DA-21D0CAF00BE2}" type="presOf" srcId="{37BCF1CF-4501-47DF-8142-F999DCB9036C}" destId="{AE5B2FF1-415A-4922-B34F-EAA707F5D642}" srcOrd="0" destOrd="0" presId="urn:microsoft.com/office/officeart/2005/8/layout/venn2"/>
    <dgm:cxn modelId="{84B890FA-54D2-41F1-8E21-1F0CB70CEEDA}" srcId="{2D29D2AF-9EF6-4EA6-8A65-F7045D384B0C}" destId="{9FDAA6DC-5552-44DD-893F-A9C52B7993ED}" srcOrd="1" destOrd="0" parTransId="{B3AE077A-2567-4D3A-87CF-E87DD9A6C2EE}" sibTransId="{BFDA3673-8527-478B-AF11-1AE3F7108231}"/>
    <dgm:cxn modelId="{12CEC9FA-6871-46E7-91EE-AC642AC6E70D}" type="presOf" srcId="{37BCF1CF-4501-47DF-8142-F999DCB9036C}" destId="{F6C46836-26B4-4E45-877D-E54920633063}" srcOrd="1" destOrd="0" presId="urn:microsoft.com/office/officeart/2005/8/layout/venn2"/>
    <dgm:cxn modelId="{CA91B443-502A-4F56-9160-1EA81FA9D965}" type="presParOf" srcId="{11052424-3831-48C4-86E7-83578F86E81C}" destId="{B18FB1CD-B09F-4AE8-82FB-4991629DB10B}" srcOrd="0" destOrd="0" presId="urn:microsoft.com/office/officeart/2005/8/layout/venn2"/>
    <dgm:cxn modelId="{3284D06C-C683-4BC6-AC9E-1CAC54179F98}" type="presParOf" srcId="{B18FB1CD-B09F-4AE8-82FB-4991629DB10B}" destId="{BAB4C3B7-B320-4F7E-8A1C-DC4243FB5B0B}" srcOrd="0" destOrd="0" presId="urn:microsoft.com/office/officeart/2005/8/layout/venn2"/>
    <dgm:cxn modelId="{DBD1EC74-2D40-40A7-8117-43BE8D7DE38C}" type="presParOf" srcId="{B18FB1CD-B09F-4AE8-82FB-4991629DB10B}" destId="{3D33F41E-2A4E-4303-B98D-F26D0FDD9345}" srcOrd="1" destOrd="0" presId="urn:microsoft.com/office/officeart/2005/8/layout/venn2"/>
    <dgm:cxn modelId="{C787A81F-C2C7-4365-9C40-BCCE36CD287C}" type="presParOf" srcId="{11052424-3831-48C4-86E7-83578F86E81C}" destId="{A6D32CC7-4432-4655-9E32-3E0B4ABC8197}" srcOrd="1" destOrd="0" presId="urn:microsoft.com/office/officeart/2005/8/layout/venn2"/>
    <dgm:cxn modelId="{03028508-CA48-4C02-83F2-E3B713F0EB7D}" type="presParOf" srcId="{A6D32CC7-4432-4655-9E32-3E0B4ABC8197}" destId="{46FF2721-A194-4A05-B1AD-8600A2D47662}" srcOrd="0" destOrd="0" presId="urn:microsoft.com/office/officeart/2005/8/layout/venn2"/>
    <dgm:cxn modelId="{2777214D-B5ED-4A42-9E88-9B593FB547F3}" type="presParOf" srcId="{A6D32CC7-4432-4655-9E32-3E0B4ABC8197}" destId="{94F13BA3-F9D7-42DE-BCEF-DCBAEB46A7C4}" srcOrd="1" destOrd="0" presId="urn:microsoft.com/office/officeart/2005/8/layout/venn2"/>
    <dgm:cxn modelId="{6AEA6CE6-CEAB-4BAE-94BF-1B45C089A99D}" type="presParOf" srcId="{11052424-3831-48C4-86E7-83578F86E81C}" destId="{1AC9E46D-F6A3-410F-BA2C-C1F08F79E572}" srcOrd="2" destOrd="0" presId="urn:microsoft.com/office/officeart/2005/8/layout/venn2"/>
    <dgm:cxn modelId="{F95D3822-7DAA-4BEE-A098-BFEDAA145315}" type="presParOf" srcId="{1AC9E46D-F6A3-410F-BA2C-C1F08F79E572}" destId="{AE5B2FF1-415A-4922-B34F-EAA707F5D642}" srcOrd="0" destOrd="0" presId="urn:microsoft.com/office/officeart/2005/8/layout/venn2"/>
    <dgm:cxn modelId="{689A2F21-08D4-411A-813A-90AF0C4C0178}" type="presParOf" srcId="{1AC9E46D-F6A3-410F-BA2C-C1F08F79E572}" destId="{F6C46836-26B4-4E45-877D-E54920633063}" srcOrd="1" destOrd="0" presId="urn:microsoft.com/office/officeart/2005/8/layout/venn2"/>
    <dgm:cxn modelId="{E42A308C-078A-40C3-B334-DBDF37080380}" type="presParOf" srcId="{11052424-3831-48C4-86E7-83578F86E81C}" destId="{D53D6BB2-0E2E-490B-8E13-3F0985EA3283}" srcOrd="3" destOrd="0" presId="urn:microsoft.com/office/officeart/2005/8/layout/venn2"/>
    <dgm:cxn modelId="{BDE03F63-7A87-44C4-A342-510D68B9324C}" type="presParOf" srcId="{D53D6BB2-0E2E-490B-8E13-3F0985EA3283}" destId="{8180C246-D7E3-47E1-AF5E-D9F9CABDDA92}" srcOrd="0" destOrd="0" presId="urn:microsoft.com/office/officeart/2005/8/layout/venn2"/>
    <dgm:cxn modelId="{3835EBEA-C658-48FC-850D-D04A224B3B95}" type="presParOf" srcId="{D53D6BB2-0E2E-490B-8E13-3F0985EA3283}" destId="{0E85C4B4-E420-459A-B337-5C03D73FEE6E}" srcOrd="1" destOrd="0" presId="urn:microsoft.com/office/officeart/2005/8/layout/venn2"/>
    <dgm:cxn modelId="{FFBF9186-52A8-4B8C-9FBE-98C3B90E2FDF}" type="presParOf" srcId="{11052424-3831-48C4-86E7-83578F86E81C}" destId="{C7DBF8FF-BEC9-4B2A-9ED7-98DD6A081AA3}" srcOrd="4" destOrd="0" presId="urn:microsoft.com/office/officeart/2005/8/layout/venn2"/>
    <dgm:cxn modelId="{7900E084-570B-4C5D-862D-380426C659B4}" type="presParOf" srcId="{C7DBF8FF-BEC9-4B2A-9ED7-98DD6A081AA3}" destId="{24D8CDEE-B9EE-4931-B36F-E9B4D4F110B8}" srcOrd="0" destOrd="0" presId="urn:microsoft.com/office/officeart/2005/8/layout/venn2"/>
    <dgm:cxn modelId="{47857244-2682-45ED-B9D6-F29A8273181D}" type="presParOf" srcId="{C7DBF8FF-BEC9-4B2A-9ED7-98DD6A081AA3}" destId="{7AFEC376-6391-4320-941B-80FAA1BAFDD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48ABEB58-C15E-426F-B3B2-B1237D124DA3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5BF16B-BCCC-4FC6-AC6B-03175804D981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 rtl="0"/>
          <a:r>
            <a:rPr lang="en-US" sz="2400" b="0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ENSURING THE QUALITY OF HIGHER EDUCATION IN EHEA: A DECADE OF NEW QUALITY</a:t>
          </a:r>
          <a:endParaRPr lang="ru-RU" sz="2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5F6257-5227-426A-B360-30A679BA8F75}" type="parTrans" cxnId="{88E4232C-FFDA-42EF-91DB-0A026BE43AE3}">
      <dgm:prSet/>
      <dgm:spPr/>
      <dgm:t>
        <a:bodyPr/>
        <a:lstStyle/>
        <a:p>
          <a:endParaRPr lang="ru-RU"/>
        </a:p>
      </dgm:t>
    </dgm:pt>
    <dgm:pt modelId="{326FE39A-2DC0-4941-8FCC-87516653225F}" type="sibTrans" cxnId="{88E4232C-FFDA-42EF-91DB-0A026BE43AE3}">
      <dgm:prSet/>
      <dgm:spPr/>
      <dgm:t>
        <a:bodyPr/>
        <a:lstStyle/>
        <a:p>
          <a:endParaRPr lang="ru-RU"/>
        </a:p>
      </dgm:t>
    </dgm:pt>
    <dgm:pt modelId="{62C4808A-A23F-4ADB-9BD8-19A7A409C834}" type="pres">
      <dgm:prSet presAssocID="{48ABEB58-C15E-426F-B3B2-B1237D124DA3}" presName="linear" presStyleCnt="0">
        <dgm:presLayoutVars>
          <dgm:animLvl val="lvl"/>
          <dgm:resizeHandles val="exact"/>
        </dgm:presLayoutVars>
      </dgm:prSet>
      <dgm:spPr/>
    </dgm:pt>
    <dgm:pt modelId="{DD6FE82C-DD92-4D69-AD62-2FB6F6900A65}" type="pres">
      <dgm:prSet presAssocID="{355BF16B-BCCC-4FC6-AC6B-03175804D981}" presName="parentText" presStyleLbl="node1" presStyleIdx="0" presStyleCnt="1" custLinFactNeighborX="5508" custLinFactNeighborY="-47">
        <dgm:presLayoutVars>
          <dgm:chMax val="0"/>
          <dgm:bulletEnabled val="1"/>
        </dgm:presLayoutVars>
      </dgm:prSet>
      <dgm:spPr/>
    </dgm:pt>
  </dgm:ptLst>
  <dgm:cxnLst>
    <dgm:cxn modelId="{7E86F11F-B0C5-4898-A3C2-A963E52E5365}" type="presOf" srcId="{48ABEB58-C15E-426F-B3B2-B1237D124DA3}" destId="{62C4808A-A23F-4ADB-9BD8-19A7A409C834}" srcOrd="0" destOrd="0" presId="urn:microsoft.com/office/officeart/2005/8/layout/vList2"/>
    <dgm:cxn modelId="{88E4232C-FFDA-42EF-91DB-0A026BE43AE3}" srcId="{48ABEB58-C15E-426F-B3B2-B1237D124DA3}" destId="{355BF16B-BCCC-4FC6-AC6B-03175804D981}" srcOrd="0" destOrd="0" parTransId="{135F6257-5227-426A-B360-30A679BA8F75}" sibTransId="{326FE39A-2DC0-4941-8FCC-87516653225F}"/>
    <dgm:cxn modelId="{1BDBC2C4-3A0F-4F2C-B600-76C36443BACE}" type="presOf" srcId="{355BF16B-BCCC-4FC6-AC6B-03175804D981}" destId="{DD6FE82C-DD92-4D69-AD62-2FB6F6900A65}" srcOrd="0" destOrd="0" presId="urn:microsoft.com/office/officeart/2005/8/layout/vList2"/>
    <dgm:cxn modelId="{3B8ADB4D-D53E-438B-836B-591269EBCD82}" type="presParOf" srcId="{62C4808A-A23F-4ADB-9BD8-19A7A409C834}" destId="{DD6FE82C-DD92-4D69-AD62-2FB6F6900A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F85C9B61-0E16-4728-BFED-601AF0A511C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AF369B-B4AC-4D3A-BA70-8E1FB8EA35FA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Expanding integrated transnational cooperation in higher education, research and innovation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F0A648-1012-44C5-9F30-54E87828EE81}" type="parTrans" cxnId="{0EBEC859-56B7-4257-9D30-A63CA12A1885}">
      <dgm:prSet/>
      <dgm:spPr/>
      <dgm:t>
        <a:bodyPr/>
        <a:lstStyle/>
        <a:p>
          <a:endParaRPr lang="ru-RU"/>
        </a:p>
      </dgm:t>
    </dgm:pt>
    <dgm:pt modelId="{E5468B0D-A954-4A2F-876C-A466C491551F}" type="sibTrans" cxnId="{0EBEC859-56B7-4257-9D30-A63CA12A1885}">
      <dgm:prSet/>
      <dgm:spPr/>
      <dgm:t>
        <a:bodyPr/>
        <a:lstStyle/>
        <a:p>
          <a:endParaRPr lang="ru-RU"/>
        </a:p>
      </dgm:t>
    </dgm:pt>
    <dgm:pt modelId="{451A88B5-8A13-4AB5-8DF0-B45746E3FA09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Development of inclusive and innovative approaches to teaching and learning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F5CF79-98D1-4D78-A91B-5349EF4F3EB1}" type="parTrans" cxnId="{57CC3B9C-6080-444A-A8F1-06684EC5BD22}">
      <dgm:prSet/>
      <dgm:spPr/>
      <dgm:t>
        <a:bodyPr/>
        <a:lstStyle/>
        <a:p>
          <a:endParaRPr lang="ru-RU"/>
        </a:p>
      </dgm:t>
    </dgm:pt>
    <dgm:pt modelId="{377E0E20-1D6E-47B9-B022-4D2FA499362A}" type="sibTrans" cxnId="{57CC3B9C-6080-444A-A8F1-06684EC5BD22}">
      <dgm:prSet/>
      <dgm:spPr/>
      <dgm:t>
        <a:bodyPr/>
        <a:lstStyle/>
        <a:p>
          <a:endParaRPr lang="ru-RU"/>
        </a:p>
      </dgm:t>
    </dgm:pt>
    <dgm:pt modelId="{646F4013-C75E-4872-AB86-A847956D74AF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ctr"/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Finding ways to better recognize high quality and innovate in career careers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DC3FFD-B41D-4E77-8528-D23D93E07F69}" type="parTrans" cxnId="{6D819B4D-8661-420A-8124-5E75332ACFC0}">
      <dgm:prSet/>
      <dgm:spPr/>
      <dgm:t>
        <a:bodyPr/>
        <a:lstStyle/>
        <a:p>
          <a:endParaRPr lang="ru-RU"/>
        </a:p>
      </dgm:t>
    </dgm:pt>
    <dgm:pt modelId="{245EF679-B143-49D7-9654-F34EACE3FDBE}" type="sibTrans" cxnId="{6D819B4D-8661-420A-8124-5E75332ACFC0}">
      <dgm:prSet/>
      <dgm:spPr/>
      <dgm:t>
        <a:bodyPr/>
        <a:lstStyle/>
        <a:p>
          <a:endParaRPr lang="ru-RU"/>
        </a:p>
      </dgm:t>
    </dgm:pt>
    <dgm:pt modelId="{1133F7D3-A4C8-41CF-85B4-22BE8D492DAB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Support for institutional, national and European initiatives for teacher training, continuing professional development of teachers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C62F89-4350-4619-8ABB-8554EFF3A7DB}" type="parTrans" cxnId="{9A820A0A-25BF-4223-878B-8E7C4A35696B}">
      <dgm:prSet/>
      <dgm:spPr/>
      <dgm:t>
        <a:bodyPr/>
        <a:lstStyle/>
        <a:p>
          <a:endParaRPr lang="ru-RU"/>
        </a:p>
      </dgm:t>
    </dgm:pt>
    <dgm:pt modelId="{72FEA496-922D-472F-A702-B30898EA6A40}" type="sibTrans" cxnId="{9A820A0A-25BF-4223-878B-8E7C4A35696B}">
      <dgm:prSet/>
      <dgm:spPr/>
      <dgm:t>
        <a:bodyPr/>
        <a:lstStyle/>
        <a:p>
          <a:endParaRPr lang="ru-RU"/>
        </a:p>
      </dgm:t>
    </dgm:pt>
    <dgm:pt modelId="{F3038640-60B6-46BE-A10A-A877FF7D33A1}" type="pres">
      <dgm:prSet presAssocID="{F85C9B61-0E16-4728-BFED-601AF0A511CB}" presName="Name0" presStyleCnt="0">
        <dgm:presLayoutVars>
          <dgm:chMax val="7"/>
          <dgm:chPref val="7"/>
          <dgm:dir/>
        </dgm:presLayoutVars>
      </dgm:prSet>
      <dgm:spPr/>
    </dgm:pt>
    <dgm:pt modelId="{1CE18898-B9B6-45F4-A155-E12249C2FE3A}" type="pres">
      <dgm:prSet presAssocID="{F85C9B61-0E16-4728-BFED-601AF0A511CB}" presName="Name1" presStyleCnt="0"/>
      <dgm:spPr/>
    </dgm:pt>
    <dgm:pt modelId="{2863209A-9417-43A3-9271-CD3E69DEB492}" type="pres">
      <dgm:prSet presAssocID="{F85C9B61-0E16-4728-BFED-601AF0A511CB}" presName="cycle" presStyleCnt="0"/>
      <dgm:spPr/>
    </dgm:pt>
    <dgm:pt modelId="{3F1B947A-C603-407B-B2D5-66017B9F40ED}" type="pres">
      <dgm:prSet presAssocID="{F85C9B61-0E16-4728-BFED-601AF0A511CB}" presName="srcNode" presStyleLbl="node1" presStyleIdx="0" presStyleCnt="4"/>
      <dgm:spPr/>
    </dgm:pt>
    <dgm:pt modelId="{FD054F49-FF1C-45E5-926A-4C674FE9D173}" type="pres">
      <dgm:prSet presAssocID="{F85C9B61-0E16-4728-BFED-601AF0A511CB}" presName="conn" presStyleLbl="parChTrans1D2" presStyleIdx="0" presStyleCnt="1"/>
      <dgm:spPr/>
    </dgm:pt>
    <dgm:pt modelId="{26D21C5B-D8A1-41DA-92B1-DB7D230AC41F}" type="pres">
      <dgm:prSet presAssocID="{F85C9B61-0E16-4728-BFED-601AF0A511CB}" presName="extraNode" presStyleLbl="node1" presStyleIdx="0" presStyleCnt="4"/>
      <dgm:spPr/>
    </dgm:pt>
    <dgm:pt modelId="{218CEDAB-5B04-4EB1-B7A3-26CB3C64977D}" type="pres">
      <dgm:prSet presAssocID="{F85C9B61-0E16-4728-BFED-601AF0A511CB}" presName="dstNode" presStyleLbl="node1" presStyleIdx="0" presStyleCnt="4"/>
      <dgm:spPr/>
    </dgm:pt>
    <dgm:pt modelId="{13EF6C6E-99A8-475D-B3E2-9FC813A8C0BF}" type="pres">
      <dgm:prSet presAssocID="{4DAF369B-B4AC-4D3A-BA70-8E1FB8EA35FA}" presName="text_1" presStyleLbl="node1" presStyleIdx="0" presStyleCnt="4" custScaleY="171444" custLinFactNeighborX="1693" custLinFactNeighborY="-7429">
        <dgm:presLayoutVars>
          <dgm:bulletEnabled val="1"/>
        </dgm:presLayoutVars>
      </dgm:prSet>
      <dgm:spPr/>
    </dgm:pt>
    <dgm:pt modelId="{A6FC4542-1EF3-4444-9EDA-7577ACA34DCF}" type="pres">
      <dgm:prSet presAssocID="{4DAF369B-B4AC-4D3A-BA70-8E1FB8EA35FA}" presName="accent_1" presStyleCnt="0"/>
      <dgm:spPr/>
    </dgm:pt>
    <dgm:pt modelId="{42137F76-F78E-4189-93BE-427858C988E1}" type="pres">
      <dgm:prSet presAssocID="{4DAF369B-B4AC-4D3A-BA70-8E1FB8EA35FA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BA7E3D5-6BA1-4B05-BEA3-36713E10AAE6}" type="pres">
      <dgm:prSet presAssocID="{451A88B5-8A13-4AB5-8DF0-B45746E3FA09}" presName="text_2" presStyleLbl="node1" presStyleIdx="1" presStyleCnt="4" custScaleY="157362" custLinFactNeighborX="1015" custLinFactNeighborY="11809">
        <dgm:presLayoutVars>
          <dgm:bulletEnabled val="1"/>
        </dgm:presLayoutVars>
      </dgm:prSet>
      <dgm:spPr/>
    </dgm:pt>
    <dgm:pt modelId="{255F1BCA-A344-4446-B289-7B461B9500D8}" type="pres">
      <dgm:prSet presAssocID="{451A88B5-8A13-4AB5-8DF0-B45746E3FA09}" presName="accent_2" presStyleCnt="0"/>
      <dgm:spPr/>
    </dgm:pt>
    <dgm:pt modelId="{5EDBAEC6-8B6C-4C77-BFD5-508E6BD77CA1}" type="pres">
      <dgm:prSet presAssocID="{451A88B5-8A13-4AB5-8DF0-B45746E3FA09}" presName="accentRepeatNode" presStyleLbl="solidFgAcc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2DD4491-00C5-47A4-B787-53E193D8A7D1}" type="pres">
      <dgm:prSet presAssocID="{1133F7D3-A4C8-41CF-85B4-22BE8D492DAB}" presName="text_3" presStyleLbl="node1" presStyleIdx="2" presStyleCnt="4" custScaleX="101192" custScaleY="161710" custLinFactNeighborX="-371" custLinFactNeighborY="21319">
        <dgm:presLayoutVars>
          <dgm:bulletEnabled val="1"/>
        </dgm:presLayoutVars>
      </dgm:prSet>
      <dgm:spPr/>
    </dgm:pt>
    <dgm:pt modelId="{35CCE7CB-F064-4A61-81B3-F1F6C192AEDA}" type="pres">
      <dgm:prSet presAssocID="{1133F7D3-A4C8-41CF-85B4-22BE8D492DAB}" presName="accent_3" presStyleCnt="0"/>
      <dgm:spPr/>
    </dgm:pt>
    <dgm:pt modelId="{1A06E37C-765C-4931-999B-41FF7391B518}" type="pres">
      <dgm:prSet presAssocID="{1133F7D3-A4C8-41CF-85B4-22BE8D492DAB}" presName="accentRepeatNode" presStyleLbl="solidFgAcc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F1D13C5-32F8-4850-9552-28ABBEB561A4}" type="pres">
      <dgm:prSet presAssocID="{646F4013-C75E-4872-AB86-A847956D74AF}" presName="text_4" presStyleLbl="node1" presStyleIdx="3" presStyleCnt="4" custScaleY="138041" custLinFactNeighborX="914" custLinFactNeighborY="29703">
        <dgm:presLayoutVars>
          <dgm:bulletEnabled val="1"/>
        </dgm:presLayoutVars>
      </dgm:prSet>
      <dgm:spPr/>
    </dgm:pt>
    <dgm:pt modelId="{D90BFC72-5816-402D-B60B-AE4E6940A502}" type="pres">
      <dgm:prSet presAssocID="{646F4013-C75E-4872-AB86-A847956D74AF}" presName="accent_4" presStyleCnt="0"/>
      <dgm:spPr/>
    </dgm:pt>
    <dgm:pt modelId="{F84DF48A-7CBE-4CA4-944D-5A0037EE84F1}" type="pres">
      <dgm:prSet presAssocID="{646F4013-C75E-4872-AB86-A847956D74AF}" presName="accentRepeatNode" presStyleLbl="solidFgAcc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9A820A0A-25BF-4223-878B-8E7C4A35696B}" srcId="{F85C9B61-0E16-4728-BFED-601AF0A511CB}" destId="{1133F7D3-A4C8-41CF-85B4-22BE8D492DAB}" srcOrd="2" destOrd="0" parTransId="{93C62F89-4350-4619-8ABB-8554EFF3A7DB}" sibTransId="{72FEA496-922D-472F-A702-B30898EA6A40}"/>
    <dgm:cxn modelId="{D6341642-A078-4423-857E-DE3C40BFDE1B}" type="presOf" srcId="{1133F7D3-A4C8-41CF-85B4-22BE8D492DAB}" destId="{A2DD4491-00C5-47A4-B787-53E193D8A7D1}" srcOrd="0" destOrd="0" presId="urn:microsoft.com/office/officeart/2008/layout/VerticalCurvedList"/>
    <dgm:cxn modelId="{24C33067-15C6-4F53-87CC-C3247F056F75}" type="presOf" srcId="{451A88B5-8A13-4AB5-8DF0-B45746E3FA09}" destId="{EBA7E3D5-6BA1-4B05-BEA3-36713E10AAE6}" srcOrd="0" destOrd="0" presId="urn:microsoft.com/office/officeart/2008/layout/VerticalCurvedList"/>
    <dgm:cxn modelId="{6282434A-560B-4639-9DC2-61433155555B}" type="presOf" srcId="{F85C9B61-0E16-4728-BFED-601AF0A511CB}" destId="{F3038640-60B6-46BE-A10A-A877FF7D33A1}" srcOrd="0" destOrd="0" presId="urn:microsoft.com/office/officeart/2008/layout/VerticalCurvedList"/>
    <dgm:cxn modelId="{36059C4A-68D9-4E8F-9DF2-1CE0146AA53E}" type="presOf" srcId="{E5468B0D-A954-4A2F-876C-A466C491551F}" destId="{FD054F49-FF1C-45E5-926A-4C674FE9D173}" srcOrd="0" destOrd="0" presId="urn:microsoft.com/office/officeart/2008/layout/VerticalCurvedList"/>
    <dgm:cxn modelId="{6D819B4D-8661-420A-8124-5E75332ACFC0}" srcId="{F85C9B61-0E16-4728-BFED-601AF0A511CB}" destId="{646F4013-C75E-4872-AB86-A847956D74AF}" srcOrd="3" destOrd="0" parTransId="{DCDC3FFD-B41D-4E77-8528-D23D93E07F69}" sibTransId="{245EF679-B143-49D7-9654-F34EACE3FDBE}"/>
    <dgm:cxn modelId="{0EBEC859-56B7-4257-9D30-A63CA12A1885}" srcId="{F85C9B61-0E16-4728-BFED-601AF0A511CB}" destId="{4DAF369B-B4AC-4D3A-BA70-8E1FB8EA35FA}" srcOrd="0" destOrd="0" parTransId="{E2F0A648-1012-44C5-9F30-54E87828EE81}" sibTransId="{E5468B0D-A954-4A2F-876C-A466C491551F}"/>
    <dgm:cxn modelId="{4B760C7D-6F3C-4EDA-A628-8FB244DFD9BB}" type="presOf" srcId="{4DAF369B-B4AC-4D3A-BA70-8E1FB8EA35FA}" destId="{13EF6C6E-99A8-475D-B3E2-9FC813A8C0BF}" srcOrd="0" destOrd="0" presId="urn:microsoft.com/office/officeart/2008/layout/VerticalCurvedList"/>
    <dgm:cxn modelId="{57CC3B9C-6080-444A-A8F1-06684EC5BD22}" srcId="{F85C9B61-0E16-4728-BFED-601AF0A511CB}" destId="{451A88B5-8A13-4AB5-8DF0-B45746E3FA09}" srcOrd="1" destOrd="0" parTransId="{05F5CF79-98D1-4D78-A91B-5349EF4F3EB1}" sibTransId="{377E0E20-1D6E-47B9-B022-4D2FA499362A}"/>
    <dgm:cxn modelId="{A1C57BF6-95B4-494F-AC2B-A444D2B9D210}" type="presOf" srcId="{646F4013-C75E-4872-AB86-A847956D74AF}" destId="{CF1D13C5-32F8-4850-9552-28ABBEB561A4}" srcOrd="0" destOrd="0" presId="urn:microsoft.com/office/officeart/2008/layout/VerticalCurvedList"/>
    <dgm:cxn modelId="{EF4CF415-32BC-42F3-9A63-0C19413BD3F2}" type="presParOf" srcId="{F3038640-60B6-46BE-A10A-A877FF7D33A1}" destId="{1CE18898-B9B6-45F4-A155-E12249C2FE3A}" srcOrd="0" destOrd="0" presId="urn:microsoft.com/office/officeart/2008/layout/VerticalCurvedList"/>
    <dgm:cxn modelId="{BE139531-AAEE-44F2-841E-D28B85A4296E}" type="presParOf" srcId="{1CE18898-B9B6-45F4-A155-E12249C2FE3A}" destId="{2863209A-9417-43A3-9271-CD3E69DEB492}" srcOrd="0" destOrd="0" presId="urn:microsoft.com/office/officeart/2008/layout/VerticalCurvedList"/>
    <dgm:cxn modelId="{9312EC97-ED6A-4F09-8183-7CECD82B3E9C}" type="presParOf" srcId="{2863209A-9417-43A3-9271-CD3E69DEB492}" destId="{3F1B947A-C603-407B-B2D5-66017B9F40ED}" srcOrd="0" destOrd="0" presId="urn:microsoft.com/office/officeart/2008/layout/VerticalCurvedList"/>
    <dgm:cxn modelId="{B15764D9-D5E0-48BC-8DD3-5D923AC05F3C}" type="presParOf" srcId="{2863209A-9417-43A3-9271-CD3E69DEB492}" destId="{FD054F49-FF1C-45E5-926A-4C674FE9D173}" srcOrd="1" destOrd="0" presId="urn:microsoft.com/office/officeart/2008/layout/VerticalCurvedList"/>
    <dgm:cxn modelId="{B8618484-23A7-4CD9-BD1C-92FE0312F1AA}" type="presParOf" srcId="{2863209A-9417-43A3-9271-CD3E69DEB492}" destId="{26D21C5B-D8A1-41DA-92B1-DB7D230AC41F}" srcOrd="2" destOrd="0" presId="urn:microsoft.com/office/officeart/2008/layout/VerticalCurvedList"/>
    <dgm:cxn modelId="{350D5DC3-2C73-4941-B456-4EEDAD255B28}" type="presParOf" srcId="{2863209A-9417-43A3-9271-CD3E69DEB492}" destId="{218CEDAB-5B04-4EB1-B7A3-26CB3C64977D}" srcOrd="3" destOrd="0" presId="urn:microsoft.com/office/officeart/2008/layout/VerticalCurvedList"/>
    <dgm:cxn modelId="{6E48BE82-CAA9-4616-9113-9A9944132D4A}" type="presParOf" srcId="{1CE18898-B9B6-45F4-A155-E12249C2FE3A}" destId="{13EF6C6E-99A8-475D-B3E2-9FC813A8C0BF}" srcOrd="1" destOrd="0" presId="urn:microsoft.com/office/officeart/2008/layout/VerticalCurvedList"/>
    <dgm:cxn modelId="{D38DA7D9-9B9D-43C0-9EA1-AC560E749EFE}" type="presParOf" srcId="{1CE18898-B9B6-45F4-A155-E12249C2FE3A}" destId="{A6FC4542-1EF3-4444-9EDA-7577ACA34DCF}" srcOrd="2" destOrd="0" presId="urn:microsoft.com/office/officeart/2008/layout/VerticalCurvedList"/>
    <dgm:cxn modelId="{ABDE44F4-434A-4CFE-B66B-C291555A529E}" type="presParOf" srcId="{A6FC4542-1EF3-4444-9EDA-7577ACA34DCF}" destId="{42137F76-F78E-4189-93BE-427858C988E1}" srcOrd="0" destOrd="0" presId="urn:microsoft.com/office/officeart/2008/layout/VerticalCurvedList"/>
    <dgm:cxn modelId="{80D140FF-8131-4E3D-989F-E52798D076C7}" type="presParOf" srcId="{1CE18898-B9B6-45F4-A155-E12249C2FE3A}" destId="{EBA7E3D5-6BA1-4B05-BEA3-36713E10AAE6}" srcOrd="3" destOrd="0" presId="urn:microsoft.com/office/officeart/2008/layout/VerticalCurvedList"/>
    <dgm:cxn modelId="{4D7B61C6-654E-4E6A-9643-0042222EDCAC}" type="presParOf" srcId="{1CE18898-B9B6-45F4-A155-E12249C2FE3A}" destId="{255F1BCA-A344-4446-B289-7B461B9500D8}" srcOrd="4" destOrd="0" presId="urn:microsoft.com/office/officeart/2008/layout/VerticalCurvedList"/>
    <dgm:cxn modelId="{121A7699-BCFE-4A73-A2A4-024C626A5BAE}" type="presParOf" srcId="{255F1BCA-A344-4446-B289-7B461B9500D8}" destId="{5EDBAEC6-8B6C-4C77-BFD5-508E6BD77CA1}" srcOrd="0" destOrd="0" presId="urn:microsoft.com/office/officeart/2008/layout/VerticalCurvedList"/>
    <dgm:cxn modelId="{70D0978C-3312-4B45-96E0-268B2CB9AE66}" type="presParOf" srcId="{1CE18898-B9B6-45F4-A155-E12249C2FE3A}" destId="{A2DD4491-00C5-47A4-B787-53E193D8A7D1}" srcOrd="5" destOrd="0" presId="urn:microsoft.com/office/officeart/2008/layout/VerticalCurvedList"/>
    <dgm:cxn modelId="{B79E020D-2CD8-4BFF-813D-FE7CFAE5DF7C}" type="presParOf" srcId="{1CE18898-B9B6-45F4-A155-E12249C2FE3A}" destId="{35CCE7CB-F064-4A61-81B3-F1F6C192AEDA}" srcOrd="6" destOrd="0" presId="urn:microsoft.com/office/officeart/2008/layout/VerticalCurvedList"/>
    <dgm:cxn modelId="{E0A02323-FCB3-41EE-816F-F67B71DE1CE9}" type="presParOf" srcId="{35CCE7CB-F064-4A61-81B3-F1F6C192AEDA}" destId="{1A06E37C-765C-4931-999B-41FF7391B518}" srcOrd="0" destOrd="0" presId="urn:microsoft.com/office/officeart/2008/layout/VerticalCurvedList"/>
    <dgm:cxn modelId="{D91D3842-56F4-4D09-983A-A6DE911F7B32}" type="presParOf" srcId="{1CE18898-B9B6-45F4-A155-E12249C2FE3A}" destId="{CF1D13C5-32F8-4850-9552-28ABBEB561A4}" srcOrd="7" destOrd="0" presId="urn:microsoft.com/office/officeart/2008/layout/VerticalCurvedList"/>
    <dgm:cxn modelId="{2E3C1491-F554-46B0-9FA1-FF2A17AECB8C}" type="presParOf" srcId="{1CE18898-B9B6-45F4-A155-E12249C2FE3A}" destId="{D90BFC72-5816-402D-B60B-AE4E6940A502}" srcOrd="8" destOrd="0" presId="urn:microsoft.com/office/officeart/2008/layout/VerticalCurvedList"/>
    <dgm:cxn modelId="{F2BE9633-1E01-4E59-ACEB-8E32A48857DD}" type="presParOf" srcId="{D90BFC72-5816-402D-B60B-AE4E6940A502}" destId="{F84DF48A-7CBE-4CA4-944D-5A0037EE84F1}" srcOrd="0" destOrd="0" presId="urn:microsoft.com/office/officeart/2008/layout/VerticalCurvedList"/>
  </dgm:cxnLst>
  <dgm:bg>
    <a:effectLst>
      <a:glow rad="101600">
        <a:schemeClr val="accent2">
          <a:satMod val="175000"/>
          <a:alpha val="40000"/>
        </a:schemeClr>
      </a:glow>
      <a:innerShdw blurRad="63500" dist="50800" dir="18900000">
        <a:prstClr val="black">
          <a:alpha val="50000"/>
        </a:prstClr>
      </a:innerShdw>
    </a:effectLst>
  </dgm:bg>
  <dgm:whole>
    <a:ln>
      <a:solidFill>
        <a:schemeClr val="accent2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ACBB112C-27B0-41D2-8108-B9F45FF7CC4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723BC9-4F25-49E3-9700-2ED1F68F9972}">
      <dgm:prSet custT="1"/>
      <dgm:spPr/>
      <dgm:t>
        <a:bodyPr/>
        <a:lstStyle/>
        <a:p>
          <a:pPr algn="ctr" rtl="0"/>
          <a:r>
            <a: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Europe 2020 </a:t>
          </a:r>
          <a:r>
            <a: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Strategy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2D4C0F-4EB7-4F45-8E77-2757336D8D5D}" type="parTrans" cxnId="{577A3BB6-0166-4906-BE6D-8DEEADCBABCD}">
      <dgm:prSet/>
      <dgm:spPr/>
      <dgm:t>
        <a:bodyPr/>
        <a:lstStyle/>
        <a:p>
          <a:endParaRPr lang="ru-RU"/>
        </a:p>
      </dgm:t>
    </dgm:pt>
    <dgm:pt modelId="{371C8D0A-1828-4DC8-B95E-4FE8FCD3425C}" type="sibTrans" cxnId="{577A3BB6-0166-4906-BE6D-8DEEADCBABCD}">
      <dgm:prSet/>
      <dgm:spPr/>
      <dgm:t>
        <a:bodyPr/>
        <a:lstStyle/>
        <a:p>
          <a:endParaRPr lang="ru-RU"/>
        </a:p>
      </dgm:t>
    </dgm:pt>
    <dgm:pt modelId="{C0E0022B-1F6C-4E47-8A3C-9C93D88D4BB6}">
      <dgm:prSet custT="1"/>
      <dgm:spPr/>
      <dgm:t>
        <a:bodyPr/>
        <a:lstStyle/>
        <a:p>
          <a:pPr algn="ctr" rtl="0"/>
          <a:r>
            <a: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"After 2020: a more ambitious EHEA"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8C87F2-B6FA-4ABC-82A5-7578E8B930FB}" type="parTrans" cxnId="{BBA850B3-69AE-418C-99F9-FCF7317BFBCC}">
      <dgm:prSet/>
      <dgm:spPr/>
      <dgm:t>
        <a:bodyPr/>
        <a:lstStyle/>
        <a:p>
          <a:endParaRPr lang="ru-RU"/>
        </a:p>
      </dgm:t>
    </dgm:pt>
    <dgm:pt modelId="{D9F6328D-3493-43BB-B6AE-5460BA3EBF85}" type="sibTrans" cxnId="{BBA850B3-69AE-418C-99F9-FCF7317BFBCC}">
      <dgm:prSet/>
      <dgm:spPr/>
      <dgm:t>
        <a:bodyPr/>
        <a:lstStyle/>
        <a:p>
          <a:endParaRPr lang="ru-RU"/>
        </a:p>
      </dgm:t>
    </dgm:pt>
    <dgm:pt modelId="{A1D08AB9-E290-4CED-AC5B-AFFADB7F1A62}">
      <dgm:prSet custT="1"/>
      <dgm:spPr/>
      <dgm:t>
        <a:bodyPr/>
        <a:lstStyle/>
        <a:p>
          <a:pPr algn="ctr" rtl="0"/>
          <a:r>
            <a: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third mission of the university: </a:t>
          </a:r>
          <a:r>
            <a:rPr lang="en-US" sz="18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development of approaches and procedures for quality assurance in social partnership</a:t>
          </a:r>
          <a:endParaRPr lang="ru-RU" sz="1600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E691E3-DD24-4B6E-A329-4D119DC78746}" type="parTrans" cxnId="{2541DA5F-539F-42FD-A3A7-3D710F6AA90D}">
      <dgm:prSet/>
      <dgm:spPr/>
      <dgm:t>
        <a:bodyPr/>
        <a:lstStyle/>
        <a:p>
          <a:endParaRPr lang="ru-RU"/>
        </a:p>
      </dgm:t>
    </dgm:pt>
    <dgm:pt modelId="{1AEA6CF3-6C11-47E6-AB32-C728C27CBCA0}" type="sibTrans" cxnId="{2541DA5F-539F-42FD-A3A7-3D710F6AA90D}">
      <dgm:prSet/>
      <dgm:spPr/>
      <dgm:t>
        <a:bodyPr/>
        <a:lstStyle/>
        <a:p>
          <a:endParaRPr lang="ru-RU"/>
        </a:p>
      </dgm:t>
    </dgm:pt>
    <dgm:pt modelId="{CA5F8F82-06E1-48C5-AD26-1A50A771F5B4}" type="pres">
      <dgm:prSet presAssocID="{ACBB112C-27B0-41D2-8108-B9F45FF7CC4A}" presName="arrowDiagram" presStyleCnt="0">
        <dgm:presLayoutVars>
          <dgm:chMax val="5"/>
          <dgm:dir/>
          <dgm:resizeHandles val="exact"/>
        </dgm:presLayoutVars>
      </dgm:prSet>
      <dgm:spPr/>
    </dgm:pt>
    <dgm:pt modelId="{FD00EC65-247A-449B-96E6-920BF6BEE0BC}" type="pres">
      <dgm:prSet presAssocID="{ACBB112C-27B0-41D2-8108-B9F45FF7CC4A}" presName="arrow" presStyleLbl="bgShp" presStyleIdx="0" presStyleCn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</dgm:pt>
    <dgm:pt modelId="{78D4C542-8D75-432C-B6AA-39E37C713588}" type="pres">
      <dgm:prSet presAssocID="{ACBB112C-27B0-41D2-8108-B9F45FF7CC4A}" presName="arrowDiagram3" presStyleCnt="0"/>
      <dgm:spPr/>
    </dgm:pt>
    <dgm:pt modelId="{F457477D-05C3-4C6E-8D4C-1F6285C136BC}" type="pres">
      <dgm:prSet presAssocID="{0F723BC9-4F25-49E3-9700-2ED1F68F9972}" presName="bullet3a" presStyleLbl="node1" presStyleIdx="0" presStyleCnt="3"/>
      <dgm:spPr>
        <a:solidFill>
          <a:schemeClr val="accent2">
            <a:lumMod val="50000"/>
          </a:schemeClr>
        </a:solidFill>
      </dgm:spPr>
    </dgm:pt>
    <dgm:pt modelId="{F532FD99-1B4B-4432-82A6-51A4C214256C}" type="pres">
      <dgm:prSet presAssocID="{0F723BC9-4F25-49E3-9700-2ED1F68F9972}" presName="textBox3a" presStyleLbl="revTx" presStyleIdx="0" presStyleCnt="3" custScaleX="368364" custScaleY="85490" custLinFactNeighborX="-56497" custLinFactNeighborY="-1553">
        <dgm:presLayoutVars>
          <dgm:bulletEnabled val="1"/>
        </dgm:presLayoutVars>
      </dgm:prSet>
      <dgm:spPr/>
    </dgm:pt>
    <dgm:pt modelId="{AFCFEA07-E155-43CF-BB7F-5D9539F70E4E}" type="pres">
      <dgm:prSet presAssocID="{C0E0022B-1F6C-4E47-8A3C-9C93D88D4BB6}" presName="bullet3b" presStyleLbl="node1" presStyleIdx="1" presStyleCnt="3"/>
      <dgm:spPr>
        <a:solidFill>
          <a:schemeClr val="accent2">
            <a:lumMod val="50000"/>
          </a:schemeClr>
        </a:solidFill>
      </dgm:spPr>
    </dgm:pt>
    <dgm:pt modelId="{6728F4DE-0A48-4841-97EE-4C19852A16FD}" type="pres">
      <dgm:prSet presAssocID="{C0E0022B-1F6C-4E47-8A3C-9C93D88D4BB6}" presName="textBox3b" presStyleLbl="revTx" presStyleIdx="1" presStyleCnt="3" custScaleX="274207" custScaleY="67055" custLinFactX="-84273" custLinFactNeighborX="-100000" custLinFactNeighborY="-55720">
        <dgm:presLayoutVars>
          <dgm:bulletEnabled val="1"/>
        </dgm:presLayoutVars>
      </dgm:prSet>
      <dgm:spPr/>
    </dgm:pt>
    <dgm:pt modelId="{0EAE3DCE-772A-4DF1-A931-3256A2A10AF7}" type="pres">
      <dgm:prSet presAssocID="{A1D08AB9-E290-4CED-AC5B-AFFADB7F1A62}" presName="bullet3c" presStyleLbl="node1" presStyleIdx="2" presStyleCnt="3"/>
      <dgm:spPr>
        <a:solidFill>
          <a:schemeClr val="accent2">
            <a:lumMod val="50000"/>
          </a:schemeClr>
        </a:solidFill>
      </dgm:spPr>
    </dgm:pt>
    <dgm:pt modelId="{900042B3-9EE7-4322-A3B3-47AF5C22E983}" type="pres">
      <dgm:prSet presAssocID="{A1D08AB9-E290-4CED-AC5B-AFFADB7F1A62}" presName="textBox3c" presStyleLbl="revTx" presStyleIdx="2" presStyleCnt="3" custScaleX="328754" custScaleY="83918" custLinFactX="8159" custLinFactNeighborX="100000" custLinFactNeighborY="-21396">
        <dgm:presLayoutVars>
          <dgm:bulletEnabled val="1"/>
        </dgm:presLayoutVars>
      </dgm:prSet>
      <dgm:spPr/>
    </dgm:pt>
  </dgm:ptLst>
  <dgm:cxnLst>
    <dgm:cxn modelId="{40BCD411-8AEC-42F0-BFBB-71BF59BF23BA}" type="presOf" srcId="{C0E0022B-1F6C-4E47-8A3C-9C93D88D4BB6}" destId="{6728F4DE-0A48-4841-97EE-4C19852A16FD}" srcOrd="0" destOrd="0" presId="urn:microsoft.com/office/officeart/2005/8/layout/arrow2"/>
    <dgm:cxn modelId="{8A0A0218-06F3-4849-BAC5-8094DE993531}" type="presOf" srcId="{A1D08AB9-E290-4CED-AC5B-AFFADB7F1A62}" destId="{900042B3-9EE7-4322-A3B3-47AF5C22E983}" srcOrd="0" destOrd="0" presId="urn:microsoft.com/office/officeart/2005/8/layout/arrow2"/>
    <dgm:cxn modelId="{C3DEB719-755F-42A4-8B68-05E3C2D7278F}" type="presOf" srcId="{0F723BC9-4F25-49E3-9700-2ED1F68F9972}" destId="{F532FD99-1B4B-4432-82A6-51A4C214256C}" srcOrd="0" destOrd="0" presId="urn:microsoft.com/office/officeart/2005/8/layout/arrow2"/>
    <dgm:cxn modelId="{2541DA5F-539F-42FD-A3A7-3D710F6AA90D}" srcId="{ACBB112C-27B0-41D2-8108-B9F45FF7CC4A}" destId="{A1D08AB9-E290-4CED-AC5B-AFFADB7F1A62}" srcOrd="2" destOrd="0" parTransId="{78E691E3-DD24-4B6E-A329-4D119DC78746}" sibTransId="{1AEA6CF3-6C11-47E6-AB32-C728C27CBCA0}"/>
    <dgm:cxn modelId="{3444E975-6C4D-411B-A537-E7892EBD1331}" type="presOf" srcId="{ACBB112C-27B0-41D2-8108-B9F45FF7CC4A}" destId="{CA5F8F82-06E1-48C5-AD26-1A50A771F5B4}" srcOrd="0" destOrd="0" presId="urn:microsoft.com/office/officeart/2005/8/layout/arrow2"/>
    <dgm:cxn modelId="{BBA850B3-69AE-418C-99F9-FCF7317BFBCC}" srcId="{ACBB112C-27B0-41D2-8108-B9F45FF7CC4A}" destId="{C0E0022B-1F6C-4E47-8A3C-9C93D88D4BB6}" srcOrd="1" destOrd="0" parTransId="{028C87F2-B6FA-4ABC-82A5-7578E8B930FB}" sibTransId="{D9F6328D-3493-43BB-B6AE-5460BA3EBF85}"/>
    <dgm:cxn modelId="{577A3BB6-0166-4906-BE6D-8DEEADCBABCD}" srcId="{ACBB112C-27B0-41D2-8108-B9F45FF7CC4A}" destId="{0F723BC9-4F25-49E3-9700-2ED1F68F9972}" srcOrd="0" destOrd="0" parTransId="{5C2D4C0F-4EB7-4F45-8E77-2757336D8D5D}" sibTransId="{371C8D0A-1828-4DC8-B95E-4FE8FCD3425C}"/>
    <dgm:cxn modelId="{EA6770BF-C7B6-49BE-8A2C-6839C8D26255}" type="presParOf" srcId="{CA5F8F82-06E1-48C5-AD26-1A50A771F5B4}" destId="{FD00EC65-247A-449B-96E6-920BF6BEE0BC}" srcOrd="0" destOrd="0" presId="urn:microsoft.com/office/officeart/2005/8/layout/arrow2"/>
    <dgm:cxn modelId="{EC3308ED-15AC-40C1-95C8-8BC9EF8132B9}" type="presParOf" srcId="{CA5F8F82-06E1-48C5-AD26-1A50A771F5B4}" destId="{78D4C542-8D75-432C-B6AA-39E37C713588}" srcOrd="1" destOrd="0" presId="urn:microsoft.com/office/officeart/2005/8/layout/arrow2"/>
    <dgm:cxn modelId="{30A8DDBC-6D65-4212-A6DF-D7002DF45EEF}" type="presParOf" srcId="{78D4C542-8D75-432C-B6AA-39E37C713588}" destId="{F457477D-05C3-4C6E-8D4C-1F6285C136BC}" srcOrd="0" destOrd="0" presId="urn:microsoft.com/office/officeart/2005/8/layout/arrow2"/>
    <dgm:cxn modelId="{19B8292C-1B43-4967-B7E5-2361B45E5226}" type="presParOf" srcId="{78D4C542-8D75-432C-B6AA-39E37C713588}" destId="{F532FD99-1B4B-4432-82A6-51A4C214256C}" srcOrd="1" destOrd="0" presId="urn:microsoft.com/office/officeart/2005/8/layout/arrow2"/>
    <dgm:cxn modelId="{F7E403BA-A534-479B-85CF-8175C88873C8}" type="presParOf" srcId="{78D4C542-8D75-432C-B6AA-39E37C713588}" destId="{AFCFEA07-E155-43CF-BB7F-5D9539F70E4E}" srcOrd="2" destOrd="0" presId="urn:microsoft.com/office/officeart/2005/8/layout/arrow2"/>
    <dgm:cxn modelId="{8A60735D-FB17-4841-83BB-8EDF84D713B4}" type="presParOf" srcId="{78D4C542-8D75-432C-B6AA-39E37C713588}" destId="{6728F4DE-0A48-4841-97EE-4C19852A16FD}" srcOrd="3" destOrd="0" presId="urn:microsoft.com/office/officeart/2005/8/layout/arrow2"/>
    <dgm:cxn modelId="{2DFF194D-B7AE-4154-9D60-7FC3EDB5CDF6}" type="presParOf" srcId="{78D4C542-8D75-432C-B6AA-39E37C713588}" destId="{0EAE3DCE-772A-4DF1-A931-3256A2A10AF7}" srcOrd="4" destOrd="0" presId="urn:microsoft.com/office/officeart/2005/8/layout/arrow2"/>
    <dgm:cxn modelId="{6D26E5F7-01C0-41F2-8AD1-AEFFC0F5AFD6}" type="presParOf" srcId="{78D4C542-8D75-432C-B6AA-39E37C713588}" destId="{900042B3-9EE7-4322-A3B3-47AF5C22E983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0FB2C505-8AD0-41D7-B6A0-1FB67DD7540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F60DD7-FE32-4BBB-B1ED-9318BB3C1F42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Education</a:t>
          </a:r>
          <a:r>
            <a: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823CBA-0A51-4CA8-8F20-98A0ABCFB1BA}" type="parTrans" cxnId="{38FAAE11-8DAB-4ACA-84A2-10BF1FA2BA2F}">
      <dgm:prSet/>
      <dgm:spPr/>
      <dgm:t>
        <a:bodyPr/>
        <a:lstStyle/>
        <a:p>
          <a:endParaRPr lang="ru-RU"/>
        </a:p>
      </dgm:t>
    </dgm:pt>
    <dgm:pt modelId="{DCEE6B7B-E633-415A-A665-FA021E273FBD}" type="sibTrans" cxnId="{38FAAE11-8DAB-4ACA-84A2-10BF1FA2BA2F}">
      <dgm:prSet/>
      <dgm:spPr/>
      <dgm:t>
        <a:bodyPr/>
        <a:lstStyle/>
        <a:p>
          <a:endParaRPr lang="ru-RU"/>
        </a:p>
      </dgm:t>
    </dgm:pt>
    <dgm:pt modelId="{F777A4D7-789F-4775-82D4-62BE4F891817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l" rtl="0"/>
          <a:r>
            <a: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Research</a:t>
          </a:r>
          <a:r>
            <a: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69958C-2E1C-4BFE-A34C-A4605B519542}" type="parTrans" cxnId="{E52FB17A-7070-4A04-9A55-00FDF2AF4797}">
      <dgm:prSet/>
      <dgm:spPr/>
      <dgm:t>
        <a:bodyPr/>
        <a:lstStyle/>
        <a:p>
          <a:endParaRPr lang="ru-RU"/>
        </a:p>
      </dgm:t>
    </dgm:pt>
    <dgm:pt modelId="{1240C884-D4D6-4801-9054-EEE167529928}" type="sibTrans" cxnId="{E52FB17A-7070-4A04-9A55-00FDF2AF4797}">
      <dgm:prSet/>
      <dgm:spPr/>
      <dgm:t>
        <a:bodyPr/>
        <a:lstStyle/>
        <a:p>
          <a:endParaRPr lang="ru-RU"/>
        </a:p>
      </dgm:t>
    </dgm:pt>
    <dgm:pt modelId="{B2E74845-CBF6-49E0-B059-4390D7E9F678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r" rtl="0"/>
          <a:r>
            <a: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Third mission</a:t>
          </a:r>
          <a:r>
            <a: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Knowledge</a:t>
          </a:r>
          <a:r>
            <a:rPr lang="uk-UA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transfer and</a:t>
          </a:r>
          <a:r>
            <a:rPr lang="uk-UA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social engagement </a:t>
          </a:r>
          <a:r>
            <a: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partnerships</a:t>
          </a:r>
          <a:endParaRPr lang="ru-RU" sz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78E2B6-E9F4-4E9E-8466-6D4FB2882288}" type="parTrans" cxnId="{48356534-C7F0-44D5-A567-D309972062DF}">
      <dgm:prSet/>
      <dgm:spPr/>
      <dgm:t>
        <a:bodyPr/>
        <a:lstStyle/>
        <a:p>
          <a:endParaRPr lang="ru-RU"/>
        </a:p>
      </dgm:t>
    </dgm:pt>
    <dgm:pt modelId="{9646B856-C8AC-47CC-8605-D84A62E9573E}" type="sibTrans" cxnId="{48356534-C7F0-44D5-A567-D309972062DF}">
      <dgm:prSet/>
      <dgm:spPr/>
      <dgm:t>
        <a:bodyPr/>
        <a:lstStyle/>
        <a:p>
          <a:endParaRPr lang="ru-RU"/>
        </a:p>
      </dgm:t>
    </dgm:pt>
    <dgm:pt modelId="{0980FAC3-461B-42B3-AA6D-9D632ADD3981}" type="pres">
      <dgm:prSet presAssocID="{0FB2C505-8AD0-41D7-B6A0-1FB67DD7540D}" presName="compositeShape" presStyleCnt="0">
        <dgm:presLayoutVars>
          <dgm:chMax val="7"/>
          <dgm:dir/>
          <dgm:resizeHandles val="exact"/>
        </dgm:presLayoutVars>
      </dgm:prSet>
      <dgm:spPr/>
    </dgm:pt>
    <dgm:pt modelId="{D73F2FA7-8134-436E-81DD-B61097107CD2}" type="pres">
      <dgm:prSet presAssocID="{30F60DD7-FE32-4BBB-B1ED-9318BB3C1F42}" presName="circ1" presStyleLbl="vennNode1" presStyleIdx="0" presStyleCnt="3" custLinFactNeighborX="2313" custLinFactNeighborY="-5510"/>
      <dgm:spPr/>
    </dgm:pt>
    <dgm:pt modelId="{4FC386EA-E59B-4FD3-8D67-3E4DBC61DC48}" type="pres">
      <dgm:prSet presAssocID="{30F60DD7-FE32-4BBB-B1ED-9318BB3C1F4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F920E8E-4FA6-4729-ADE5-692B78F56F7A}" type="pres">
      <dgm:prSet presAssocID="{F777A4D7-789F-4775-82D4-62BE4F891817}" presName="circ2" presStyleLbl="vennNode1" presStyleIdx="1" presStyleCnt="3" custScaleX="114311" custScaleY="110119" custLinFactNeighborX="17761" custLinFactNeighborY="978"/>
      <dgm:spPr/>
    </dgm:pt>
    <dgm:pt modelId="{DE939942-B384-4FC1-BB93-8CB2818B010F}" type="pres">
      <dgm:prSet presAssocID="{F777A4D7-789F-4775-82D4-62BE4F89181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84B641B-1308-4A37-A80D-391E7E4B6BB2}" type="pres">
      <dgm:prSet presAssocID="{B2E74845-CBF6-49E0-B059-4390D7E9F678}" presName="circ3" presStyleLbl="vennNode1" presStyleIdx="2" presStyleCnt="3" custScaleX="134352" custScaleY="116964" custLinFactNeighborX="-27908" custLinFactNeighborY="-517"/>
      <dgm:spPr/>
    </dgm:pt>
    <dgm:pt modelId="{389E9D28-1D43-4F7B-92E1-12A164AE1303}" type="pres">
      <dgm:prSet presAssocID="{B2E74845-CBF6-49E0-B059-4390D7E9F67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8FAAE11-8DAB-4ACA-84A2-10BF1FA2BA2F}" srcId="{0FB2C505-8AD0-41D7-B6A0-1FB67DD7540D}" destId="{30F60DD7-FE32-4BBB-B1ED-9318BB3C1F42}" srcOrd="0" destOrd="0" parTransId="{9E823CBA-0A51-4CA8-8F20-98A0ABCFB1BA}" sibTransId="{DCEE6B7B-E633-415A-A665-FA021E273FBD}"/>
    <dgm:cxn modelId="{36965515-7A7C-4AF4-BEB5-68BBD11965B9}" type="presOf" srcId="{30F60DD7-FE32-4BBB-B1ED-9318BB3C1F42}" destId="{D73F2FA7-8134-436E-81DD-B61097107CD2}" srcOrd="0" destOrd="0" presId="urn:microsoft.com/office/officeart/2005/8/layout/venn1"/>
    <dgm:cxn modelId="{E4E4E417-AE21-456D-888C-A548E0551AA4}" type="presOf" srcId="{F777A4D7-789F-4775-82D4-62BE4F891817}" destId="{DE939942-B384-4FC1-BB93-8CB2818B010F}" srcOrd="1" destOrd="0" presId="urn:microsoft.com/office/officeart/2005/8/layout/venn1"/>
    <dgm:cxn modelId="{48356534-C7F0-44D5-A567-D309972062DF}" srcId="{0FB2C505-8AD0-41D7-B6A0-1FB67DD7540D}" destId="{B2E74845-CBF6-49E0-B059-4390D7E9F678}" srcOrd="2" destOrd="0" parTransId="{7578E2B6-E9F4-4E9E-8466-6D4FB2882288}" sibTransId="{9646B856-C8AC-47CC-8605-D84A62E9573E}"/>
    <dgm:cxn modelId="{5C4D4939-BCFC-41D2-AD0B-0282A59DF4B9}" type="presOf" srcId="{B2E74845-CBF6-49E0-B059-4390D7E9F678}" destId="{B84B641B-1308-4A37-A80D-391E7E4B6BB2}" srcOrd="0" destOrd="0" presId="urn:microsoft.com/office/officeart/2005/8/layout/venn1"/>
    <dgm:cxn modelId="{79E5863B-8FAD-4E36-832D-1CB8A76A1FDA}" type="presOf" srcId="{0FB2C505-8AD0-41D7-B6A0-1FB67DD7540D}" destId="{0980FAC3-461B-42B3-AA6D-9D632ADD3981}" srcOrd="0" destOrd="0" presId="urn:microsoft.com/office/officeart/2005/8/layout/venn1"/>
    <dgm:cxn modelId="{15BD3067-BFD6-4C2D-8CC0-BF8F167E5115}" type="presOf" srcId="{F777A4D7-789F-4775-82D4-62BE4F891817}" destId="{3F920E8E-4FA6-4729-ADE5-692B78F56F7A}" srcOrd="0" destOrd="0" presId="urn:microsoft.com/office/officeart/2005/8/layout/venn1"/>
    <dgm:cxn modelId="{384CAB7A-83AE-4CE2-8326-9F0B2E8294B6}" type="presOf" srcId="{30F60DD7-FE32-4BBB-B1ED-9318BB3C1F42}" destId="{4FC386EA-E59B-4FD3-8D67-3E4DBC61DC48}" srcOrd="1" destOrd="0" presId="urn:microsoft.com/office/officeart/2005/8/layout/venn1"/>
    <dgm:cxn modelId="{E52FB17A-7070-4A04-9A55-00FDF2AF4797}" srcId="{0FB2C505-8AD0-41D7-B6A0-1FB67DD7540D}" destId="{F777A4D7-789F-4775-82D4-62BE4F891817}" srcOrd="1" destOrd="0" parTransId="{FB69958C-2E1C-4BFE-A34C-A4605B519542}" sibTransId="{1240C884-D4D6-4801-9054-EEE167529928}"/>
    <dgm:cxn modelId="{D0CD23B1-C20B-466C-BC4C-09F0764F2BAC}" type="presOf" srcId="{B2E74845-CBF6-49E0-B059-4390D7E9F678}" destId="{389E9D28-1D43-4F7B-92E1-12A164AE1303}" srcOrd="1" destOrd="0" presId="urn:microsoft.com/office/officeart/2005/8/layout/venn1"/>
    <dgm:cxn modelId="{8A70E644-0DBF-42C2-BFAE-D619794A622A}" type="presParOf" srcId="{0980FAC3-461B-42B3-AA6D-9D632ADD3981}" destId="{D73F2FA7-8134-436E-81DD-B61097107CD2}" srcOrd="0" destOrd="0" presId="urn:microsoft.com/office/officeart/2005/8/layout/venn1"/>
    <dgm:cxn modelId="{8BB026BC-4ADB-4AF0-BAFA-65C212051D81}" type="presParOf" srcId="{0980FAC3-461B-42B3-AA6D-9D632ADD3981}" destId="{4FC386EA-E59B-4FD3-8D67-3E4DBC61DC48}" srcOrd="1" destOrd="0" presId="urn:microsoft.com/office/officeart/2005/8/layout/venn1"/>
    <dgm:cxn modelId="{07D1E777-BA1C-4C2A-BE52-A0B83CA86F3F}" type="presParOf" srcId="{0980FAC3-461B-42B3-AA6D-9D632ADD3981}" destId="{3F920E8E-4FA6-4729-ADE5-692B78F56F7A}" srcOrd="2" destOrd="0" presId="urn:microsoft.com/office/officeart/2005/8/layout/venn1"/>
    <dgm:cxn modelId="{16C1429F-AD72-47A8-B8ED-231EF49D0A59}" type="presParOf" srcId="{0980FAC3-461B-42B3-AA6D-9D632ADD3981}" destId="{DE939942-B384-4FC1-BB93-8CB2818B010F}" srcOrd="3" destOrd="0" presId="urn:microsoft.com/office/officeart/2005/8/layout/venn1"/>
    <dgm:cxn modelId="{51107DBF-224C-4832-98D5-1E454F9953AD}" type="presParOf" srcId="{0980FAC3-461B-42B3-AA6D-9D632ADD3981}" destId="{B84B641B-1308-4A37-A80D-391E7E4B6BB2}" srcOrd="4" destOrd="0" presId="urn:microsoft.com/office/officeart/2005/8/layout/venn1"/>
    <dgm:cxn modelId="{0B803174-AC43-49B5-9CD5-74F5F88B7E9B}" type="presParOf" srcId="{0980FAC3-461B-42B3-AA6D-9D632ADD3981}" destId="{389E9D28-1D43-4F7B-92E1-12A164AE130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E75500-02EC-4C3A-AF48-E9114E58B347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D52A70-54D2-4371-8E5F-E4BAF0776C3A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algn="ctr" rtl="0"/>
          <a:r>
            <a:rPr lang="en-US" b="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WHY</a:t>
          </a:r>
          <a:endParaRPr lang="ru-UA" b="0" baseline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b="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THE TOPIC IS CURRENT</a:t>
          </a:r>
          <a:endParaRPr lang="ru-RU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D9A01E-C6DA-42AE-9BC4-9451CF824F90}" type="parTrans" cxnId="{BA48C583-430F-41E9-95EF-6BC0CD3E8D83}">
      <dgm:prSet/>
      <dgm:spPr/>
      <dgm:t>
        <a:bodyPr/>
        <a:lstStyle/>
        <a:p>
          <a:endParaRPr lang="ru-RU"/>
        </a:p>
      </dgm:t>
    </dgm:pt>
    <dgm:pt modelId="{FA40A4E1-AB24-4D43-9930-D9BD3F3F1042}" type="sibTrans" cxnId="{BA48C583-430F-41E9-95EF-6BC0CD3E8D83}">
      <dgm:prSet/>
      <dgm:spPr/>
      <dgm:t>
        <a:bodyPr/>
        <a:lstStyle/>
        <a:p>
          <a:endParaRPr lang="ru-RU"/>
        </a:p>
      </dgm:t>
    </dgm:pt>
    <dgm:pt modelId="{F6AA2031-3BFD-4AEE-A78C-9ACDB3180E53}" type="pres">
      <dgm:prSet presAssocID="{E6E75500-02EC-4C3A-AF48-E9114E58B347}" presName="linear" presStyleCnt="0">
        <dgm:presLayoutVars>
          <dgm:animLvl val="lvl"/>
          <dgm:resizeHandles val="exact"/>
        </dgm:presLayoutVars>
      </dgm:prSet>
      <dgm:spPr/>
    </dgm:pt>
    <dgm:pt modelId="{7AA44784-611B-40E4-8F58-8B11C7B13418}" type="pres">
      <dgm:prSet presAssocID="{0AD52A70-54D2-4371-8E5F-E4BAF0776C3A}" presName="parentText" presStyleLbl="node1" presStyleIdx="0" presStyleCnt="1" custScaleY="65956" custLinFactNeighborX="-1521" custLinFactNeighborY="-13217">
        <dgm:presLayoutVars>
          <dgm:chMax val="0"/>
          <dgm:bulletEnabled val="1"/>
        </dgm:presLayoutVars>
      </dgm:prSet>
      <dgm:spPr/>
    </dgm:pt>
  </dgm:ptLst>
  <dgm:cxnLst>
    <dgm:cxn modelId="{88D5B56F-0133-4D23-88EB-6D723A984255}" type="presOf" srcId="{0AD52A70-54D2-4371-8E5F-E4BAF0776C3A}" destId="{7AA44784-611B-40E4-8F58-8B11C7B13418}" srcOrd="0" destOrd="0" presId="urn:microsoft.com/office/officeart/2005/8/layout/vList2"/>
    <dgm:cxn modelId="{BA48C583-430F-41E9-95EF-6BC0CD3E8D83}" srcId="{E6E75500-02EC-4C3A-AF48-E9114E58B347}" destId="{0AD52A70-54D2-4371-8E5F-E4BAF0776C3A}" srcOrd="0" destOrd="0" parTransId="{A7D9A01E-C6DA-42AE-9BC4-9451CF824F90}" sibTransId="{FA40A4E1-AB24-4D43-9930-D9BD3F3F1042}"/>
    <dgm:cxn modelId="{B929B48F-D983-4A4D-A9F9-FD74A3592B3F}" type="presOf" srcId="{E6E75500-02EC-4C3A-AF48-E9114E58B347}" destId="{F6AA2031-3BFD-4AEE-A78C-9ACDB3180E53}" srcOrd="0" destOrd="0" presId="urn:microsoft.com/office/officeart/2005/8/layout/vList2"/>
    <dgm:cxn modelId="{2974164F-187B-44ED-B3DA-71E69F9A98BD}" type="presParOf" srcId="{F6AA2031-3BFD-4AEE-A78C-9ACDB3180E53}" destId="{7AA44784-611B-40E4-8F58-8B11C7B134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CFE52005-6942-4E3E-8116-0D83C9CEA612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498ED7-AF58-415B-BD7F-60DD59138963}" type="pres">
      <dgm:prSet presAssocID="{CFE52005-6942-4E3E-8116-0D83C9CEA612}" presName="Name0" presStyleCnt="0">
        <dgm:presLayoutVars>
          <dgm:dir/>
          <dgm:resizeHandles val="exact"/>
        </dgm:presLayoutVars>
      </dgm:prSet>
      <dgm:spPr/>
    </dgm:pt>
  </dgm:ptLst>
  <dgm:cxnLst>
    <dgm:cxn modelId="{0DF9826A-64F3-4123-B269-3DDE56F471C8}" type="presOf" srcId="{CFE52005-6942-4E3E-8116-0D83C9CEA612}" destId="{6F498ED7-AF58-415B-BD7F-60DD59138963}" srcOrd="0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4DAD5A37-C60B-44B7-A119-07AE8B44C16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6194F7-4BA3-4AEC-A23D-B9F0AAE42332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External: Quality assessment systems</a:t>
          </a:r>
          <a:endParaRPr lang="ru-RU" sz="15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CB6259-143D-4F88-B74B-07E13C4FA77F}" type="parTrans" cxnId="{CD277514-3853-43A2-8AA6-A83FB74415F9}">
      <dgm:prSet/>
      <dgm:spPr/>
      <dgm:t>
        <a:bodyPr/>
        <a:lstStyle/>
        <a:p>
          <a:endParaRPr lang="ru-RU"/>
        </a:p>
      </dgm:t>
    </dgm:pt>
    <dgm:pt modelId="{31BAD8AD-25D3-49D9-B2F9-E8BA5345455A}" type="sibTrans" cxnId="{CD277514-3853-43A2-8AA6-A83FB74415F9}">
      <dgm:prSet/>
      <dgm:spPr/>
      <dgm:t>
        <a:bodyPr/>
        <a:lstStyle/>
        <a:p>
          <a:endParaRPr lang="ru-RU"/>
        </a:p>
      </dgm:t>
    </dgm:pt>
    <dgm:pt modelId="{AEDE3D8E-7134-4BCA-90F4-2BB4C099E60F}" type="pres">
      <dgm:prSet presAssocID="{4DAD5A37-C60B-44B7-A119-07AE8B44C160}" presName="diagram" presStyleCnt="0">
        <dgm:presLayoutVars>
          <dgm:dir/>
          <dgm:resizeHandles val="exact"/>
        </dgm:presLayoutVars>
      </dgm:prSet>
      <dgm:spPr/>
    </dgm:pt>
    <dgm:pt modelId="{4AB84ED6-2F4B-4039-89CD-BF134E5AC447}" type="pres">
      <dgm:prSet presAssocID="{0A6194F7-4BA3-4AEC-A23D-B9F0AAE42332}" presName="node" presStyleLbl="node1" presStyleIdx="0" presStyleCnt="1" custScaleX="142453" custLinFactNeighborX="-17807" custLinFactNeighborY="-1609">
        <dgm:presLayoutVars>
          <dgm:bulletEnabled val="1"/>
        </dgm:presLayoutVars>
      </dgm:prSet>
      <dgm:spPr/>
    </dgm:pt>
  </dgm:ptLst>
  <dgm:cxnLst>
    <dgm:cxn modelId="{CD277514-3853-43A2-8AA6-A83FB74415F9}" srcId="{4DAD5A37-C60B-44B7-A119-07AE8B44C160}" destId="{0A6194F7-4BA3-4AEC-A23D-B9F0AAE42332}" srcOrd="0" destOrd="0" parTransId="{CBCB6259-143D-4F88-B74B-07E13C4FA77F}" sibTransId="{31BAD8AD-25D3-49D9-B2F9-E8BA5345455A}"/>
    <dgm:cxn modelId="{1A025473-BBBD-48ED-BB49-6D6EFD9EA765}" type="presOf" srcId="{4DAD5A37-C60B-44B7-A119-07AE8B44C160}" destId="{AEDE3D8E-7134-4BCA-90F4-2BB4C099E60F}" srcOrd="0" destOrd="0" presId="urn:microsoft.com/office/officeart/2005/8/layout/default"/>
    <dgm:cxn modelId="{D8C2B6C1-F0FF-4D0E-A635-C2493DA15D5D}" type="presOf" srcId="{0A6194F7-4BA3-4AEC-A23D-B9F0AAE42332}" destId="{4AB84ED6-2F4B-4039-89CD-BF134E5AC447}" srcOrd="0" destOrd="0" presId="urn:microsoft.com/office/officeart/2005/8/layout/default"/>
    <dgm:cxn modelId="{13CCBE2D-9D80-4654-8881-C9188763C1F2}" type="presParOf" srcId="{AEDE3D8E-7134-4BCA-90F4-2BB4C099E60F}" destId="{4AB84ED6-2F4B-4039-89CD-BF134E5AC44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34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477FA95D-77F5-47BF-AF7D-CBFB65976B2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0B3A1-F75A-45C6-A401-213228E643B6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Internal: Quality assessment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BCEAC0-0492-44A3-8401-0ACE9D830DF9}" type="parTrans" cxnId="{363F431F-B32C-4C42-AB5E-B23FB8A4900B}">
      <dgm:prSet/>
      <dgm:spPr/>
      <dgm:t>
        <a:bodyPr/>
        <a:lstStyle/>
        <a:p>
          <a:endParaRPr lang="ru-RU"/>
        </a:p>
      </dgm:t>
    </dgm:pt>
    <dgm:pt modelId="{79B92F03-9044-4BA7-B0A3-92EC53818ACF}" type="sibTrans" cxnId="{363F431F-B32C-4C42-AB5E-B23FB8A4900B}">
      <dgm:prSet/>
      <dgm:spPr/>
      <dgm:t>
        <a:bodyPr/>
        <a:lstStyle/>
        <a:p>
          <a:endParaRPr lang="ru-RU"/>
        </a:p>
      </dgm:t>
    </dgm:pt>
    <dgm:pt modelId="{47299E4A-AFA6-4C31-A6E3-AE54CAD56939}" type="pres">
      <dgm:prSet presAssocID="{477FA95D-77F5-47BF-AF7D-CBFB65976B27}" presName="diagram" presStyleCnt="0">
        <dgm:presLayoutVars>
          <dgm:dir/>
          <dgm:resizeHandles val="exact"/>
        </dgm:presLayoutVars>
      </dgm:prSet>
      <dgm:spPr/>
    </dgm:pt>
    <dgm:pt modelId="{FC424228-9B29-49FF-BB49-AD2520A75415}" type="pres">
      <dgm:prSet presAssocID="{33F0B3A1-F75A-45C6-A401-213228E643B6}" presName="node" presStyleLbl="node1" presStyleIdx="0" presStyleCnt="1" custScaleX="140035" custLinFactNeighborX="34165" custLinFactNeighborY="1948">
        <dgm:presLayoutVars>
          <dgm:bulletEnabled val="1"/>
        </dgm:presLayoutVars>
      </dgm:prSet>
      <dgm:spPr/>
    </dgm:pt>
  </dgm:ptLst>
  <dgm:cxnLst>
    <dgm:cxn modelId="{363F431F-B32C-4C42-AB5E-B23FB8A4900B}" srcId="{477FA95D-77F5-47BF-AF7D-CBFB65976B27}" destId="{33F0B3A1-F75A-45C6-A401-213228E643B6}" srcOrd="0" destOrd="0" parTransId="{9ABCEAC0-0492-44A3-8401-0ACE9D830DF9}" sibTransId="{79B92F03-9044-4BA7-B0A3-92EC53818ACF}"/>
    <dgm:cxn modelId="{87EA432C-DF8F-4DB8-8E3F-E4B5ADF9C742}" type="presOf" srcId="{477FA95D-77F5-47BF-AF7D-CBFB65976B27}" destId="{47299E4A-AFA6-4C31-A6E3-AE54CAD56939}" srcOrd="0" destOrd="0" presId="urn:microsoft.com/office/officeart/2005/8/layout/default"/>
    <dgm:cxn modelId="{823A1F68-981A-4D6D-9C0A-2CC39818A03A}" type="presOf" srcId="{33F0B3A1-F75A-45C6-A401-213228E643B6}" destId="{FC424228-9B29-49FF-BB49-AD2520A75415}" srcOrd="0" destOrd="0" presId="urn:microsoft.com/office/officeart/2005/8/layout/default"/>
    <dgm:cxn modelId="{8BD0701D-7BDD-4819-A401-6A4B093A5E13}" type="presParOf" srcId="{47299E4A-AFA6-4C31-A6E3-AE54CAD56939}" destId="{FC424228-9B29-49FF-BB49-AD2520A75415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39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17DEC490-38B2-4157-A06B-29A6FE956045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AD587F27-061F-4021-9912-2C99FA1E008D}">
      <dgm:prSet custT="1"/>
      <dgm:spPr>
        <a:solidFill>
          <a:srgbClr val="C00000">
            <a:alpha val="90000"/>
          </a:srgbClr>
        </a:solidFill>
        <a:ln w="76200">
          <a:solidFill>
            <a:schemeClr val="bg1"/>
          </a:solidFill>
        </a:ln>
      </dgm:spPr>
      <dgm:t>
        <a:bodyPr/>
        <a:lstStyle/>
        <a:p>
          <a:pPr rtl="0"/>
          <a:r>
            <a:rPr lang="uk-UA" sz="20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Poland</a:t>
          </a:r>
          <a:r>
            <a:rPr lang="uk-UA" sz="20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</a:t>
          </a:r>
          <a:r>
            <a:rPr lang="en-US" sz="20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Population</a:t>
          </a:r>
          <a:r>
            <a:rPr lang="uk-UA" sz="20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: 37.972.812   </a:t>
          </a:r>
          <a:br>
            <a:rPr lang="en-US" sz="20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HEIs:</a:t>
          </a:r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393</a:t>
          </a:r>
          <a:r>
            <a:rPr lang="uk-UA" sz="20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</a:p>
        <a:p>
          <a:pPr rtl="0"/>
          <a:r>
            <a:rPr lang="en-US" sz="20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Ranked universities</a:t>
          </a:r>
          <a:r>
            <a:rPr lang="uk-UA" sz="20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2020</a:t>
          </a:r>
          <a:r>
            <a:rPr lang="en-US" sz="20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uk-UA" sz="20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14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6135D7-6443-42E7-BDB6-86650865B49F}" type="parTrans" cxnId="{249E3BD7-D714-49E8-8503-01C316B74A3F}">
      <dgm:prSet/>
      <dgm:spPr/>
      <dgm:t>
        <a:bodyPr/>
        <a:lstStyle/>
        <a:p>
          <a:endParaRPr lang="ru-RU"/>
        </a:p>
      </dgm:t>
    </dgm:pt>
    <dgm:pt modelId="{3C7DEF98-A82F-45B7-A5BA-997D1FA62F81}" type="sibTrans" cxnId="{249E3BD7-D714-49E8-8503-01C316B74A3F}">
      <dgm:prSet/>
      <dgm:spPr/>
      <dgm:t>
        <a:bodyPr/>
        <a:lstStyle/>
        <a:p>
          <a:endParaRPr lang="ru-RU"/>
        </a:p>
      </dgm:t>
    </dgm:pt>
    <dgm:pt modelId="{34B1BD58-BB8A-4280-A899-24B26C985C19}" type="pres">
      <dgm:prSet presAssocID="{17DEC490-38B2-4157-A06B-29A6FE956045}" presName="linear" presStyleCnt="0">
        <dgm:presLayoutVars>
          <dgm:animLvl val="lvl"/>
          <dgm:resizeHandles val="exact"/>
        </dgm:presLayoutVars>
      </dgm:prSet>
      <dgm:spPr/>
    </dgm:pt>
    <dgm:pt modelId="{BF6CCFFB-AD48-4872-954C-BC07FA62C818}" type="pres">
      <dgm:prSet presAssocID="{AD587F27-061F-4021-9912-2C99FA1E008D}" presName="parentText" presStyleLbl="node1" presStyleIdx="0" presStyleCnt="1" custScaleY="239150" custLinFactNeighborX="-217" custLinFactNeighborY="-34082">
        <dgm:presLayoutVars>
          <dgm:chMax val="0"/>
          <dgm:bulletEnabled val="1"/>
        </dgm:presLayoutVars>
      </dgm:prSet>
      <dgm:spPr/>
    </dgm:pt>
  </dgm:ptLst>
  <dgm:cxnLst>
    <dgm:cxn modelId="{4C31D580-D597-4DF6-91C3-DCE888C3FEA4}" type="presOf" srcId="{AD587F27-061F-4021-9912-2C99FA1E008D}" destId="{BF6CCFFB-AD48-4872-954C-BC07FA62C818}" srcOrd="0" destOrd="0" presId="urn:microsoft.com/office/officeart/2005/8/layout/vList2"/>
    <dgm:cxn modelId="{249E3BD7-D714-49E8-8503-01C316B74A3F}" srcId="{17DEC490-38B2-4157-A06B-29A6FE956045}" destId="{AD587F27-061F-4021-9912-2C99FA1E008D}" srcOrd="0" destOrd="0" parTransId="{D76135D7-6443-42E7-BDB6-86650865B49F}" sibTransId="{3C7DEF98-A82F-45B7-A5BA-997D1FA62F81}"/>
    <dgm:cxn modelId="{65F4D5FE-73BD-4BAB-ACB7-860EA471F760}" type="presOf" srcId="{17DEC490-38B2-4157-A06B-29A6FE956045}" destId="{34B1BD58-BB8A-4280-A899-24B26C985C19}" srcOrd="0" destOrd="0" presId="urn:microsoft.com/office/officeart/2005/8/layout/vList2"/>
    <dgm:cxn modelId="{56BF8FE2-DD5A-46B0-A920-43DE05E26A3B}" type="presParOf" srcId="{34B1BD58-BB8A-4280-A899-24B26C985C19}" destId="{BF6CCFFB-AD48-4872-954C-BC07FA62C8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764EC74F-E1CD-4BBA-A37D-91D84A8D3E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3ED2B6-0561-4310-836C-E9D0F357945B}">
      <dgm:prSet custT="1"/>
      <dgm:spPr>
        <a:solidFill>
          <a:srgbClr val="C00000"/>
        </a:solidFill>
      </dgm:spPr>
      <dgm:t>
        <a:bodyPr/>
        <a:lstStyle/>
        <a:p>
          <a:pPr algn="l" rtl="0"/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Bulgaria</a:t>
          </a:r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 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Population</a:t>
          </a:r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uk-UA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7.000.039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CCD523-39D9-4D02-9C42-1DD8993292BA}" type="parTrans" cxnId="{88A7D1B4-8091-4E26-8CAE-9577BE454C0D}">
      <dgm:prSet/>
      <dgm:spPr/>
      <dgm:t>
        <a:bodyPr/>
        <a:lstStyle/>
        <a:p>
          <a:endParaRPr lang="ru-RU"/>
        </a:p>
      </dgm:t>
    </dgm:pt>
    <dgm:pt modelId="{F28F76DC-2CE3-45C0-8C58-42C9F3443DC8}" type="sibTrans" cxnId="{88A7D1B4-8091-4E26-8CAE-9577BE454C0D}">
      <dgm:prSet/>
      <dgm:spPr/>
      <dgm:t>
        <a:bodyPr/>
        <a:lstStyle/>
        <a:p>
          <a:endParaRPr lang="ru-RU"/>
        </a:p>
      </dgm:t>
    </dgm:pt>
    <dgm:pt modelId="{12F2162E-AA1A-4ADD-9491-54A3E55793E4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HEIs:</a:t>
          </a:r>
          <a:r>
            <a:rPr 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47</a:t>
          </a:r>
          <a:r>
            <a:rPr 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Ranked universities</a:t>
          </a:r>
          <a:r>
            <a:rPr 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2020</a:t>
          </a:r>
          <a:r>
            <a: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293453-F440-431E-9345-ECFF4640D618}" type="parTrans" cxnId="{7B80D268-1F66-493A-8B09-66269E083E43}">
      <dgm:prSet/>
      <dgm:spPr/>
      <dgm:t>
        <a:bodyPr/>
        <a:lstStyle/>
        <a:p>
          <a:endParaRPr lang="ru-RU"/>
        </a:p>
      </dgm:t>
    </dgm:pt>
    <dgm:pt modelId="{82C2AB88-62AD-4615-9EF9-361A7AD20859}" type="sibTrans" cxnId="{7B80D268-1F66-493A-8B09-66269E083E43}">
      <dgm:prSet/>
      <dgm:spPr/>
      <dgm:t>
        <a:bodyPr/>
        <a:lstStyle/>
        <a:p>
          <a:endParaRPr lang="ru-RU"/>
        </a:p>
      </dgm:t>
    </dgm:pt>
    <dgm:pt modelId="{308A6002-BD7A-4CF3-8D63-30331AD32817}" type="pres">
      <dgm:prSet presAssocID="{764EC74F-E1CD-4BBA-A37D-91D84A8D3EA0}" presName="linear" presStyleCnt="0">
        <dgm:presLayoutVars>
          <dgm:animLvl val="lvl"/>
          <dgm:resizeHandles val="exact"/>
        </dgm:presLayoutVars>
      </dgm:prSet>
      <dgm:spPr/>
    </dgm:pt>
    <dgm:pt modelId="{856EBCA1-4764-4399-9E85-6C5F3231D0AD}" type="pres">
      <dgm:prSet presAssocID="{523ED2B6-0561-4310-836C-E9D0F357945B}" presName="parentText" presStyleLbl="node1" presStyleIdx="0" presStyleCnt="2" custScaleY="196179" custLinFactY="-93674" custLinFactNeighborX="0" custLinFactNeighborY="-100000">
        <dgm:presLayoutVars>
          <dgm:chMax val="0"/>
          <dgm:bulletEnabled val="1"/>
        </dgm:presLayoutVars>
      </dgm:prSet>
      <dgm:spPr/>
    </dgm:pt>
    <dgm:pt modelId="{CBC0232D-591F-473F-ACFC-DD9FBA8E96C4}" type="pres">
      <dgm:prSet presAssocID="{F28F76DC-2CE3-45C0-8C58-42C9F3443DC8}" presName="spacer" presStyleCnt="0"/>
      <dgm:spPr/>
    </dgm:pt>
    <dgm:pt modelId="{5035E98A-626A-4691-8A16-1532BD744A7D}" type="pres">
      <dgm:prSet presAssocID="{12F2162E-AA1A-4ADD-9491-54A3E55793E4}" presName="parentText" presStyleLbl="node1" presStyleIdx="1" presStyleCnt="2" custScaleY="172267" custLinFactY="14039" custLinFactNeighborY="100000">
        <dgm:presLayoutVars>
          <dgm:chMax val="0"/>
          <dgm:bulletEnabled val="1"/>
        </dgm:presLayoutVars>
      </dgm:prSet>
      <dgm:spPr/>
    </dgm:pt>
  </dgm:ptLst>
  <dgm:cxnLst>
    <dgm:cxn modelId="{D8E7CE0C-0D52-431B-A594-A6EC6C4B5559}" type="presOf" srcId="{12F2162E-AA1A-4ADD-9491-54A3E55793E4}" destId="{5035E98A-626A-4691-8A16-1532BD744A7D}" srcOrd="0" destOrd="0" presId="urn:microsoft.com/office/officeart/2005/8/layout/vList2"/>
    <dgm:cxn modelId="{6170D966-E309-4576-B5B3-A7928AE5DCD1}" type="presOf" srcId="{523ED2B6-0561-4310-836C-E9D0F357945B}" destId="{856EBCA1-4764-4399-9E85-6C5F3231D0AD}" srcOrd="0" destOrd="0" presId="urn:microsoft.com/office/officeart/2005/8/layout/vList2"/>
    <dgm:cxn modelId="{7B80D268-1F66-493A-8B09-66269E083E43}" srcId="{764EC74F-E1CD-4BBA-A37D-91D84A8D3EA0}" destId="{12F2162E-AA1A-4ADD-9491-54A3E55793E4}" srcOrd="1" destOrd="0" parTransId="{97293453-F440-431E-9345-ECFF4640D618}" sibTransId="{82C2AB88-62AD-4615-9EF9-361A7AD20859}"/>
    <dgm:cxn modelId="{5D17EAB2-9C22-4B69-94ED-253A53632058}" type="presOf" srcId="{764EC74F-E1CD-4BBA-A37D-91D84A8D3EA0}" destId="{308A6002-BD7A-4CF3-8D63-30331AD32817}" srcOrd="0" destOrd="0" presId="urn:microsoft.com/office/officeart/2005/8/layout/vList2"/>
    <dgm:cxn modelId="{88A7D1B4-8091-4E26-8CAE-9577BE454C0D}" srcId="{764EC74F-E1CD-4BBA-A37D-91D84A8D3EA0}" destId="{523ED2B6-0561-4310-836C-E9D0F357945B}" srcOrd="0" destOrd="0" parTransId="{10CCD523-39D9-4D02-9C42-1DD8993292BA}" sibTransId="{F28F76DC-2CE3-45C0-8C58-42C9F3443DC8}"/>
    <dgm:cxn modelId="{1F01A9EF-442A-4C7A-8372-2CDF1FC66853}" type="presParOf" srcId="{308A6002-BD7A-4CF3-8D63-30331AD32817}" destId="{856EBCA1-4764-4399-9E85-6C5F3231D0AD}" srcOrd="0" destOrd="0" presId="urn:microsoft.com/office/officeart/2005/8/layout/vList2"/>
    <dgm:cxn modelId="{702A869E-9382-4BFB-8506-FB041170891E}" type="presParOf" srcId="{308A6002-BD7A-4CF3-8D63-30331AD32817}" destId="{CBC0232D-591F-473F-ACFC-DD9FBA8E96C4}" srcOrd="1" destOrd="0" presId="urn:microsoft.com/office/officeart/2005/8/layout/vList2"/>
    <dgm:cxn modelId="{AA54E21D-159B-43F3-90A6-965EAFDF1006}" type="presParOf" srcId="{308A6002-BD7A-4CF3-8D63-30331AD32817}" destId="{5035E98A-626A-4691-8A16-1532BD744A7D}" srcOrd="2" destOrd="0" presId="urn:microsoft.com/office/officeart/2005/8/layout/vList2"/>
  </dgm:cxnLst>
  <dgm:bg>
    <a:solidFill>
      <a:schemeClr val="accent6">
        <a:lumMod val="75000"/>
      </a:schemeClr>
    </a:solidFill>
  </dgm:bg>
  <dgm:whole>
    <a:ln w="38100">
      <a:solidFill>
        <a:schemeClr val="accent6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02748746-06E4-4F2D-9B38-AC91ADAF8087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D6D9EA7-4708-42BA-A0F8-04D222CABB35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Hungary</a:t>
          </a:r>
          <a:r>
            <a:rPr lang="uk-UA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    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Population</a:t>
          </a:r>
          <a:r>
            <a:rPr lang="uk-UA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: 9.772.756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38EEFB-FD78-4439-9934-DCD1894C0747}" type="parTrans" cxnId="{3B3A3BDC-06F4-49C6-A229-A0768F22C157}">
      <dgm:prSet/>
      <dgm:spPr/>
      <dgm:t>
        <a:bodyPr/>
        <a:lstStyle/>
        <a:p>
          <a:endParaRPr lang="ru-RU"/>
        </a:p>
      </dgm:t>
    </dgm:pt>
    <dgm:pt modelId="{B3E4415A-8437-49CA-9824-345E2A8768F3}" type="sibTrans" cxnId="{3B3A3BDC-06F4-49C6-A229-A0768F22C157}">
      <dgm:prSet/>
      <dgm:spPr/>
      <dgm:t>
        <a:bodyPr/>
        <a:lstStyle/>
        <a:p>
          <a:endParaRPr lang="ru-RU"/>
        </a:p>
      </dgm:t>
    </dgm:pt>
    <dgm:pt modelId="{37BAA00F-3404-40CB-BFC0-55F39DABC06C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HEIs: 48</a:t>
          </a:r>
          <a:r>
            <a:rPr lang="uk-UA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Ranked universities</a:t>
          </a:r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2020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D26069-1B82-44D6-930A-CB847FB74BDF}" type="parTrans" cxnId="{6CBAA0FD-5BF1-4EAF-AE2C-66D679EF82BA}">
      <dgm:prSet/>
      <dgm:spPr/>
      <dgm:t>
        <a:bodyPr/>
        <a:lstStyle/>
        <a:p>
          <a:endParaRPr lang="ru-RU"/>
        </a:p>
      </dgm:t>
    </dgm:pt>
    <dgm:pt modelId="{EF07A0ED-D97F-4A6A-AE18-5B6F56FC28C9}" type="sibTrans" cxnId="{6CBAA0FD-5BF1-4EAF-AE2C-66D679EF82BA}">
      <dgm:prSet/>
      <dgm:spPr/>
      <dgm:t>
        <a:bodyPr/>
        <a:lstStyle/>
        <a:p>
          <a:endParaRPr lang="ru-RU"/>
        </a:p>
      </dgm:t>
    </dgm:pt>
    <dgm:pt modelId="{B7E42292-546D-4440-8F79-B372C08CB3EF}" type="pres">
      <dgm:prSet presAssocID="{02748746-06E4-4F2D-9B38-AC91ADAF8087}" presName="linear" presStyleCnt="0">
        <dgm:presLayoutVars>
          <dgm:animLvl val="lvl"/>
          <dgm:resizeHandles val="exact"/>
        </dgm:presLayoutVars>
      </dgm:prSet>
      <dgm:spPr/>
    </dgm:pt>
    <dgm:pt modelId="{CBE877DE-644E-4E4F-9827-6B954FABD651}" type="pres">
      <dgm:prSet presAssocID="{5D6D9EA7-4708-42BA-A0F8-04D222CABB35}" presName="parentText" presStyleLbl="node1" presStyleIdx="0" presStyleCnt="2" custScaleY="44330" custLinFactY="-200000" custLinFactNeighborX="25806" custLinFactNeighborY="-238253">
        <dgm:presLayoutVars>
          <dgm:chMax val="0"/>
          <dgm:bulletEnabled val="1"/>
        </dgm:presLayoutVars>
      </dgm:prSet>
      <dgm:spPr/>
    </dgm:pt>
    <dgm:pt modelId="{84404FEE-DC04-4350-8AD4-EE211940E09D}" type="pres">
      <dgm:prSet presAssocID="{B3E4415A-8437-49CA-9824-345E2A8768F3}" presName="spacer" presStyleCnt="0"/>
      <dgm:spPr/>
    </dgm:pt>
    <dgm:pt modelId="{44742F54-706B-4345-B5B9-F38B25E93483}" type="pres">
      <dgm:prSet presAssocID="{37BAA00F-3404-40CB-BFC0-55F39DABC06C}" presName="parentText" presStyleLbl="node1" presStyleIdx="1" presStyleCnt="2" custLinFactNeighborX="-281" custLinFactNeighborY="-53923">
        <dgm:presLayoutVars>
          <dgm:chMax val="0"/>
          <dgm:bulletEnabled val="1"/>
        </dgm:presLayoutVars>
      </dgm:prSet>
      <dgm:spPr/>
    </dgm:pt>
  </dgm:ptLst>
  <dgm:cxnLst>
    <dgm:cxn modelId="{02DEC714-822F-4D4F-9ED7-8C168D26172E}" type="presOf" srcId="{02748746-06E4-4F2D-9B38-AC91ADAF8087}" destId="{B7E42292-546D-4440-8F79-B372C08CB3EF}" srcOrd="0" destOrd="0" presId="urn:microsoft.com/office/officeart/2005/8/layout/vList2"/>
    <dgm:cxn modelId="{3886897D-C468-4CF9-B57F-1FD3ADA28588}" type="presOf" srcId="{5D6D9EA7-4708-42BA-A0F8-04D222CABB35}" destId="{CBE877DE-644E-4E4F-9827-6B954FABD651}" srcOrd="0" destOrd="0" presId="urn:microsoft.com/office/officeart/2005/8/layout/vList2"/>
    <dgm:cxn modelId="{75AD0C9A-1C09-4DCB-B50F-DBDF8446E5BF}" type="presOf" srcId="{37BAA00F-3404-40CB-BFC0-55F39DABC06C}" destId="{44742F54-706B-4345-B5B9-F38B25E93483}" srcOrd="0" destOrd="0" presId="urn:microsoft.com/office/officeart/2005/8/layout/vList2"/>
    <dgm:cxn modelId="{3B3A3BDC-06F4-49C6-A229-A0768F22C157}" srcId="{02748746-06E4-4F2D-9B38-AC91ADAF8087}" destId="{5D6D9EA7-4708-42BA-A0F8-04D222CABB35}" srcOrd="0" destOrd="0" parTransId="{9F38EEFB-FD78-4439-9934-DCD1894C0747}" sibTransId="{B3E4415A-8437-49CA-9824-345E2A8768F3}"/>
    <dgm:cxn modelId="{6CBAA0FD-5BF1-4EAF-AE2C-66D679EF82BA}" srcId="{02748746-06E4-4F2D-9B38-AC91ADAF8087}" destId="{37BAA00F-3404-40CB-BFC0-55F39DABC06C}" srcOrd="1" destOrd="0" parTransId="{62D26069-1B82-44D6-930A-CB847FB74BDF}" sibTransId="{EF07A0ED-D97F-4A6A-AE18-5B6F56FC28C9}"/>
    <dgm:cxn modelId="{4289F55F-8CE4-44E0-9207-43EEC2A317DA}" type="presParOf" srcId="{B7E42292-546D-4440-8F79-B372C08CB3EF}" destId="{CBE877DE-644E-4E4F-9827-6B954FABD651}" srcOrd="0" destOrd="0" presId="urn:microsoft.com/office/officeart/2005/8/layout/vList2"/>
    <dgm:cxn modelId="{EC71BB76-25BB-44A1-BFE6-BEBA2BB7F19A}" type="presParOf" srcId="{B7E42292-546D-4440-8F79-B372C08CB3EF}" destId="{84404FEE-DC04-4350-8AD4-EE211940E09D}" srcOrd="1" destOrd="0" presId="urn:microsoft.com/office/officeart/2005/8/layout/vList2"/>
    <dgm:cxn modelId="{1F4993C5-5C17-44B2-9F4B-F2606E2C66B3}" type="presParOf" srcId="{B7E42292-546D-4440-8F79-B372C08CB3EF}" destId="{44742F54-706B-4345-B5B9-F38B25E93483}" srcOrd="2" destOrd="0" presId="urn:microsoft.com/office/officeart/2005/8/layout/vList2"/>
  </dgm:cxnLst>
  <dgm:bg>
    <a:solidFill>
      <a:schemeClr val="accent6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AFA3A869-61E2-4065-9579-6CE0544199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DDFA25-7B77-465F-A55B-B55BE7FEBA1E}">
      <dgm:prSet custT="1"/>
      <dgm:spPr/>
      <dgm:t>
        <a:bodyPr/>
        <a:lstStyle/>
        <a:p>
          <a:pPr rtl="0"/>
          <a:r>
            <a:rPr lang="en-US" sz="28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Ukraine</a:t>
          </a:r>
          <a:r>
            <a:rPr lang="uk-UA" sz="28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</a:t>
          </a:r>
          <a:r>
            <a:rPr lang="en-US" sz="28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Population</a:t>
          </a:r>
          <a:r>
            <a:rPr lang="uk-UA" sz="28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: 44, 622, 516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4CB675-DD8D-4839-A3EF-FD1DB71CC4F5}" type="parTrans" cxnId="{F080B73A-7E12-4931-ACF5-0781FED8051B}">
      <dgm:prSet/>
      <dgm:spPr/>
      <dgm:t>
        <a:bodyPr/>
        <a:lstStyle/>
        <a:p>
          <a:endParaRPr lang="ru-RU"/>
        </a:p>
      </dgm:t>
    </dgm:pt>
    <dgm:pt modelId="{5D9DD3DC-5DBD-4EB7-8C89-60F2B3BFFF43}" type="sibTrans" cxnId="{F080B73A-7E12-4931-ACF5-0781FED8051B}">
      <dgm:prSet/>
      <dgm:spPr/>
      <dgm:t>
        <a:bodyPr/>
        <a:lstStyle/>
        <a:p>
          <a:endParaRPr lang="ru-RU"/>
        </a:p>
      </dgm:t>
    </dgm:pt>
    <dgm:pt modelId="{11883F94-8992-4BA4-B469-3988F076A95A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HEIs:</a:t>
          </a:r>
          <a:r>
            <a:rPr lang="uk-UA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282</a:t>
          </a:r>
          <a:r>
            <a:rPr lang="uk-UA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18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universities, institutes</a:t>
          </a:r>
          <a:r>
            <a:rPr lang="uk-UA" sz="16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uk-UA" sz="1600" baseline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aseline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en-US" sz="2000" baseline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Ranked universities</a:t>
          </a:r>
          <a:r>
            <a:rPr lang="uk-UA" sz="2000" baseline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2020</a:t>
          </a:r>
          <a:r>
            <a:rPr lang="en-US" sz="2000" baseline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uk-UA" sz="2000" baseline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b="1" baseline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0FE978-63DD-47AD-9B7C-23E4F49CB793}" type="parTrans" cxnId="{C26ECE00-B27C-4CA2-88D8-04343C9295E2}">
      <dgm:prSet/>
      <dgm:spPr/>
      <dgm:t>
        <a:bodyPr/>
        <a:lstStyle/>
        <a:p>
          <a:endParaRPr lang="ru-RU"/>
        </a:p>
      </dgm:t>
    </dgm:pt>
    <dgm:pt modelId="{C9759E96-A952-46F2-A874-380B67585B39}" type="sibTrans" cxnId="{C26ECE00-B27C-4CA2-88D8-04343C9295E2}">
      <dgm:prSet/>
      <dgm:spPr/>
      <dgm:t>
        <a:bodyPr/>
        <a:lstStyle/>
        <a:p>
          <a:endParaRPr lang="ru-RU"/>
        </a:p>
      </dgm:t>
    </dgm:pt>
    <dgm:pt modelId="{DD6D4437-3CB8-4CEA-AB2B-5E42CE5F8146}" type="pres">
      <dgm:prSet presAssocID="{AFA3A869-61E2-4065-9579-6CE054419983}" presName="linear" presStyleCnt="0">
        <dgm:presLayoutVars>
          <dgm:animLvl val="lvl"/>
          <dgm:resizeHandles val="exact"/>
        </dgm:presLayoutVars>
      </dgm:prSet>
      <dgm:spPr/>
    </dgm:pt>
    <dgm:pt modelId="{29ED8A30-A676-478B-BA1C-56B2E5D6C367}" type="pres">
      <dgm:prSet presAssocID="{A9DDFA25-7B77-465F-A55B-B55BE7FEBA1E}" presName="parentText" presStyleLbl="node1" presStyleIdx="0" presStyleCnt="2" custLinFactY="-117709" custLinFactNeighborX="22222" custLinFactNeighborY="-200000">
        <dgm:presLayoutVars>
          <dgm:chMax val="0"/>
          <dgm:bulletEnabled val="1"/>
        </dgm:presLayoutVars>
      </dgm:prSet>
      <dgm:spPr/>
    </dgm:pt>
    <dgm:pt modelId="{0E20C85C-96AA-4DF9-A9B8-EFF0CF076769}" type="pres">
      <dgm:prSet presAssocID="{5D9DD3DC-5DBD-4EB7-8C89-60F2B3BFFF43}" presName="spacer" presStyleCnt="0"/>
      <dgm:spPr/>
    </dgm:pt>
    <dgm:pt modelId="{28A92290-178B-432C-A266-117DE68ACC2C}" type="pres">
      <dgm:prSet presAssocID="{11883F94-8992-4BA4-B469-3988F076A95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26ECE00-B27C-4CA2-88D8-04343C9295E2}" srcId="{AFA3A869-61E2-4065-9579-6CE054419983}" destId="{11883F94-8992-4BA4-B469-3988F076A95A}" srcOrd="1" destOrd="0" parTransId="{E80FE978-63DD-47AD-9B7C-23E4F49CB793}" sibTransId="{C9759E96-A952-46F2-A874-380B67585B39}"/>
    <dgm:cxn modelId="{C263D714-48AC-4C0E-A856-F1DD8B14FB39}" type="presOf" srcId="{AFA3A869-61E2-4065-9579-6CE054419983}" destId="{DD6D4437-3CB8-4CEA-AB2B-5E42CE5F8146}" srcOrd="0" destOrd="0" presId="urn:microsoft.com/office/officeart/2005/8/layout/vList2"/>
    <dgm:cxn modelId="{F080B73A-7E12-4931-ACF5-0781FED8051B}" srcId="{AFA3A869-61E2-4065-9579-6CE054419983}" destId="{A9DDFA25-7B77-465F-A55B-B55BE7FEBA1E}" srcOrd="0" destOrd="0" parTransId="{FC4CB675-DD8D-4839-A3EF-FD1DB71CC4F5}" sibTransId="{5D9DD3DC-5DBD-4EB7-8C89-60F2B3BFFF43}"/>
    <dgm:cxn modelId="{2B693448-F7E5-4872-AA6F-F69F1489E8D7}" type="presOf" srcId="{11883F94-8992-4BA4-B469-3988F076A95A}" destId="{28A92290-178B-432C-A266-117DE68ACC2C}" srcOrd="0" destOrd="0" presId="urn:microsoft.com/office/officeart/2005/8/layout/vList2"/>
    <dgm:cxn modelId="{23C923FE-B667-4AD8-94FD-5F43FAA54883}" type="presOf" srcId="{A9DDFA25-7B77-465F-A55B-B55BE7FEBA1E}" destId="{29ED8A30-A676-478B-BA1C-56B2E5D6C367}" srcOrd="0" destOrd="0" presId="urn:microsoft.com/office/officeart/2005/8/layout/vList2"/>
    <dgm:cxn modelId="{D39F75EA-CEEF-47CC-8972-70B427D1CCCD}" type="presParOf" srcId="{DD6D4437-3CB8-4CEA-AB2B-5E42CE5F8146}" destId="{29ED8A30-A676-478B-BA1C-56B2E5D6C367}" srcOrd="0" destOrd="0" presId="urn:microsoft.com/office/officeart/2005/8/layout/vList2"/>
    <dgm:cxn modelId="{969E6A80-BC8E-4058-8CA9-581C7FCF79DB}" type="presParOf" srcId="{DD6D4437-3CB8-4CEA-AB2B-5E42CE5F8146}" destId="{0E20C85C-96AA-4DF9-A9B8-EFF0CF076769}" srcOrd="1" destOrd="0" presId="urn:microsoft.com/office/officeart/2005/8/layout/vList2"/>
    <dgm:cxn modelId="{3274680B-A404-4CA1-A7CA-834FFFD2D8A6}" type="presParOf" srcId="{DD6D4437-3CB8-4CEA-AB2B-5E42CE5F8146}" destId="{28A92290-178B-432C-A266-117DE68ACC2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4D8BBC6-EF11-49FA-8078-4FFF97068D5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095162-C6FC-466C-AEB2-7B8E79F18864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 rtl="0"/>
          <a:r>
            <a:rPr lang="en-US" sz="24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NATIONAL REFORMS AND EDUCATIONAL PROJECTS IN HIGHER EDUCATION: PROGRESS TO NEW QUALITY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F1026F-4B1D-4F4B-8D91-A97C2EC11A38}" type="parTrans" cxnId="{AF92DF40-32DC-4C0C-AD8F-2AE91AD53D7E}">
      <dgm:prSet/>
      <dgm:spPr/>
      <dgm:t>
        <a:bodyPr/>
        <a:lstStyle/>
        <a:p>
          <a:endParaRPr lang="ru-RU"/>
        </a:p>
      </dgm:t>
    </dgm:pt>
    <dgm:pt modelId="{41833981-A9A9-4E26-9A1B-E6BF1F83819E}" type="sibTrans" cxnId="{AF92DF40-32DC-4C0C-AD8F-2AE91AD53D7E}">
      <dgm:prSet/>
      <dgm:spPr/>
      <dgm:t>
        <a:bodyPr/>
        <a:lstStyle/>
        <a:p>
          <a:endParaRPr lang="ru-RU"/>
        </a:p>
      </dgm:t>
    </dgm:pt>
    <dgm:pt modelId="{7571A86B-BDA8-477A-A673-66A695EC913B}" type="pres">
      <dgm:prSet presAssocID="{B4D8BBC6-EF11-49FA-8078-4FFF97068D56}" presName="linear" presStyleCnt="0">
        <dgm:presLayoutVars>
          <dgm:animLvl val="lvl"/>
          <dgm:resizeHandles val="exact"/>
        </dgm:presLayoutVars>
      </dgm:prSet>
      <dgm:spPr/>
    </dgm:pt>
    <dgm:pt modelId="{DEBB9469-AC63-4823-94AC-DC77F89048BF}" type="pres">
      <dgm:prSet presAssocID="{89095162-C6FC-466C-AEB2-7B8E79F18864}" presName="parentText" presStyleLbl="node1" presStyleIdx="0" presStyleCnt="1" custLinFactNeighborX="1875" custLinFactNeighborY="-13542">
        <dgm:presLayoutVars>
          <dgm:chMax val="0"/>
          <dgm:bulletEnabled val="1"/>
        </dgm:presLayoutVars>
      </dgm:prSet>
      <dgm:spPr/>
    </dgm:pt>
  </dgm:ptLst>
  <dgm:cxnLst>
    <dgm:cxn modelId="{AF92DF40-32DC-4C0C-AD8F-2AE91AD53D7E}" srcId="{B4D8BBC6-EF11-49FA-8078-4FFF97068D56}" destId="{89095162-C6FC-466C-AEB2-7B8E79F18864}" srcOrd="0" destOrd="0" parTransId="{88F1026F-4B1D-4F4B-8D91-A97C2EC11A38}" sibTransId="{41833981-A9A9-4E26-9A1B-E6BF1F83819E}"/>
    <dgm:cxn modelId="{22CE077F-8ABA-4ECA-9601-018F084DFD83}" type="presOf" srcId="{89095162-C6FC-466C-AEB2-7B8E79F18864}" destId="{DEBB9469-AC63-4823-94AC-DC77F89048BF}" srcOrd="0" destOrd="0" presId="urn:microsoft.com/office/officeart/2005/8/layout/vList2"/>
    <dgm:cxn modelId="{9B7030CC-4D5D-4B5A-AB4D-AED04BC962C6}" type="presOf" srcId="{B4D8BBC6-EF11-49FA-8078-4FFF97068D56}" destId="{7571A86B-BDA8-477A-A673-66A695EC913B}" srcOrd="0" destOrd="0" presId="urn:microsoft.com/office/officeart/2005/8/layout/vList2"/>
    <dgm:cxn modelId="{3C7EBDA6-94DD-4955-8619-E31770A1BC2E}" type="presParOf" srcId="{7571A86B-BDA8-477A-A673-66A695EC913B}" destId="{DEBB9469-AC63-4823-94AC-DC77F89048B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096E407C-2C8A-42A3-8851-6CF8AB4A03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32E232-6165-4356-857D-A222E9E709F3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ctr" rtl="0"/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Higher school in Bulgaria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A5FFA5-07E7-40B2-AE54-9520B9C55FAA}" type="parTrans" cxnId="{879A80DE-6249-4B0C-A9AB-02116C5E7F8E}">
      <dgm:prSet/>
      <dgm:spPr/>
      <dgm:t>
        <a:bodyPr/>
        <a:lstStyle/>
        <a:p>
          <a:endParaRPr lang="ru-RU"/>
        </a:p>
      </dgm:t>
    </dgm:pt>
    <dgm:pt modelId="{6A455D22-732B-4063-AD53-B96F903AAA9A}" type="sibTrans" cxnId="{879A80DE-6249-4B0C-A9AB-02116C5E7F8E}">
      <dgm:prSet/>
      <dgm:spPr/>
      <dgm:t>
        <a:bodyPr/>
        <a:lstStyle/>
        <a:p>
          <a:endParaRPr lang="ru-RU"/>
        </a:p>
      </dgm:t>
    </dgm:pt>
    <dgm:pt modelId="{94503E3B-E231-458D-BB0A-3D9E32570DEE}" type="pres">
      <dgm:prSet presAssocID="{096E407C-2C8A-42A3-8851-6CF8AB4A03D1}" presName="linear" presStyleCnt="0">
        <dgm:presLayoutVars>
          <dgm:animLvl val="lvl"/>
          <dgm:resizeHandles val="exact"/>
        </dgm:presLayoutVars>
      </dgm:prSet>
      <dgm:spPr/>
    </dgm:pt>
    <dgm:pt modelId="{EE56CDED-E619-4888-8D6F-BD9856A1D646}" type="pres">
      <dgm:prSet presAssocID="{C832E232-6165-4356-857D-A222E9E709F3}" presName="parentText" presStyleLbl="node1" presStyleIdx="0" presStyleCnt="1" custScaleY="128974" custLinFactNeighborX="-9523" custLinFactNeighborY="-18691">
        <dgm:presLayoutVars>
          <dgm:chMax val="0"/>
          <dgm:bulletEnabled val="1"/>
        </dgm:presLayoutVars>
      </dgm:prSet>
      <dgm:spPr/>
    </dgm:pt>
  </dgm:ptLst>
  <dgm:cxnLst>
    <dgm:cxn modelId="{DCDA8DA7-238D-4193-9D1C-3E04F93485B2}" type="presOf" srcId="{096E407C-2C8A-42A3-8851-6CF8AB4A03D1}" destId="{94503E3B-E231-458D-BB0A-3D9E32570DEE}" srcOrd="0" destOrd="0" presId="urn:microsoft.com/office/officeart/2005/8/layout/vList2"/>
    <dgm:cxn modelId="{879A80DE-6249-4B0C-A9AB-02116C5E7F8E}" srcId="{096E407C-2C8A-42A3-8851-6CF8AB4A03D1}" destId="{C832E232-6165-4356-857D-A222E9E709F3}" srcOrd="0" destOrd="0" parTransId="{6DA5FFA5-07E7-40B2-AE54-9520B9C55FAA}" sibTransId="{6A455D22-732B-4063-AD53-B96F903AAA9A}"/>
    <dgm:cxn modelId="{1756E9E3-57BC-4995-A686-67B2EF1087C3}" type="presOf" srcId="{C832E232-6165-4356-857D-A222E9E709F3}" destId="{EE56CDED-E619-4888-8D6F-BD9856A1D646}" srcOrd="0" destOrd="0" presId="urn:microsoft.com/office/officeart/2005/8/layout/vList2"/>
    <dgm:cxn modelId="{9ECAAB6F-5E72-4045-A690-E83B559661D0}" type="presParOf" srcId="{94503E3B-E231-458D-BB0A-3D9E32570DEE}" destId="{EE56CDED-E619-4888-8D6F-BD9856A1D64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078807B6-BC2B-4681-86F2-C32B491EC0D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6ED67A-3071-49E5-99AF-28285C0C60E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Preparation of the National Map of Higher Education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CE4E0D-7CE9-467A-9F74-9EC5DC927795}" type="parTrans" cxnId="{2EF11BC3-EF3A-4F4A-BF5B-C438CA344006}">
      <dgm:prSet/>
      <dgm:spPr/>
      <dgm:t>
        <a:bodyPr/>
        <a:lstStyle/>
        <a:p>
          <a:endParaRPr lang="ru-RU"/>
        </a:p>
      </dgm:t>
    </dgm:pt>
    <dgm:pt modelId="{C9D64536-7F1C-4402-A153-4E1D0DDC63AE}" type="sibTrans" cxnId="{2EF11BC3-EF3A-4F4A-BF5B-C438CA344006}">
      <dgm:prSet/>
      <dgm:spPr/>
      <dgm:t>
        <a:bodyPr/>
        <a:lstStyle/>
        <a:p>
          <a:endParaRPr lang="ru-RU"/>
        </a:p>
      </dgm:t>
    </dgm:pt>
    <dgm:pt modelId="{32AE9B34-F992-47CF-BB91-C8E3E91B4351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New financing model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05AA3B-E4C5-447D-B6D4-BC790BA8CE75}" type="parTrans" cxnId="{E196ADC7-963B-4301-AE65-3D917B2773CB}">
      <dgm:prSet/>
      <dgm:spPr/>
      <dgm:t>
        <a:bodyPr/>
        <a:lstStyle/>
        <a:p>
          <a:endParaRPr lang="ru-RU"/>
        </a:p>
      </dgm:t>
    </dgm:pt>
    <dgm:pt modelId="{EC279C10-F617-4759-8784-9B6A732539E4}" type="sibTrans" cxnId="{E196ADC7-963B-4301-AE65-3D917B2773CB}">
      <dgm:prSet/>
      <dgm:spPr/>
      <dgm:t>
        <a:bodyPr/>
        <a:lstStyle/>
        <a:p>
          <a:endParaRPr lang="ru-RU"/>
        </a:p>
      </dgm:t>
    </dgm:pt>
    <dgm:pt modelId="{F3ACDD7E-CFF1-426E-A60F-00DA7EC4478B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Higher schools as powerful research centers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8A2E41-196A-4071-B625-140AABF0AF7C}" type="parTrans" cxnId="{5736D76D-083F-4AF2-9F36-9608BA82A6ED}">
      <dgm:prSet/>
      <dgm:spPr/>
      <dgm:t>
        <a:bodyPr/>
        <a:lstStyle/>
        <a:p>
          <a:endParaRPr lang="ru-RU"/>
        </a:p>
      </dgm:t>
    </dgm:pt>
    <dgm:pt modelId="{B2F05FD8-C913-42E7-9B69-87C2BE1F2870}" type="sibTrans" cxnId="{5736D76D-083F-4AF2-9F36-9608BA82A6ED}">
      <dgm:prSet/>
      <dgm:spPr/>
      <dgm:t>
        <a:bodyPr/>
        <a:lstStyle/>
        <a:p>
          <a:endParaRPr lang="ru-RU"/>
        </a:p>
      </dgm:t>
    </dgm:pt>
    <dgm:pt modelId="{63377456-E4ED-4BD2-B5E4-FBB951332155}">
      <dgm:prSet/>
      <dgm:spPr>
        <a:solidFill>
          <a:schemeClr val="accent2">
            <a:lumMod val="20000"/>
            <a:lumOff val="80000"/>
            <a:alpha val="90000"/>
          </a:schemeClr>
        </a:solidFill>
        <a:ln w="28575">
          <a:solidFill>
            <a:schemeClr val="accent2">
              <a:lumMod val="50000"/>
              <a:alpha val="90000"/>
            </a:schemeClr>
          </a:solidFill>
        </a:ln>
      </dgm:spPr>
      <dgm:t>
        <a:bodyPr/>
        <a:lstStyle/>
        <a:p>
          <a:pPr rtl="0"/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Will determine the territorial and profile structure of the institutional network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23B8DB-4666-4E40-85B5-CA67673503BB}" type="parTrans" cxnId="{9F79F85B-B184-45EC-A137-623C45A31800}">
      <dgm:prSet/>
      <dgm:spPr/>
      <dgm:t>
        <a:bodyPr/>
        <a:lstStyle/>
        <a:p>
          <a:endParaRPr lang="ru-RU"/>
        </a:p>
      </dgm:t>
    </dgm:pt>
    <dgm:pt modelId="{878CD433-9A7C-4B75-8F91-83C398CBB9C4}" type="sibTrans" cxnId="{9F79F85B-B184-45EC-A137-623C45A31800}">
      <dgm:prSet/>
      <dgm:spPr/>
      <dgm:t>
        <a:bodyPr/>
        <a:lstStyle/>
        <a:p>
          <a:endParaRPr lang="ru-RU"/>
        </a:p>
      </dgm:t>
    </dgm:pt>
    <dgm:pt modelId="{DBCEEA96-F647-40DC-B382-A33DD301C858}">
      <dgm:prSet/>
      <dgm:spPr>
        <a:solidFill>
          <a:schemeClr val="accent2">
            <a:lumMod val="20000"/>
            <a:lumOff val="80000"/>
            <a:alpha val="90000"/>
          </a:schemeClr>
        </a:solidFill>
        <a:ln w="28575">
          <a:solidFill>
            <a:schemeClr val="accent2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Stimulates competition and development of HEIs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DD5976-E959-4C55-A467-FE74C69448B8}" type="parTrans" cxnId="{0CC119A3-58CB-419C-AFAD-62F36CA15B84}">
      <dgm:prSet/>
      <dgm:spPr/>
      <dgm:t>
        <a:bodyPr/>
        <a:lstStyle/>
        <a:p>
          <a:endParaRPr lang="ru-RU"/>
        </a:p>
      </dgm:t>
    </dgm:pt>
    <dgm:pt modelId="{83FF2277-CD52-4638-A5A9-66384F431837}" type="sibTrans" cxnId="{0CC119A3-58CB-419C-AFAD-62F36CA15B84}">
      <dgm:prSet/>
      <dgm:spPr/>
      <dgm:t>
        <a:bodyPr/>
        <a:lstStyle/>
        <a:p>
          <a:endParaRPr lang="ru-RU"/>
        </a:p>
      </dgm:t>
    </dgm:pt>
    <dgm:pt modelId="{BC351706-1A44-44F3-BAD6-321AE2CECCA9}">
      <dgm:prSet/>
      <dgm:spPr>
        <a:solidFill>
          <a:schemeClr val="accent2">
            <a:lumMod val="20000"/>
            <a:lumOff val="80000"/>
            <a:alpha val="90000"/>
          </a:schemeClr>
        </a:solidFill>
        <a:ln w="28575">
          <a:solidFill>
            <a:schemeClr val="accent2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Research infrastructure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93114-0410-4C54-844F-4F39B7725E1C}" type="parTrans" cxnId="{009D9AE9-AB19-4247-898D-8EECBEAB63AE}">
      <dgm:prSet/>
      <dgm:spPr/>
      <dgm:t>
        <a:bodyPr/>
        <a:lstStyle/>
        <a:p>
          <a:endParaRPr lang="ru-RU"/>
        </a:p>
      </dgm:t>
    </dgm:pt>
    <dgm:pt modelId="{2E68D41A-EA17-4578-BBE0-4CC156F1126A}" type="sibTrans" cxnId="{009D9AE9-AB19-4247-898D-8EECBEAB63AE}">
      <dgm:prSet/>
      <dgm:spPr/>
      <dgm:t>
        <a:bodyPr/>
        <a:lstStyle/>
        <a:p>
          <a:endParaRPr lang="ru-RU"/>
        </a:p>
      </dgm:t>
    </dgm:pt>
    <dgm:pt modelId="{054ACC3D-DF08-4ADA-9D98-A5AB8925CA65}">
      <dgm:prSet/>
      <dgm:spPr/>
      <dgm:t>
        <a:bodyPr/>
        <a:lstStyle/>
        <a:p>
          <a:r>
            <a:rPr lang="en-US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Increasing targeted grants</a:t>
          </a:r>
          <a:endParaRPr lang="ru-UA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0DA26C-9C01-4856-8210-70B93BCAE831}" type="parTrans" cxnId="{F4A22667-5C5D-4C12-85E0-0DA0D683210A}">
      <dgm:prSet/>
      <dgm:spPr/>
      <dgm:t>
        <a:bodyPr/>
        <a:lstStyle/>
        <a:p>
          <a:endParaRPr lang="ru-UA"/>
        </a:p>
      </dgm:t>
    </dgm:pt>
    <dgm:pt modelId="{CEEF9F6C-66C1-4319-A0F8-1E95AD6E20C0}" type="sibTrans" cxnId="{F4A22667-5C5D-4C12-85E0-0DA0D683210A}">
      <dgm:prSet/>
      <dgm:spPr/>
      <dgm:t>
        <a:bodyPr/>
        <a:lstStyle/>
        <a:p>
          <a:endParaRPr lang="ru-UA"/>
        </a:p>
      </dgm:t>
    </dgm:pt>
    <dgm:pt modelId="{115EF458-9032-4012-BB39-54F6B72BBE1D}">
      <dgm:prSet/>
      <dgm:spPr/>
      <dgm:t>
        <a:bodyPr/>
        <a:lstStyle/>
        <a:p>
          <a:r>
            <a:rPr lang="en-US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Additional scholarships</a:t>
          </a:r>
          <a:endParaRPr lang="ru-UA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D05103-3449-4CF5-B402-EAF0C856AB7A}" type="parTrans" cxnId="{A793C6D3-CF96-4AE7-9B06-86DB98B80CB3}">
      <dgm:prSet/>
      <dgm:spPr/>
      <dgm:t>
        <a:bodyPr/>
        <a:lstStyle/>
        <a:p>
          <a:endParaRPr lang="ru-UA"/>
        </a:p>
      </dgm:t>
    </dgm:pt>
    <dgm:pt modelId="{9FFB9901-F4D8-47A4-82E6-1E71E77C4A66}" type="sibTrans" cxnId="{A793C6D3-CF96-4AE7-9B06-86DB98B80CB3}">
      <dgm:prSet/>
      <dgm:spPr/>
      <dgm:t>
        <a:bodyPr/>
        <a:lstStyle/>
        <a:p>
          <a:endParaRPr lang="ru-UA"/>
        </a:p>
      </dgm:t>
    </dgm:pt>
    <dgm:pt modelId="{AC95B049-B2F0-4E63-B3CB-244250FD5F46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State support for participation in international projects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A0597C-722F-47E5-9752-A4211132740E}" type="parTrans" cxnId="{B05EFDA2-3B9A-494F-89B2-E173085E7DBF}">
      <dgm:prSet/>
      <dgm:spPr/>
      <dgm:t>
        <a:bodyPr/>
        <a:lstStyle/>
        <a:p>
          <a:endParaRPr lang="ru-UA"/>
        </a:p>
      </dgm:t>
    </dgm:pt>
    <dgm:pt modelId="{9DD59837-CD60-4108-9E35-EC05895B9B9F}" type="sibTrans" cxnId="{B05EFDA2-3B9A-494F-89B2-E173085E7DBF}">
      <dgm:prSet/>
      <dgm:spPr/>
      <dgm:t>
        <a:bodyPr/>
        <a:lstStyle/>
        <a:p>
          <a:endParaRPr lang="ru-UA"/>
        </a:p>
      </dgm:t>
    </dgm:pt>
    <dgm:pt modelId="{7B823834-EDAD-44EE-AB70-4EA84A2BAA11}" type="pres">
      <dgm:prSet presAssocID="{078807B6-BC2B-4681-86F2-C32B491EC0D1}" presName="Name0" presStyleCnt="0">
        <dgm:presLayoutVars>
          <dgm:dir/>
          <dgm:animLvl val="lvl"/>
          <dgm:resizeHandles val="exact"/>
        </dgm:presLayoutVars>
      </dgm:prSet>
      <dgm:spPr/>
    </dgm:pt>
    <dgm:pt modelId="{8EBF6ADD-9084-41B7-B9FA-10CB74086666}" type="pres">
      <dgm:prSet presAssocID="{126ED67A-3071-49E5-99AF-28285C0C60EA}" presName="composite" presStyleCnt="0"/>
      <dgm:spPr/>
    </dgm:pt>
    <dgm:pt modelId="{EB1EC42D-7056-4B8D-AA60-C4F93DE6C1C9}" type="pres">
      <dgm:prSet presAssocID="{126ED67A-3071-49E5-99AF-28285C0C60E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1A92764-0185-4FF1-92E2-4A391109638B}" type="pres">
      <dgm:prSet presAssocID="{126ED67A-3071-49E5-99AF-28285C0C60EA}" presName="desTx" presStyleLbl="alignAccFollowNode1" presStyleIdx="0" presStyleCnt="3">
        <dgm:presLayoutVars>
          <dgm:bulletEnabled val="1"/>
        </dgm:presLayoutVars>
      </dgm:prSet>
      <dgm:spPr/>
    </dgm:pt>
    <dgm:pt modelId="{B9F49F94-C947-4982-8219-354B96FD9939}" type="pres">
      <dgm:prSet presAssocID="{C9D64536-7F1C-4402-A153-4E1D0DDC63AE}" presName="space" presStyleCnt="0"/>
      <dgm:spPr/>
    </dgm:pt>
    <dgm:pt modelId="{DCAC348A-2F89-45CE-BDD3-4EA3EB9F1B63}" type="pres">
      <dgm:prSet presAssocID="{32AE9B34-F992-47CF-BB91-C8E3E91B4351}" presName="composite" presStyleCnt="0"/>
      <dgm:spPr/>
    </dgm:pt>
    <dgm:pt modelId="{F7B80172-1946-4FE0-A6DA-90A30FEA2609}" type="pres">
      <dgm:prSet presAssocID="{32AE9B34-F992-47CF-BB91-C8E3E91B435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08E4B4B7-9BFE-4708-813E-7EA5C43E3FB1}" type="pres">
      <dgm:prSet presAssocID="{32AE9B34-F992-47CF-BB91-C8E3E91B4351}" presName="desTx" presStyleLbl="alignAccFollowNode1" presStyleIdx="1" presStyleCnt="3">
        <dgm:presLayoutVars>
          <dgm:bulletEnabled val="1"/>
        </dgm:presLayoutVars>
      </dgm:prSet>
      <dgm:spPr/>
    </dgm:pt>
    <dgm:pt modelId="{EE2DD5A2-4B2A-44E2-9D82-F49F928AFD61}" type="pres">
      <dgm:prSet presAssocID="{EC279C10-F617-4759-8784-9B6A732539E4}" presName="space" presStyleCnt="0"/>
      <dgm:spPr/>
    </dgm:pt>
    <dgm:pt modelId="{4FFE5DBD-3D3E-4A36-8994-637F71A6F4C3}" type="pres">
      <dgm:prSet presAssocID="{F3ACDD7E-CFF1-426E-A60F-00DA7EC4478B}" presName="composite" presStyleCnt="0"/>
      <dgm:spPr/>
    </dgm:pt>
    <dgm:pt modelId="{9C340F30-387A-4C49-8ED6-1AC1D3BA4D67}" type="pres">
      <dgm:prSet presAssocID="{F3ACDD7E-CFF1-426E-A60F-00DA7EC4478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1D61700-2000-4A3F-A121-C1067C438753}" type="pres">
      <dgm:prSet presAssocID="{F3ACDD7E-CFF1-426E-A60F-00DA7EC4478B}" presName="desTx" presStyleLbl="alignAccFollowNode1" presStyleIdx="2" presStyleCnt="3" custLinFactNeighborX="-2200" custLinFactNeighborY="-1406">
        <dgm:presLayoutVars>
          <dgm:bulletEnabled val="1"/>
        </dgm:presLayoutVars>
      </dgm:prSet>
      <dgm:spPr/>
    </dgm:pt>
  </dgm:ptLst>
  <dgm:cxnLst>
    <dgm:cxn modelId="{8339361E-4FDF-4B02-BD1C-B6D0183B42F2}" type="presOf" srcId="{054ACC3D-DF08-4ADA-9D98-A5AB8925CA65}" destId="{08E4B4B7-9BFE-4708-813E-7EA5C43E3FB1}" srcOrd="0" destOrd="1" presId="urn:microsoft.com/office/officeart/2005/8/layout/hList1"/>
    <dgm:cxn modelId="{9F79F85B-B184-45EC-A137-623C45A31800}" srcId="{126ED67A-3071-49E5-99AF-28285C0C60EA}" destId="{63377456-E4ED-4BD2-B5E4-FBB951332155}" srcOrd="0" destOrd="0" parTransId="{A123B8DB-4666-4E40-85B5-CA67673503BB}" sibTransId="{878CD433-9A7C-4B75-8F91-83C398CBB9C4}"/>
    <dgm:cxn modelId="{DEF91D65-EAE3-4CAA-8BED-D86CE388811A}" type="presOf" srcId="{115EF458-9032-4012-BB39-54F6B72BBE1D}" destId="{08E4B4B7-9BFE-4708-813E-7EA5C43E3FB1}" srcOrd="0" destOrd="2" presId="urn:microsoft.com/office/officeart/2005/8/layout/hList1"/>
    <dgm:cxn modelId="{F4A22667-5C5D-4C12-85E0-0DA0D683210A}" srcId="{32AE9B34-F992-47CF-BB91-C8E3E91B4351}" destId="{054ACC3D-DF08-4ADA-9D98-A5AB8925CA65}" srcOrd="1" destOrd="0" parTransId="{D60DA26C-9C01-4856-8210-70B93BCAE831}" sibTransId="{CEEF9F6C-66C1-4319-A0F8-1E95AD6E20C0}"/>
    <dgm:cxn modelId="{5736D76D-083F-4AF2-9F36-9608BA82A6ED}" srcId="{078807B6-BC2B-4681-86F2-C32B491EC0D1}" destId="{F3ACDD7E-CFF1-426E-A60F-00DA7EC4478B}" srcOrd="2" destOrd="0" parTransId="{B18A2E41-196A-4071-B625-140AABF0AF7C}" sibTransId="{B2F05FD8-C913-42E7-9B69-87C2BE1F2870}"/>
    <dgm:cxn modelId="{9B2E9093-4E80-4626-B0FE-1BF9A79ABB2E}" type="presOf" srcId="{63377456-E4ED-4BD2-B5E4-FBB951332155}" destId="{D1A92764-0185-4FF1-92E2-4A391109638B}" srcOrd="0" destOrd="0" presId="urn:microsoft.com/office/officeart/2005/8/layout/hList1"/>
    <dgm:cxn modelId="{53ACD596-5ACA-427F-B5D5-A0A97905BA8C}" type="presOf" srcId="{AC95B049-B2F0-4E63-B3CB-244250FD5F46}" destId="{F1D61700-2000-4A3F-A121-C1067C438753}" srcOrd="0" destOrd="1" presId="urn:microsoft.com/office/officeart/2005/8/layout/hList1"/>
    <dgm:cxn modelId="{4B6DE6A0-67C2-4DE5-A334-6491D1ECFFF4}" type="presOf" srcId="{078807B6-BC2B-4681-86F2-C32B491EC0D1}" destId="{7B823834-EDAD-44EE-AB70-4EA84A2BAA11}" srcOrd="0" destOrd="0" presId="urn:microsoft.com/office/officeart/2005/8/layout/hList1"/>
    <dgm:cxn modelId="{B05EFDA2-3B9A-494F-89B2-E173085E7DBF}" srcId="{F3ACDD7E-CFF1-426E-A60F-00DA7EC4478B}" destId="{AC95B049-B2F0-4E63-B3CB-244250FD5F46}" srcOrd="1" destOrd="0" parTransId="{C9A0597C-722F-47E5-9752-A4211132740E}" sibTransId="{9DD59837-CD60-4108-9E35-EC05895B9B9F}"/>
    <dgm:cxn modelId="{256710A3-F443-41C2-9F21-112F64895063}" type="presOf" srcId="{F3ACDD7E-CFF1-426E-A60F-00DA7EC4478B}" destId="{9C340F30-387A-4C49-8ED6-1AC1D3BA4D67}" srcOrd="0" destOrd="0" presId="urn:microsoft.com/office/officeart/2005/8/layout/hList1"/>
    <dgm:cxn modelId="{0CC119A3-58CB-419C-AFAD-62F36CA15B84}" srcId="{32AE9B34-F992-47CF-BB91-C8E3E91B4351}" destId="{DBCEEA96-F647-40DC-B382-A33DD301C858}" srcOrd="0" destOrd="0" parTransId="{79DD5976-E959-4C55-A467-FE74C69448B8}" sibTransId="{83FF2277-CD52-4638-A5A9-66384F431837}"/>
    <dgm:cxn modelId="{2EF11BC3-EF3A-4F4A-BF5B-C438CA344006}" srcId="{078807B6-BC2B-4681-86F2-C32B491EC0D1}" destId="{126ED67A-3071-49E5-99AF-28285C0C60EA}" srcOrd="0" destOrd="0" parTransId="{3CCE4E0D-7CE9-467A-9F74-9EC5DC927795}" sibTransId="{C9D64536-7F1C-4402-A153-4E1D0DDC63AE}"/>
    <dgm:cxn modelId="{E196ADC7-963B-4301-AE65-3D917B2773CB}" srcId="{078807B6-BC2B-4681-86F2-C32B491EC0D1}" destId="{32AE9B34-F992-47CF-BB91-C8E3E91B4351}" srcOrd="1" destOrd="0" parTransId="{C505AA3B-E4C5-447D-B6D4-BC790BA8CE75}" sibTransId="{EC279C10-F617-4759-8784-9B6A732539E4}"/>
    <dgm:cxn modelId="{B2613DC9-1492-4A84-A2B5-641B52C5CFE3}" type="presOf" srcId="{BC351706-1A44-44F3-BAD6-321AE2CECCA9}" destId="{F1D61700-2000-4A3F-A121-C1067C438753}" srcOrd="0" destOrd="0" presId="urn:microsoft.com/office/officeart/2005/8/layout/hList1"/>
    <dgm:cxn modelId="{A793C6D3-CF96-4AE7-9B06-86DB98B80CB3}" srcId="{32AE9B34-F992-47CF-BB91-C8E3E91B4351}" destId="{115EF458-9032-4012-BB39-54F6B72BBE1D}" srcOrd="2" destOrd="0" parTransId="{D4D05103-3449-4CF5-B402-EAF0C856AB7A}" sibTransId="{9FFB9901-F4D8-47A4-82E6-1E71E77C4A66}"/>
    <dgm:cxn modelId="{FFF7B9DD-3DE8-46A2-972D-929666AC9F6A}" type="presOf" srcId="{DBCEEA96-F647-40DC-B382-A33DD301C858}" destId="{08E4B4B7-9BFE-4708-813E-7EA5C43E3FB1}" srcOrd="0" destOrd="0" presId="urn:microsoft.com/office/officeart/2005/8/layout/hList1"/>
    <dgm:cxn modelId="{009D9AE9-AB19-4247-898D-8EECBEAB63AE}" srcId="{F3ACDD7E-CFF1-426E-A60F-00DA7EC4478B}" destId="{BC351706-1A44-44F3-BAD6-321AE2CECCA9}" srcOrd="0" destOrd="0" parTransId="{B4793114-0410-4C54-844F-4F39B7725E1C}" sibTransId="{2E68D41A-EA17-4578-BBE0-4CC156F1126A}"/>
    <dgm:cxn modelId="{070C62F1-6F3C-4F23-B2B4-88E9D79FE0AD}" type="presOf" srcId="{126ED67A-3071-49E5-99AF-28285C0C60EA}" destId="{EB1EC42D-7056-4B8D-AA60-C4F93DE6C1C9}" srcOrd="0" destOrd="0" presId="urn:microsoft.com/office/officeart/2005/8/layout/hList1"/>
    <dgm:cxn modelId="{77FAABF1-122F-4546-B6D7-0962688582B1}" type="presOf" srcId="{32AE9B34-F992-47CF-BB91-C8E3E91B4351}" destId="{F7B80172-1946-4FE0-A6DA-90A30FEA2609}" srcOrd="0" destOrd="0" presId="urn:microsoft.com/office/officeart/2005/8/layout/hList1"/>
    <dgm:cxn modelId="{C9CBE967-B7C7-4C24-A119-9F0ADBE3D536}" type="presParOf" srcId="{7B823834-EDAD-44EE-AB70-4EA84A2BAA11}" destId="{8EBF6ADD-9084-41B7-B9FA-10CB74086666}" srcOrd="0" destOrd="0" presId="urn:microsoft.com/office/officeart/2005/8/layout/hList1"/>
    <dgm:cxn modelId="{A5F1BDB3-94DA-42B5-B33B-CDC351D3987C}" type="presParOf" srcId="{8EBF6ADD-9084-41B7-B9FA-10CB74086666}" destId="{EB1EC42D-7056-4B8D-AA60-C4F93DE6C1C9}" srcOrd="0" destOrd="0" presId="urn:microsoft.com/office/officeart/2005/8/layout/hList1"/>
    <dgm:cxn modelId="{59D9B2C8-4CF1-46F0-82EE-70F482D4D4D3}" type="presParOf" srcId="{8EBF6ADD-9084-41B7-B9FA-10CB74086666}" destId="{D1A92764-0185-4FF1-92E2-4A391109638B}" srcOrd="1" destOrd="0" presId="urn:microsoft.com/office/officeart/2005/8/layout/hList1"/>
    <dgm:cxn modelId="{BAD6E48A-C320-4B16-9C90-0051E0934B4F}" type="presParOf" srcId="{7B823834-EDAD-44EE-AB70-4EA84A2BAA11}" destId="{B9F49F94-C947-4982-8219-354B96FD9939}" srcOrd="1" destOrd="0" presId="urn:microsoft.com/office/officeart/2005/8/layout/hList1"/>
    <dgm:cxn modelId="{A35960EE-A1C4-47FB-A34A-4B2B18836847}" type="presParOf" srcId="{7B823834-EDAD-44EE-AB70-4EA84A2BAA11}" destId="{DCAC348A-2F89-45CE-BDD3-4EA3EB9F1B63}" srcOrd="2" destOrd="0" presId="urn:microsoft.com/office/officeart/2005/8/layout/hList1"/>
    <dgm:cxn modelId="{52B42DC4-F998-439B-9175-755A6D73AD6F}" type="presParOf" srcId="{DCAC348A-2F89-45CE-BDD3-4EA3EB9F1B63}" destId="{F7B80172-1946-4FE0-A6DA-90A30FEA2609}" srcOrd="0" destOrd="0" presId="urn:microsoft.com/office/officeart/2005/8/layout/hList1"/>
    <dgm:cxn modelId="{26AC9CCF-71D1-4261-99E9-2586CC0E7520}" type="presParOf" srcId="{DCAC348A-2F89-45CE-BDD3-4EA3EB9F1B63}" destId="{08E4B4B7-9BFE-4708-813E-7EA5C43E3FB1}" srcOrd="1" destOrd="0" presId="urn:microsoft.com/office/officeart/2005/8/layout/hList1"/>
    <dgm:cxn modelId="{5A341457-1155-47F8-85B6-205823FE6D8D}" type="presParOf" srcId="{7B823834-EDAD-44EE-AB70-4EA84A2BAA11}" destId="{EE2DD5A2-4B2A-44E2-9D82-F49F928AFD61}" srcOrd="3" destOrd="0" presId="urn:microsoft.com/office/officeart/2005/8/layout/hList1"/>
    <dgm:cxn modelId="{1941B715-2FF1-49D8-8373-BAD94FD94EEB}" type="presParOf" srcId="{7B823834-EDAD-44EE-AB70-4EA84A2BAA11}" destId="{4FFE5DBD-3D3E-4A36-8994-637F71A6F4C3}" srcOrd="4" destOrd="0" presId="urn:microsoft.com/office/officeart/2005/8/layout/hList1"/>
    <dgm:cxn modelId="{184B29C5-970C-401D-98F1-736CFDE78AC7}" type="presParOf" srcId="{4FFE5DBD-3D3E-4A36-8994-637F71A6F4C3}" destId="{9C340F30-387A-4C49-8ED6-1AC1D3BA4D67}" srcOrd="0" destOrd="0" presId="urn:microsoft.com/office/officeart/2005/8/layout/hList1"/>
    <dgm:cxn modelId="{A5A801D1-7CF8-4F47-97A0-2A96B3A4F8EB}" type="presParOf" srcId="{4FFE5DBD-3D3E-4A36-8994-637F71A6F4C3}" destId="{F1D61700-2000-4A3F-A121-C1067C43875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00F195-254D-4511-A364-C0F87C2C537E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E07407-227D-4104-A6EC-EEBE7EF7C363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</a:p>
        <a:p>
          <a:pPr algn="ctr"/>
          <a:endParaRPr lang="ru-RU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Foreign accreditation agencies and higher education quality assurance agencies that issue certificates of accreditation of educational programs recognized in Ukraine</a:t>
          </a:r>
          <a:endParaRPr lang="ru-RU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Order of the Cabinet of Ministers</a:t>
          </a:r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from July 10, 2019 № 554-r</a:t>
          </a:r>
          <a:endParaRPr lang="ru-RU" sz="3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310969E3-DE9E-41DF-BA7E-E2E9BAD66D3A}" type="parTrans" cxnId="{F81B9991-E4BF-4674-8669-91D197E134B0}">
      <dgm:prSet/>
      <dgm:spPr/>
      <dgm:t>
        <a:bodyPr/>
        <a:lstStyle/>
        <a:p>
          <a:endParaRPr lang="ru-RU"/>
        </a:p>
      </dgm:t>
    </dgm:pt>
    <dgm:pt modelId="{B554BC04-47D0-42FB-ABF2-796D1C04401B}" type="sibTrans" cxnId="{F81B9991-E4BF-4674-8669-91D197E134B0}">
      <dgm:prSet/>
      <dgm:spPr/>
      <dgm:t>
        <a:bodyPr/>
        <a:lstStyle/>
        <a:p>
          <a:endParaRPr lang="ru-RU"/>
        </a:p>
      </dgm:t>
    </dgm:pt>
    <dgm:pt modelId="{D0D51322-228C-44AB-ADE6-C2D18CE8C7C2}" type="pres">
      <dgm:prSet presAssocID="{3300F195-254D-4511-A364-C0F87C2C537E}" presName="linear" presStyleCnt="0">
        <dgm:presLayoutVars>
          <dgm:animLvl val="lvl"/>
          <dgm:resizeHandles val="exact"/>
        </dgm:presLayoutVars>
      </dgm:prSet>
      <dgm:spPr/>
    </dgm:pt>
    <dgm:pt modelId="{0EFFD69E-4734-480C-A039-29162C4575BF}" type="pres">
      <dgm:prSet presAssocID="{D1E07407-227D-4104-A6EC-EEBE7EF7C363}" presName="parentText" presStyleLbl="node1" presStyleIdx="0" presStyleCnt="1" custScaleY="319028" custLinFactNeighborX="-12" custLinFactNeighborY="-54798">
        <dgm:presLayoutVars>
          <dgm:chMax val="0"/>
          <dgm:bulletEnabled val="1"/>
        </dgm:presLayoutVars>
      </dgm:prSet>
      <dgm:spPr/>
    </dgm:pt>
  </dgm:ptLst>
  <dgm:cxnLst>
    <dgm:cxn modelId="{E9A3607E-99D1-4FFA-B508-2AAAEF560521}" type="presOf" srcId="{3300F195-254D-4511-A364-C0F87C2C537E}" destId="{D0D51322-228C-44AB-ADE6-C2D18CE8C7C2}" srcOrd="0" destOrd="0" presId="urn:microsoft.com/office/officeart/2005/8/layout/vList2"/>
    <dgm:cxn modelId="{F81B9991-E4BF-4674-8669-91D197E134B0}" srcId="{3300F195-254D-4511-A364-C0F87C2C537E}" destId="{D1E07407-227D-4104-A6EC-EEBE7EF7C363}" srcOrd="0" destOrd="0" parTransId="{310969E3-DE9E-41DF-BA7E-E2E9BAD66D3A}" sibTransId="{B554BC04-47D0-42FB-ABF2-796D1C04401B}"/>
    <dgm:cxn modelId="{437BE495-9C65-429C-9B43-A4746F5994EE}" type="presOf" srcId="{D1E07407-227D-4104-A6EC-EEBE7EF7C363}" destId="{0EFFD69E-4734-480C-A039-29162C4575BF}" srcOrd="0" destOrd="0" presId="urn:microsoft.com/office/officeart/2005/8/layout/vList2"/>
    <dgm:cxn modelId="{E9D7124B-9CF3-47FB-B448-ADA4614D7F5B}" type="presParOf" srcId="{D0D51322-228C-44AB-ADE6-C2D18CE8C7C2}" destId="{0EFFD69E-4734-480C-A039-29162C4575B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EEBCBAE5-EC00-4DBE-A6D7-BD885E4FA7E4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7E705B-2B88-4B20-AB96-77208C24F61E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improving the quality of higher education and meeting the needs of the labor market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5E814E-6E4C-41FB-9C75-59E4097DDA27}" type="parTrans" cxnId="{A23D597C-5DBB-464A-AB4C-0C6B02822EAA}">
      <dgm:prSet/>
      <dgm:spPr/>
      <dgm:t>
        <a:bodyPr/>
        <a:lstStyle/>
        <a:p>
          <a:endParaRPr lang="ru-RU"/>
        </a:p>
      </dgm:t>
    </dgm:pt>
    <dgm:pt modelId="{1BCB9B0C-CD0A-43C8-9F85-53283218E947}" type="sibTrans" cxnId="{A23D597C-5DBB-464A-AB4C-0C6B02822EAA}">
      <dgm:prSet/>
      <dgm:spPr/>
      <dgm:t>
        <a:bodyPr/>
        <a:lstStyle/>
        <a:p>
          <a:endParaRPr lang="ru-RU"/>
        </a:p>
      </dgm:t>
    </dgm:pt>
    <dgm:pt modelId="{87F870D2-DBCA-42DF-99C2-AEA42F8E5B6B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updating quality standards</a:t>
          </a:r>
        </a:p>
        <a:p>
          <a:pPr rtl="0"/>
          <a:r>
            <a:rPr lang="uk-UA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QAFIN 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B98FA4-D186-4E3A-94D5-62A1C8281F3F}" type="parTrans" cxnId="{799CB10B-0989-4655-94B9-D1129C68B5F4}">
      <dgm:prSet/>
      <dgm:spPr/>
      <dgm:t>
        <a:bodyPr/>
        <a:lstStyle/>
        <a:p>
          <a:endParaRPr lang="ru-RU"/>
        </a:p>
      </dgm:t>
    </dgm:pt>
    <dgm:pt modelId="{FA495E6D-A678-4CD8-AFFB-0044A41B419D}" type="sibTrans" cxnId="{799CB10B-0989-4655-94B9-D1129C68B5F4}">
      <dgm:prSet/>
      <dgm:spPr/>
      <dgm:t>
        <a:bodyPr/>
        <a:lstStyle/>
        <a:p>
          <a:endParaRPr lang="ru-RU"/>
        </a:p>
      </dgm:t>
    </dgm:pt>
    <dgm:pt modelId="{ADBFD6A0-13BC-4B7B-A174-A40D0E98273B}">
      <dgm:prSet custT="1"/>
      <dgm:spPr>
        <a:solidFill>
          <a:schemeClr val="accent2">
            <a:lumMod val="40000"/>
            <a:lumOff val="60000"/>
          </a:schemeClr>
        </a:solidFill>
      </dgm:spPr>
      <dgm:t>
        <a:bodyPr vert="horz"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Promoting </a:t>
          </a:r>
          <a:r>
            <a: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entrepreneurship </a:t>
          </a:r>
          <a:r>
            <a: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education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3A9AFE-5D9B-4DCA-81BF-CA0142F7EFE6}" type="parTrans" cxnId="{B8B35696-8DDB-4BCC-A3FA-93E3159D2B1E}">
      <dgm:prSet/>
      <dgm:spPr/>
      <dgm:t>
        <a:bodyPr/>
        <a:lstStyle/>
        <a:p>
          <a:endParaRPr lang="ru-RU"/>
        </a:p>
      </dgm:t>
    </dgm:pt>
    <dgm:pt modelId="{FC0812A0-59B2-42C6-BFA7-C979A7A5BE64}" type="sibTrans" cxnId="{B8B35696-8DDB-4BCC-A3FA-93E3159D2B1E}">
      <dgm:prSet/>
      <dgm:spPr/>
      <dgm:t>
        <a:bodyPr/>
        <a:lstStyle/>
        <a:p>
          <a:endParaRPr lang="ru-RU"/>
        </a:p>
      </dgm:t>
    </dgm:pt>
    <dgm:pt modelId="{11275538-8E6D-42BC-A107-9BAC1118C49A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implementation of the national Strategy for internationalization of higher education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1F7C19-E892-4481-B9FE-2A2A3F8F7E92}" type="parTrans" cxnId="{3ECB55F1-118C-4924-8477-ACAC52404791}">
      <dgm:prSet/>
      <dgm:spPr/>
      <dgm:t>
        <a:bodyPr/>
        <a:lstStyle/>
        <a:p>
          <a:endParaRPr lang="ru-RU"/>
        </a:p>
      </dgm:t>
    </dgm:pt>
    <dgm:pt modelId="{FA058319-F587-48C7-ABDA-11425E9CA92C}" type="sibTrans" cxnId="{3ECB55F1-118C-4924-8477-ACAC52404791}">
      <dgm:prSet/>
      <dgm:spPr/>
      <dgm:t>
        <a:bodyPr/>
        <a:lstStyle/>
        <a:p>
          <a:endParaRPr lang="ru-RU"/>
        </a:p>
      </dgm:t>
    </dgm:pt>
    <dgm:pt modelId="{0AC3F03A-A08E-4638-A179-AFE975AE56A7}" type="pres">
      <dgm:prSet presAssocID="{EEBCBAE5-EC00-4DBE-A6D7-BD885E4FA7E4}" presName="Name0" presStyleCnt="0">
        <dgm:presLayoutVars>
          <dgm:dir/>
          <dgm:resizeHandles val="exact"/>
        </dgm:presLayoutVars>
      </dgm:prSet>
      <dgm:spPr/>
    </dgm:pt>
    <dgm:pt modelId="{FDBCEDC7-3409-440C-9207-7F39B6FF0475}" type="pres">
      <dgm:prSet presAssocID="{EEBCBAE5-EC00-4DBE-A6D7-BD885E4FA7E4}" presName="fgShape" presStyleLbl="fgShp" presStyleIdx="0" presStyleCnt="1" custScaleX="90223" custScaleY="91969" custLinFactNeighborX="-2038" custLinFactNeighborY="43137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</dgm:pt>
    <dgm:pt modelId="{2DCD579B-1978-41BE-81C7-24A1177B11DE}" type="pres">
      <dgm:prSet presAssocID="{EEBCBAE5-EC00-4DBE-A6D7-BD885E4FA7E4}" presName="linComp" presStyleCnt="0"/>
      <dgm:spPr/>
    </dgm:pt>
    <dgm:pt modelId="{7FE14452-E515-4D13-822C-5036534E2582}" type="pres">
      <dgm:prSet presAssocID="{6D7E705B-2B88-4B20-AB96-77208C24F61E}" presName="compNode" presStyleCnt="0"/>
      <dgm:spPr/>
    </dgm:pt>
    <dgm:pt modelId="{54F1C0BD-3B1D-4F21-9120-B682CB7F7D74}" type="pres">
      <dgm:prSet presAssocID="{6D7E705B-2B88-4B20-AB96-77208C24F61E}" presName="bkgdShape" presStyleLbl="node1" presStyleIdx="0" presStyleCnt="4" custLinFactNeighborX="-95"/>
      <dgm:spPr/>
    </dgm:pt>
    <dgm:pt modelId="{F334EDBF-AD91-4B46-A2A8-6BBB79DC4EA0}" type="pres">
      <dgm:prSet presAssocID="{6D7E705B-2B88-4B20-AB96-77208C24F61E}" presName="nodeTx" presStyleLbl="node1" presStyleIdx="0" presStyleCnt="4">
        <dgm:presLayoutVars>
          <dgm:bulletEnabled val="1"/>
        </dgm:presLayoutVars>
      </dgm:prSet>
      <dgm:spPr/>
    </dgm:pt>
    <dgm:pt modelId="{BBC84762-78E3-4CD2-8001-3F21EB6EEBF3}" type="pres">
      <dgm:prSet presAssocID="{6D7E705B-2B88-4B20-AB96-77208C24F61E}" presName="invisiNode" presStyleLbl="node1" presStyleIdx="0" presStyleCnt="4"/>
      <dgm:spPr/>
    </dgm:pt>
    <dgm:pt modelId="{EE9E3FDE-A874-4F2D-BE95-B9D85EF388E0}" type="pres">
      <dgm:prSet presAssocID="{6D7E705B-2B88-4B20-AB96-77208C24F61E}" presName="imagNode" presStyleLbl="fgImgPlace1" presStyleIdx="0" presStyleCnt="4" custScaleX="74213" custScaleY="69433" custLinFactNeighborX="-4813" custLinFactNeighborY="-2539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E0A7EBA-2AA3-400F-9981-4E4D0D83CF87}" type="pres">
      <dgm:prSet presAssocID="{1BCB9B0C-CD0A-43C8-9F85-53283218E947}" presName="sibTrans" presStyleLbl="sibTrans2D1" presStyleIdx="0" presStyleCnt="0"/>
      <dgm:spPr/>
    </dgm:pt>
    <dgm:pt modelId="{C43262AF-1DC9-49EC-A4C0-2BAB0C0EC4A7}" type="pres">
      <dgm:prSet presAssocID="{87F870D2-DBCA-42DF-99C2-AEA42F8E5B6B}" presName="compNode" presStyleCnt="0"/>
      <dgm:spPr/>
    </dgm:pt>
    <dgm:pt modelId="{915C14EF-F356-41BF-8358-006C7E247646}" type="pres">
      <dgm:prSet presAssocID="{87F870D2-DBCA-42DF-99C2-AEA42F8E5B6B}" presName="bkgdShape" presStyleLbl="node1" presStyleIdx="1" presStyleCnt="4"/>
      <dgm:spPr/>
    </dgm:pt>
    <dgm:pt modelId="{90C1D398-993B-49F9-BC46-D36EA0DB976F}" type="pres">
      <dgm:prSet presAssocID="{87F870D2-DBCA-42DF-99C2-AEA42F8E5B6B}" presName="nodeTx" presStyleLbl="node1" presStyleIdx="1" presStyleCnt="4">
        <dgm:presLayoutVars>
          <dgm:bulletEnabled val="1"/>
        </dgm:presLayoutVars>
      </dgm:prSet>
      <dgm:spPr/>
    </dgm:pt>
    <dgm:pt modelId="{CAB22CDC-C9D1-4B34-9531-E5B50C48B2DD}" type="pres">
      <dgm:prSet presAssocID="{87F870D2-DBCA-42DF-99C2-AEA42F8E5B6B}" presName="invisiNode" presStyleLbl="node1" presStyleIdx="1" presStyleCnt="4"/>
      <dgm:spPr/>
    </dgm:pt>
    <dgm:pt modelId="{4CD38CD1-4C47-4CE9-80FF-B62F03035914}" type="pres">
      <dgm:prSet presAssocID="{87F870D2-DBCA-42DF-99C2-AEA42F8E5B6B}" presName="imagNode" presStyleLbl="fgImgPlace1" presStyleIdx="1" presStyleCnt="4" custScaleX="79583" custScaleY="78519" custLinFactNeighborX="933" custLinFactNeighborY="-1445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64E4C19-34E5-4B1F-A8B9-A901EE94F272}" type="pres">
      <dgm:prSet presAssocID="{FA495E6D-A678-4CD8-AFFB-0044A41B419D}" presName="sibTrans" presStyleLbl="sibTrans2D1" presStyleIdx="0" presStyleCnt="0"/>
      <dgm:spPr/>
    </dgm:pt>
    <dgm:pt modelId="{D7220283-F807-4F7F-B298-EA9C9C38A120}" type="pres">
      <dgm:prSet presAssocID="{ADBFD6A0-13BC-4B7B-A174-A40D0E98273B}" presName="compNode" presStyleCnt="0"/>
      <dgm:spPr/>
    </dgm:pt>
    <dgm:pt modelId="{B51367EE-3DD4-4F71-9BE2-F294D010C3B6}" type="pres">
      <dgm:prSet presAssocID="{ADBFD6A0-13BC-4B7B-A174-A40D0E98273B}" presName="bkgdShape" presStyleLbl="node1" presStyleIdx="2" presStyleCnt="4" custScaleX="114771" custLinFactNeighborX="-4719"/>
      <dgm:spPr/>
    </dgm:pt>
    <dgm:pt modelId="{04CFF053-6818-419A-BA3A-8D4229EF4363}" type="pres">
      <dgm:prSet presAssocID="{ADBFD6A0-13BC-4B7B-A174-A40D0E98273B}" presName="nodeTx" presStyleLbl="node1" presStyleIdx="2" presStyleCnt="4">
        <dgm:presLayoutVars>
          <dgm:bulletEnabled val="1"/>
        </dgm:presLayoutVars>
      </dgm:prSet>
      <dgm:spPr/>
    </dgm:pt>
    <dgm:pt modelId="{E8AAD17A-8FF1-48D2-BF6F-7027B5A2D1F0}" type="pres">
      <dgm:prSet presAssocID="{ADBFD6A0-13BC-4B7B-A174-A40D0E98273B}" presName="invisiNode" presStyleLbl="node1" presStyleIdx="2" presStyleCnt="4"/>
      <dgm:spPr/>
    </dgm:pt>
    <dgm:pt modelId="{F3BBE886-DBFE-44D1-BABC-9D4982100169}" type="pres">
      <dgm:prSet presAssocID="{ADBFD6A0-13BC-4B7B-A174-A40D0E98273B}" presName="imagNode" presStyleLbl="fgImgPlace1" presStyleIdx="2" presStyleCnt="4" custScaleX="68390" custScaleY="68389" custLinFactNeighborX="1554" custLinFactNeighborY="-19523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D43F1B9D-E24B-43D1-A0F1-ED2E3F524A1F}" type="pres">
      <dgm:prSet presAssocID="{FC0812A0-59B2-42C6-BFA7-C979A7A5BE64}" presName="sibTrans" presStyleLbl="sibTrans2D1" presStyleIdx="0" presStyleCnt="0"/>
      <dgm:spPr/>
    </dgm:pt>
    <dgm:pt modelId="{7E41F28C-F9E6-40C2-B32C-0C017A6BD272}" type="pres">
      <dgm:prSet presAssocID="{11275538-8E6D-42BC-A107-9BAC1118C49A}" presName="compNode" presStyleCnt="0"/>
      <dgm:spPr/>
    </dgm:pt>
    <dgm:pt modelId="{95724F30-7248-4070-9428-48FB6318CD5A}" type="pres">
      <dgm:prSet presAssocID="{11275538-8E6D-42BC-A107-9BAC1118C49A}" presName="bkgdShape" presStyleLbl="node1" presStyleIdx="3" presStyleCnt="4"/>
      <dgm:spPr/>
    </dgm:pt>
    <dgm:pt modelId="{EF0EBCD2-140A-4683-B777-08C714AEE38F}" type="pres">
      <dgm:prSet presAssocID="{11275538-8E6D-42BC-A107-9BAC1118C49A}" presName="nodeTx" presStyleLbl="node1" presStyleIdx="3" presStyleCnt="4">
        <dgm:presLayoutVars>
          <dgm:bulletEnabled val="1"/>
        </dgm:presLayoutVars>
      </dgm:prSet>
      <dgm:spPr/>
    </dgm:pt>
    <dgm:pt modelId="{8148E83C-6632-4C73-BDFF-FFC92E214D4E}" type="pres">
      <dgm:prSet presAssocID="{11275538-8E6D-42BC-A107-9BAC1118C49A}" presName="invisiNode" presStyleLbl="node1" presStyleIdx="3" presStyleCnt="4"/>
      <dgm:spPr/>
    </dgm:pt>
    <dgm:pt modelId="{18026F09-AA39-46C4-BAF1-ABEC94DA4D24}" type="pres">
      <dgm:prSet presAssocID="{11275538-8E6D-42BC-A107-9BAC1118C49A}" presName="imagNode" presStyleLbl="fgImgPlace1" presStyleIdx="3" presStyleCnt="4" custScaleX="68007" custScaleY="69433" custLinFactNeighborX="5318" custLinFactNeighborY="-19001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799CB10B-0989-4655-94B9-D1129C68B5F4}" srcId="{EEBCBAE5-EC00-4DBE-A6D7-BD885E4FA7E4}" destId="{87F870D2-DBCA-42DF-99C2-AEA42F8E5B6B}" srcOrd="1" destOrd="0" parTransId="{86B98FA4-D186-4E3A-94D5-62A1C8281F3F}" sibTransId="{FA495E6D-A678-4CD8-AFFB-0044A41B419D}"/>
    <dgm:cxn modelId="{D572AC17-F69C-49B5-A458-51EBC3C283CE}" type="presOf" srcId="{11275538-8E6D-42BC-A107-9BAC1118C49A}" destId="{EF0EBCD2-140A-4683-B777-08C714AEE38F}" srcOrd="1" destOrd="0" presId="urn:microsoft.com/office/officeart/2005/8/layout/hList7"/>
    <dgm:cxn modelId="{82C5E41A-11A5-4555-BA8F-B5BAD6866CDC}" type="presOf" srcId="{ADBFD6A0-13BC-4B7B-A174-A40D0E98273B}" destId="{B51367EE-3DD4-4F71-9BE2-F294D010C3B6}" srcOrd="0" destOrd="0" presId="urn:microsoft.com/office/officeart/2005/8/layout/hList7"/>
    <dgm:cxn modelId="{4A8DD035-F4A2-43E5-9747-1957BB59788B}" type="presOf" srcId="{6D7E705B-2B88-4B20-AB96-77208C24F61E}" destId="{F334EDBF-AD91-4B46-A2A8-6BBB79DC4EA0}" srcOrd="1" destOrd="0" presId="urn:microsoft.com/office/officeart/2005/8/layout/hList7"/>
    <dgm:cxn modelId="{36B3003C-9B9E-48A4-8DB3-F53344BDB3B1}" type="presOf" srcId="{FC0812A0-59B2-42C6-BFA7-C979A7A5BE64}" destId="{D43F1B9D-E24B-43D1-A0F1-ED2E3F524A1F}" srcOrd="0" destOrd="0" presId="urn:microsoft.com/office/officeart/2005/8/layout/hList7"/>
    <dgm:cxn modelId="{5131995F-F962-4C0F-BD81-CF23DA315B70}" type="presOf" srcId="{1BCB9B0C-CD0A-43C8-9F85-53283218E947}" destId="{DE0A7EBA-2AA3-400F-9981-4E4D0D83CF87}" srcOrd="0" destOrd="0" presId="urn:microsoft.com/office/officeart/2005/8/layout/hList7"/>
    <dgm:cxn modelId="{C1659E77-5AEF-4306-9E1A-C3E03265DD77}" type="presOf" srcId="{EEBCBAE5-EC00-4DBE-A6D7-BD885E4FA7E4}" destId="{0AC3F03A-A08E-4638-A179-AFE975AE56A7}" srcOrd="0" destOrd="0" presId="urn:microsoft.com/office/officeart/2005/8/layout/hList7"/>
    <dgm:cxn modelId="{A23D597C-5DBB-464A-AB4C-0C6B02822EAA}" srcId="{EEBCBAE5-EC00-4DBE-A6D7-BD885E4FA7E4}" destId="{6D7E705B-2B88-4B20-AB96-77208C24F61E}" srcOrd="0" destOrd="0" parTransId="{9B5E814E-6E4C-41FB-9C75-59E4097DDA27}" sibTransId="{1BCB9B0C-CD0A-43C8-9F85-53283218E947}"/>
    <dgm:cxn modelId="{6E027184-AFE3-453D-81FE-C2FC9B9A4331}" type="presOf" srcId="{6D7E705B-2B88-4B20-AB96-77208C24F61E}" destId="{54F1C0BD-3B1D-4F21-9120-B682CB7F7D74}" srcOrd="0" destOrd="0" presId="urn:microsoft.com/office/officeart/2005/8/layout/hList7"/>
    <dgm:cxn modelId="{B247F389-3224-48D8-AA6A-8F62C55C75A2}" type="presOf" srcId="{87F870D2-DBCA-42DF-99C2-AEA42F8E5B6B}" destId="{90C1D398-993B-49F9-BC46-D36EA0DB976F}" srcOrd="1" destOrd="0" presId="urn:microsoft.com/office/officeart/2005/8/layout/hList7"/>
    <dgm:cxn modelId="{BF91D895-CC53-4004-ADCC-E33E3E9CDD6D}" type="presOf" srcId="{ADBFD6A0-13BC-4B7B-A174-A40D0E98273B}" destId="{04CFF053-6818-419A-BA3A-8D4229EF4363}" srcOrd="1" destOrd="0" presId="urn:microsoft.com/office/officeart/2005/8/layout/hList7"/>
    <dgm:cxn modelId="{B8B35696-8DDB-4BCC-A3FA-93E3159D2B1E}" srcId="{EEBCBAE5-EC00-4DBE-A6D7-BD885E4FA7E4}" destId="{ADBFD6A0-13BC-4B7B-A174-A40D0E98273B}" srcOrd="2" destOrd="0" parTransId="{6A3A9AFE-5D9B-4DCA-81BF-CA0142F7EFE6}" sibTransId="{FC0812A0-59B2-42C6-BFA7-C979A7A5BE64}"/>
    <dgm:cxn modelId="{4CA1EBA4-DF9B-4117-AE79-4766A1BB5FA3}" type="presOf" srcId="{87F870D2-DBCA-42DF-99C2-AEA42F8E5B6B}" destId="{915C14EF-F356-41BF-8358-006C7E247646}" srcOrd="0" destOrd="0" presId="urn:microsoft.com/office/officeart/2005/8/layout/hList7"/>
    <dgm:cxn modelId="{DD04F5C4-E660-4B49-84C1-0F4DF3242AD3}" type="presOf" srcId="{FA495E6D-A678-4CD8-AFFB-0044A41B419D}" destId="{064E4C19-34E5-4B1F-A8B9-A901EE94F272}" srcOrd="0" destOrd="0" presId="urn:microsoft.com/office/officeart/2005/8/layout/hList7"/>
    <dgm:cxn modelId="{AC9BB7E3-2813-4125-B0AC-8A8A750D0F6F}" type="presOf" srcId="{11275538-8E6D-42BC-A107-9BAC1118C49A}" destId="{95724F30-7248-4070-9428-48FB6318CD5A}" srcOrd="0" destOrd="0" presId="urn:microsoft.com/office/officeart/2005/8/layout/hList7"/>
    <dgm:cxn modelId="{3ECB55F1-118C-4924-8477-ACAC52404791}" srcId="{EEBCBAE5-EC00-4DBE-A6D7-BD885E4FA7E4}" destId="{11275538-8E6D-42BC-A107-9BAC1118C49A}" srcOrd="3" destOrd="0" parTransId="{171F7C19-E892-4481-B9FE-2A2A3F8F7E92}" sibTransId="{FA058319-F587-48C7-ABDA-11425E9CA92C}"/>
    <dgm:cxn modelId="{83187E59-F26C-43C4-8A6C-CF8E268D3E53}" type="presParOf" srcId="{0AC3F03A-A08E-4638-A179-AFE975AE56A7}" destId="{FDBCEDC7-3409-440C-9207-7F39B6FF0475}" srcOrd="0" destOrd="0" presId="urn:microsoft.com/office/officeart/2005/8/layout/hList7"/>
    <dgm:cxn modelId="{35AB8D31-D8A7-4BFD-9118-223799895EBE}" type="presParOf" srcId="{0AC3F03A-A08E-4638-A179-AFE975AE56A7}" destId="{2DCD579B-1978-41BE-81C7-24A1177B11DE}" srcOrd="1" destOrd="0" presId="urn:microsoft.com/office/officeart/2005/8/layout/hList7"/>
    <dgm:cxn modelId="{164B2CC6-03FA-498F-B358-80E604CDEEA6}" type="presParOf" srcId="{2DCD579B-1978-41BE-81C7-24A1177B11DE}" destId="{7FE14452-E515-4D13-822C-5036534E2582}" srcOrd="0" destOrd="0" presId="urn:microsoft.com/office/officeart/2005/8/layout/hList7"/>
    <dgm:cxn modelId="{DF1F3EB7-7118-469F-A801-06D6AE64AEE7}" type="presParOf" srcId="{7FE14452-E515-4D13-822C-5036534E2582}" destId="{54F1C0BD-3B1D-4F21-9120-B682CB7F7D74}" srcOrd="0" destOrd="0" presId="urn:microsoft.com/office/officeart/2005/8/layout/hList7"/>
    <dgm:cxn modelId="{D2E97817-4A44-47A1-B8E3-7F8FCB4D7AE8}" type="presParOf" srcId="{7FE14452-E515-4D13-822C-5036534E2582}" destId="{F334EDBF-AD91-4B46-A2A8-6BBB79DC4EA0}" srcOrd="1" destOrd="0" presId="urn:microsoft.com/office/officeart/2005/8/layout/hList7"/>
    <dgm:cxn modelId="{C40F9370-2199-4E8B-B1E1-75EEEECFDD76}" type="presParOf" srcId="{7FE14452-E515-4D13-822C-5036534E2582}" destId="{BBC84762-78E3-4CD2-8001-3F21EB6EEBF3}" srcOrd="2" destOrd="0" presId="urn:microsoft.com/office/officeart/2005/8/layout/hList7"/>
    <dgm:cxn modelId="{82C03694-9BB3-4120-9AB6-ECB4FC1048D6}" type="presParOf" srcId="{7FE14452-E515-4D13-822C-5036534E2582}" destId="{EE9E3FDE-A874-4F2D-BE95-B9D85EF388E0}" srcOrd="3" destOrd="0" presId="urn:microsoft.com/office/officeart/2005/8/layout/hList7"/>
    <dgm:cxn modelId="{8FD525DE-79DD-404C-843A-E9587E259147}" type="presParOf" srcId="{2DCD579B-1978-41BE-81C7-24A1177B11DE}" destId="{DE0A7EBA-2AA3-400F-9981-4E4D0D83CF87}" srcOrd="1" destOrd="0" presId="urn:microsoft.com/office/officeart/2005/8/layout/hList7"/>
    <dgm:cxn modelId="{A074D779-832B-4518-AEB6-BCB26EBE4EA3}" type="presParOf" srcId="{2DCD579B-1978-41BE-81C7-24A1177B11DE}" destId="{C43262AF-1DC9-49EC-A4C0-2BAB0C0EC4A7}" srcOrd="2" destOrd="0" presId="urn:microsoft.com/office/officeart/2005/8/layout/hList7"/>
    <dgm:cxn modelId="{879DD125-546E-4600-AAC4-D1491643C6BA}" type="presParOf" srcId="{C43262AF-1DC9-49EC-A4C0-2BAB0C0EC4A7}" destId="{915C14EF-F356-41BF-8358-006C7E247646}" srcOrd="0" destOrd="0" presId="urn:microsoft.com/office/officeart/2005/8/layout/hList7"/>
    <dgm:cxn modelId="{527B5964-C9C1-442B-9896-7781BDFA6D09}" type="presParOf" srcId="{C43262AF-1DC9-49EC-A4C0-2BAB0C0EC4A7}" destId="{90C1D398-993B-49F9-BC46-D36EA0DB976F}" srcOrd="1" destOrd="0" presId="urn:microsoft.com/office/officeart/2005/8/layout/hList7"/>
    <dgm:cxn modelId="{7C5258DE-CC46-47E8-95C3-FB62A8DD0926}" type="presParOf" srcId="{C43262AF-1DC9-49EC-A4C0-2BAB0C0EC4A7}" destId="{CAB22CDC-C9D1-4B34-9531-E5B50C48B2DD}" srcOrd="2" destOrd="0" presId="urn:microsoft.com/office/officeart/2005/8/layout/hList7"/>
    <dgm:cxn modelId="{7DAB708B-430E-4205-BA28-117398954FC7}" type="presParOf" srcId="{C43262AF-1DC9-49EC-A4C0-2BAB0C0EC4A7}" destId="{4CD38CD1-4C47-4CE9-80FF-B62F03035914}" srcOrd="3" destOrd="0" presId="urn:microsoft.com/office/officeart/2005/8/layout/hList7"/>
    <dgm:cxn modelId="{2EE0305B-8600-4306-BB25-98FEBF793ADE}" type="presParOf" srcId="{2DCD579B-1978-41BE-81C7-24A1177B11DE}" destId="{064E4C19-34E5-4B1F-A8B9-A901EE94F272}" srcOrd="3" destOrd="0" presId="urn:microsoft.com/office/officeart/2005/8/layout/hList7"/>
    <dgm:cxn modelId="{6D3DC12F-D3B8-404F-BF78-94B63623CC03}" type="presParOf" srcId="{2DCD579B-1978-41BE-81C7-24A1177B11DE}" destId="{D7220283-F807-4F7F-B298-EA9C9C38A120}" srcOrd="4" destOrd="0" presId="urn:microsoft.com/office/officeart/2005/8/layout/hList7"/>
    <dgm:cxn modelId="{178AC201-C9D2-4E2B-B05B-0CD21AB01E0F}" type="presParOf" srcId="{D7220283-F807-4F7F-B298-EA9C9C38A120}" destId="{B51367EE-3DD4-4F71-9BE2-F294D010C3B6}" srcOrd="0" destOrd="0" presId="urn:microsoft.com/office/officeart/2005/8/layout/hList7"/>
    <dgm:cxn modelId="{B30EC9E7-775A-4488-B3B7-4608A329E414}" type="presParOf" srcId="{D7220283-F807-4F7F-B298-EA9C9C38A120}" destId="{04CFF053-6818-419A-BA3A-8D4229EF4363}" srcOrd="1" destOrd="0" presId="urn:microsoft.com/office/officeart/2005/8/layout/hList7"/>
    <dgm:cxn modelId="{D2629B7E-C7EA-4158-9D8B-EC075D2AB66E}" type="presParOf" srcId="{D7220283-F807-4F7F-B298-EA9C9C38A120}" destId="{E8AAD17A-8FF1-48D2-BF6F-7027B5A2D1F0}" srcOrd="2" destOrd="0" presId="urn:microsoft.com/office/officeart/2005/8/layout/hList7"/>
    <dgm:cxn modelId="{7C58E728-5338-415D-AD19-7C41A6BAF102}" type="presParOf" srcId="{D7220283-F807-4F7F-B298-EA9C9C38A120}" destId="{F3BBE886-DBFE-44D1-BABC-9D4982100169}" srcOrd="3" destOrd="0" presId="urn:microsoft.com/office/officeart/2005/8/layout/hList7"/>
    <dgm:cxn modelId="{2698A6C2-3FBF-4A33-A0D3-0F119E84985A}" type="presParOf" srcId="{2DCD579B-1978-41BE-81C7-24A1177B11DE}" destId="{D43F1B9D-E24B-43D1-A0F1-ED2E3F524A1F}" srcOrd="5" destOrd="0" presId="urn:microsoft.com/office/officeart/2005/8/layout/hList7"/>
    <dgm:cxn modelId="{4A5AD20B-3765-468D-8AEA-997C5A1F287F}" type="presParOf" srcId="{2DCD579B-1978-41BE-81C7-24A1177B11DE}" destId="{7E41F28C-F9E6-40C2-B32C-0C017A6BD272}" srcOrd="6" destOrd="0" presId="urn:microsoft.com/office/officeart/2005/8/layout/hList7"/>
    <dgm:cxn modelId="{D77E2349-D3F5-4B39-B868-34D854E04F77}" type="presParOf" srcId="{7E41F28C-F9E6-40C2-B32C-0C017A6BD272}" destId="{95724F30-7248-4070-9428-48FB6318CD5A}" srcOrd="0" destOrd="0" presId="urn:microsoft.com/office/officeart/2005/8/layout/hList7"/>
    <dgm:cxn modelId="{3E7A2668-22AA-4819-AAED-8977CEF3FBF4}" type="presParOf" srcId="{7E41F28C-F9E6-40C2-B32C-0C017A6BD272}" destId="{EF0EBCD2-140A-4683-B777-08C714AEE38F}" srcOrd="1" destOrd="0" presId="urn:microsoft.com/office/officeart/2005/8/layout/hList7"/>
    <dgm:cxn modelId="{049F3D3F-A0FD-4EF9-8D8A-BBF9F65E8232}" type="presParOf" srcId="{7E41F28C-F9E6-40C2-B32C-0C017A6BD272}" destId="{8148E83C-6632-4C73-BDFF-FFC92E214D4E}" srcOrd="2" destOrd="0" presId="urn:microsoft.com/office/officeart/2005/8/layout/hList7"/>
    <dgm:cxn modelId="{F47E1CD0-A3B4-45FD-B302-5F0D056DD4AF}" type="presParOf" srcId="{7E41F28C-F9E6-40C2-B32C-0C017A6BD272}" destId="{18026F09-AA39-46C4-BAF1-ABEC94DA4D24}" srcOrd="3" destOrd="0" presId="urn:microsoft.com/office/officeart/2005/8/layout/hList7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773EE769-6C7C-491A-8C94-02AF74A2A60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5E789F-9E81-41F8-A543-66EC310AF888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Strengthening responsibility for higher education; increase funding and increase the number of doctoral students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0727C5-826C-4825-88F6-DAC4DD186996}" type="parTrans" cxnId="{8C3C38AE-1D16-4EC4-BA8C-163D21296C42}">
      <dgm:prSet/>
      <dgm:spPr/>
      <dgm:t>
        <a:bodyPr/>
        <a:lstStyle/>
        <a:p>
          <a:endParaRPr lang="ru-RU"/>
        </a:p>
      </dgm:t>
    </dgm:pt>
    <dgm:pt modelId="{C298E333-9CFA-43B4-BED6-91063B4215BC}" type="sibTrans" cxnId="{8C3C38AE-1D16-4EC4-BA8C-163D21296C42}">
      <dgm:prSet/>
      <dgm:spPr/>
      <dgm:t>
        <a:bodyPr/>
        <a:lstStyle/>
        <a:p>
          <a:endParaRPr lang="ru-RU"/>
        </a:p>
      </dgm:t>
    </dgm:pt>
    <dgm:pt modelId="{9992EDBC-3E38-4A6B-ADB3-8A2ADF8C7B90}" type="pres">
      <dgm:prSet presAssocID="{773EE769-6C7C-491A-8C94-02AF74A2A60F}" presName="linear" presStyleCnt="0">
        <dgm:presLayoutVars>
          <dgm:animLvl val="lvl"/>
          <dgm:resizeHandles val="exact"/>
        </dgm:presLayoutVars>
      </dgm:prSet>
      <dgm:spPr/>
    </dgm:pt>
    <dgm:pt modelId="{1C89269D-5361-4CAA-A997-49DED67E0B66}" type="pres">
      <dgm:prSet presAssocID="{535E789F-9E81-41F8-A543-66EC310AF88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7603783-F5C0-42DE-9B7E-F2841CD79B63}" type="presOf" srcId="{773EE769-6C7C-491A-8C94-02AF74A2A60F}" destId="{9992EDBC-3E38-4A6B-ADB3-8A2ADF8C7B90}" srcOrd="0" destOrd="0" presId="urn:microsoft.com/office/officeart/2005/8/layout/vList2"/>
    <dgm:cxn modelId="{8C3C38AE-1D16-4EC4-BA8C-163D21296C42}" srcId="{773EE769-6C7C-491A-8C94-02AF74A2A60F}" destId="{535E789F-9E81-41F8-A543-66EC310AF888}" srcOrd="0" destOrd="0" parTransId="{470727C5-826C-4825-88F6-DAC4DD186996}" sibTransId="{C298E333-9CFA-43B4-BED6-91063B4215BC}"/>
    <dgm:cxn modelId="{DB355DDA-510D-4B7F-8171-20D0B296B4F5}" type="presOf" srcId="{535E789F-9E81-41F8-A543-66EC310AF888}" destId="{1C89269D-5361-4CAA-A997-49DED67E0B66}" srcOrd="0" destOrd="0" presId="urn:microsoft.com/office/officeart/2005/8/layout/vList2"/>
    <dgm:cxn modelId="{46481C2D-EA3C-4EB3-A802-811FA3202073}" type="presParOf" srcId="{9992EDBC-3E38-4A6B-ADB3-8A2ADF8C7B90}" destId="{1C89269D-5361-4CAA-A997-49DED67E0B6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60D189FE-8272-4A81-B4D3-E1ECB4A618B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A35830-30B6-4CA7-83CF-98297B9DFDFC}">
      <dgm:prSet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ctr" rtl="0"/>
          <a:r>
            <a: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initiative for excellence is a research university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4C44D4-AF49-443F-9885-B1A23FB9FB13}" type="parTrans" cxnId="{556C6923-BAD5-4724-B95C-1C110221492A}">
      <dgm:prSet/>
      <dgm:spPr/>
      <dgm:t>
        <a:bodyPr/>
        <a:lstStyle/>
        <a:p>
          <a:endParaRPr lang="ru-RU"/>
        </a:p>
      </dgm:t>
    </dgm:pt>
    <dgm:pt modelId="{00FDD682-1F10-4E27-B9F9-F3A7A5EB99BE}" type="sibTrans" cxnId="{556C6923-BAD5-4724-B95C-1C110221492A}">
      <dgm:prSet/>
      <dgm:spPr/>
      <dgm:t>
        <a:bodyPr/>
        <a:lstStyle/>
        <a:p>
          <a:endParaRPr lang="ru-RU"/>
        </a:p>
      </dgm:t>
    </dgm:pt>
    <dgm:pt modelId="{91DAFB74-4BD5-4D42-880D-38A6F08C72B0}" type="pres">
      <dgm:prSet presAssocID="{60D189FE-8272-4A81-B4D3-E1ECB4A618B4}" presName="linear" presStyleCnt="0">
        <dgm:presLayoutVars>
          <dgm:animLvl val="lvl"/>
          <dgm:resizeHandles val="exact"/>
        </dgm:presLayoutVars>
      </dgm:prSet>
      <dgm:spPr/>
    </dgm:pt>
    <dgm:pt modelId="{8DDDC7A4-6FB3-4F67-9039-DA2AC787B8ED}" type="pres">
      <dgm:prSet presAssocID="{6BA35830-30B6-4CA7-83CF-98297B9DFDFC}" presName="parentText" presStyleLbl="node1" presStyleIdx="0" presStyleCnt="1" custScaleY="201788">
        <dgm:presLayoutVars>
          <dgm:chMax val="0"/>
          <dgm:bulletEnabled val="1"/>
        </dgm:presLayoutVars>
      </dgm:prSet>
      <dgm:spPr/>
    </dgm:pt>
  </dgm:ptLst>
  <dgm:cxnLst>
    <dgm:cxn modelId="{556C6923-BAD5-4724-B95C-1C110221492A}" srcId="{60D189FE-8272-4A81-B4D3-E1ECB4A618B4}" destId="{6BA35830-30B6-4CA7-83CF-98297B9DFDFC}" srcOrd="0" destOrd="0" parTransId="{DB4C44D4-AF49-443F-9885-B1A23FB9FB13}" sibTransId="{00FDD682-1F10-4E27-B9F9-F3A7A5EB99BE}"/>
    <dgm:cxn modelId="{7D05D441-01C4-48BA-8DF4-1C7287F43563}" type="presOf" srcId="{60D189FE-8272-4A81-B4D3-E1ECB4A618B4}" destId="{91DAFB74-4BD5-4D42-880D-38A6F08C72B0}" srcOrd="0" destOrd="0" presId="urn:microsoft.com/office/officeart/2005/8/layout/vList2"/>
    <dgm:cxn modelId="{14C466C4-929A-4A7D-BEE4-FE9F896F363B}" type="presOf" srcId="{6BA35830-30B6-4CA7-83CF-98297B9DFDFC}" destId="{8DDDC7A4-6FB3-4F67-9039-DA2AC787B8ED}" srcOrd="0" destOrd="0" presId="urn:microsoft.com/office/officeart/2005/8/layout/vList2"/>
    <dgm:cxn modelId="{F9DEFC61-1691-44CB-85D3-DB4A7F29E34B}" type="presParOf" srcId="{91DAFB74-4BD5-4D42-880D-38A6F08C72B0}" destId="{8DDDC7A4-6FB3-4F67-9039-DA2AC787B8ED}" srcOrd="0" destOrd="0" presId="urn:microsoft.com/office/officeart/2005/8/layout/vList2"/>
  </dgm:cxnLst>
  <dgm:bg>
    <a:solidFill>
      <a:schemeClr val="accent2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34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71856632-2D4C-4F56-8802-C3CA59586029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E8EA11-0AF5-4173-8706-34680D11F4C4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algn="ctr" rtl="0"/>
          <a:r>
            <a:rPr lang="en-US" b="1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ECTS </a:t>
          </a:r>
          <a:r>
            <a:rPr lang="en-US" b="0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AS AN INDICATOR OF EXTERNAL EVALUATION OF THE QUALITY OF HIGHER EDUCATION: </a:t>
          </a:r>
          <a:r>
            <a:rPr lang="en-US" b="1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INDIVIDUAL ROUTES OF COUNTRIES</a:t>
          </a:r>
          <a:endParaRPr lang="ru-RU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9B2210-9F59-4FC0-8571-951E1DDF22F7}" type="parTrans" cxnId="{A6AE1F2D-FDA8-4CD7-9DE5-539112B873A7}">
      <dgm:prSet/>
      <dgm:spPr/>
      <dgm:t>
        <a:bodyPr/>
        <a:lstStyle/>
        <a:p>
          <a:endParaRPr lang="ru-RU"/>
        </a:p>
      </dgm:t>
    </dgm:pt>
    <dgm:pt modelId="{3FF46F13-B775-40DA-97D1-D4B5F22B1D19}" type="sibTrans" cxnId="{A6AE1F2D-FDA8-4CD7-9DE5-539112B873A7}">
      <dgm:prSet/>
      <dgm:spPr/>
      <dgm:t>
        <a:bodyPr/>
        <a:lstStyle/>
        <a:p>
          <a:endParaRPr lang="ru-RU"/>
        </a:p>
      </dgm:t>
    </dgm:pt>
    <dgm:pt modelId="{4DFBBACE-D4EC-45AA-8852-D925904680F8}" type="pres">
      <dgm:prSet presAssocID="{71856632-2D4C-4F56-8802-C3CA59586029}" presName="linear" presStyleCnt="0">
        <dgm:presLayoutVars>
          <dgm:animLvl val="lvl"/>
          <dgm:resizeHandles val="exact"/>
        </dgm:presLayoutVars>
      </dgm:prSet>
      <dgm:spPr/>
    </dgm:pt>
    <dgm:pt modelId="{48151D37-8707-4EE4-8302-1ACD7201903D}" type="pres">
      <dgm:prSet presAssocID="{D3E8EA11-0AF5-4173-8706-34680D11F4C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3E08905-BB59-464E-925C-693F98E34EE9}" type="presOf" srcId="{71856632-2D4C-4F56-8802-C3CA59586029}" destId="{4DFBBACE-D4EC-45AA-8852-D925904680F8}" srcOrd="0" destOrd="0" presId="urn:microsoft.com/office/officeart/2005/8/layout/vList2"/>
    <dgm:cxn modelId="{A6AE1F2D-FDA8-4CD7-9DE5-539112B873A7}" srcId="{71856632-2D4C-4F56-8802-C3CA59586029}" destId="{D3E8EA11-0AF5-4173-8706-34680D11F4C4}" srcOrd="0" destOrd="0" parTransId="{409B2210-9F59-4FC0-8571-951E1DDF22F7}" sibTransId="{3FF46F13-B775-40DA-97D1-D4B5F22B1D19}"/>
    <dgm:cxn modelId="{6C1149D3-8378-4A47-977E-12D0F052F319}" type="presOf" srcId="{D3E8EA11-0AF5-4173-8706-34680D11F4C4}" destId="{48151D37-8707-4EE4-8302-1ACD7201903D}" srcOrd="0" destOrd="0" presId="urn:microsoft.com/office/officeart/2005/8/layout/vList2"/>
    <dgm:cxn modelId="{830FC15B-7958-40A9-B120-9305BEE63C56}" type="presParOf" srcId="{4DFBBACE-D4EC-45AA-8852-D925904680F8}" destId="{48151D37-8707-4EE4-8302-1ACD7201903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3A53518A-8DAC-4EBA-A88C-44D7D79F58D5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C47362-5858-42CD-BC89-A927CF5A2E5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 rtl="0"/>
          <a:r>
            <a:rPr lang="en-US" sz="2800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RECOGNITION OF QUALIFICATIONS</a:t>
          </a:r>
          <a:endParaRPr lang="ru-RU" sz="2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03A67B-A174-4507-A51A-87F6DD96EB7C}" type="parTrans" cxnId="{F67322A6-9F24-4137-8131-6E56655B969F}">
      <dgm:prSet/>
      <dgm:spPr/>
      <dgm:t>
        <a:bodyPr/>
        <a:lstStyle/>
        <a:p>
          <a:endParaRPr lang="ru-RU"/>
        </a:p>
      </dgm:t>
    </dgm:pt>
    <dgm:pt modelId="{862C2358-B167-400B-8583-C80011948B8D}" type="sibTrans" cxnId="{F67322A6-9F24-4137-8131-6E56655B969F}">
      <dgm:prSet/>
      <dgm:spPr/>
      <dgm:t>
        <a:bodyPr/>
        <a:lstStyle/>
        <a:p>
          <a:endParaRPr lang="ru-RU"/>
        </a:p>
      </dgm:t>
    </dgm:pt>
    <dgm:pt modelId="{B258AEAA-1150-476C-9D09-95400DD540D7}" type="pres">
      <dgm:prSet presAssocID="{3A53518A-8DAC-4EBA-A88C-44D7D79F58D5}" presName="linear" presStyleCnt="0">
        <dgm:presLayoutVars>
          <dgm:animLvl val="lvl"/>
          <dgm:resizeHandles val="exact"/>
        </dgm:presLayoutVars>
      </dgm:prSet>
      <dgm:spPr/>
    </dgm:pt>
    <dgm:pt modelId="{6B803790-EE72-4A5B-987D-8FBDBF58FD69}" type="pres">
      <dgm:prSet presAssocID="{CEC47362-5858-42CD-BC89-A927CF5A2E5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9D29578-CA1B-4D4D-8E21-3A3702A7D163}" type="presOf" srcId="{CEC47362-5858-42CD-BC89-A927CF5A2E58}" destId="{6B803790-EE72-4A5B-987D-8FBDBF58FD69}" srcOrd="0" destOrd="0" presId="urn:microsoft.com/office/officeart/2005/8/layout/vList2"/>
    <dgm:cxn modelId="{F67322A6-9F24-4137-8131-6E56655B969F}" srcId="{3A53518A-8DAC-4EBA-A88C-44D7D79F58D5}" destId="{CEC47362-5858-42CD-BC89-A927CF5A2E58}" srcOrd="0" destOrd="0" parTransId="{4103A67B-A174-4507-A51A-87F6DD96EB7C}" sibTransId="{862C2358-B167-400B-8583-C80011948B8D}"/>
    <dgm:cxn modelId="{7D2796CC-A0F4-457F-8C0A-8292DE6CA0D7}" type="presOf" srcId="{3A53518A-8DAC-4EBA-A88C-44D7D79F58D5}" destId="{B258AEAA-1150-476C-9D09-95400DD540D7}" srcOrd="0" destOrd="0" presId="urn:microsoft.com/office/officeart/2005/8/layout/vList2"/>
    <dgm:cxn modelId="{0D23F977-9745-482C-88A0-03047F99F6C1}" type="presParOf" srcId="{B258AEAA-1150-476C-9D09-95400DD540D7}" destId="{6B803790-EE72-4A5B-987D-8FBDBF58FD6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4F0BCE70-4C6A-40C8-80E1-34B89242E9D2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5F3112-EFB2-4B14-BE3B-B2168BA02EFE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uk-UA" sz="2400" b="1" baseline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БОЛГАРІЯ: МОДЕЛЬ СИСТЕМИ ЗАБЕЗПЕЧЕННЯ ЯКОСТІ</a:t>
          </a:r>
          <a:endParaRPr lang="ru-RU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149798-F309-4F40-A0E1-32A872952AAE}" type="parTrans" cxnId="{83C0B120-19EE-4E12-9A1C-1D1FC3BE810A}">
      <dgm:prSet/>
      <dgm:spPr/>
      <dgm:t>
        <a:bodyPr/>
        <a:lstStyle/>
        <a:p>
          <a:endParaRPr lang="ru-RU"/>
        </a:p>
      </dgm:t>
    </dgm:pt>
    <dgm:pt modelId="{A5DE7169-91B6-4F1F-9DBF-E35525A3F8F9}" type="sibTrans" cxnId="{83C0B120-19EE-4E12-9A1C-1D1FC3BE810A}">
      <dgm:prSet/>
      <dgm:spPr/>
      <dgm:t>
        <a:bodyPr/>
        <a:lstStyle/>
        <a:p>
          <a:endParaRPr lang="ru-RU"/>
        </a:p>
      </dgm:t>
    </dgm:pt>
    <dgm:pt modelId="{A6C5D893-0E96-417F-89EB-AF6FA034EE11}" type="pres">
      <dgm:prSet presAssocID="{4F0BCE70-4C6A-40C8-80E1-34B89242E9D2}" presName="linear" presStyleCnt="0">
        <dgm:presLayoutVars>
          <dgm:animLvl val="lvl"/>
          <dgm:resizeHandles val="exact"/>
        </dgm:presLayoutVars>
      </dgm:prSet>
      <dgm:spPr/>
    </dgm:pt>
    <dgm:pt modelId="{2FC04D5A-9207-4C8B-B033-CE5813C4C5A6}" type="pres">
      <dgm:prSet presAssocID="{185F3112-EFB2-4B14-BE3B-B2168BA02EFE}" presName="parentText" presStyleLbl="node1" presStyleIdx="0" presStyleCnt="1" custScaleY="216272" custLinFactNeighborY="24122">
        <dgm:presLayoutVars>
          <dgm:chMax val="0"/>
          <dgm:bulletEnabled val="1"/>
        </dgm:presLayoutVars>
      </dgm:prSet>
      <dgm:spPr/>
    </dgm:pt>
  </dgm:ptLst>
  <dgm:cxnLst>
    <dgm:cxn modelId="{83C0B120-19EE-4E12-9A1C-1D1FC3BE810A}" srcId="{4F0BCE70-4C6A-40C8-80E1-34B89242E9D2}" destId="{185F3112-EFB2-4B14-BE3B-B2168BA02EFE}" srcOrd="0" destOrd="0" parTransId="{6A149798-F309-4F40-A0E1-32A872952AAE}" sibTransId="{A5DE7169-91B6-4F1F-9DBF-E35525A3F8F9}"/>
    <dgm:cxn modelId="{E78FC355-6ED3-4C29-ABEA-6150E893D383}" type="presOf" srcId="{4F0BCE70-4C6A-40C8-80E1-34B89242E9D2}" destId="{A6C5D893-0E96-417F-89EB-AF6FA034EE11}" srcOrd="0" destOrd="0" presId="urn:microsoft.com/office/officeart/2005/8/layout/vList2"/>
    <dgm:cxn modelId="{85B89F80-787D-496D-8551-8F784F80E664}" type="presOf" srcId="{185F3112-EFB2-4B14-BE3B-B2168BA02EFE}" destId="{2FC04D5A-9207-4C8B-B033-CE5813C4C5A6}" srcOrd="0" destOrd="0" presId="urn:microsoft.com/office/officeart/2005/8/layout/vList2"/>
    <dgm:cxn modelId="{80FF4CB1-D5A8-4FD5-89F8-998FFFCF7053}" type="presParOf" srcId="{A6C5D893-0E96-417F-89EB-AF6FA034EE11}" destId="{2FC04D5A-9207-4C8B-B033-CE5813C4C5A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B3295253-8979-44D9-A9FD-B8782851937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6A5C8A-45F4-49B9-8D0A-B004CFC2C1EA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NORMATIVE SUBSYSTEM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9893FB-8E34-488D-921A-ED6B9880C319}" type="parTrans" cxnId="{C02CED77-F084-4837-B1D3-04568F9848AB}">
      <dgm:prSet/>
      <dgm:spPr/>
      <dgm:t>
        <a:bodyPr/>
        <a:lstStyle/>
        <a:p>
          <a:endParaRPr lang="ru-RU"/>
        </a:p>
      </dgm:t>
    </dgm:pt>
    <dgm:pt modelId="{1EDAF43F-1497-468E-8B07-422D4D5E8AF0}" type="sibTrans" cxnId="{C02CED77-F084-4837-B1D3-04568F9848AB}">
      <dgm:prSet/>
      <dgm:spPr/>
      <dgm:t>
        <a:bodyPr/>
        <a:lstStyle/>
        <a:p>
          <a:endParaRPr lang="ru-RU"/>
        </a:p>
      </dgm:t>
    </dgm:pt>
    <dgm:pt modelId="{0A0EA69A-A8AE-486C-B707-956D6FB65C65}">
      <dgm:prSet custT="1"/>
      <dgm:spPr>
        <a:solidFill>
          <a:schemeClr val="bg2">
            <a:alpha val="90000"/>
          </a:schemeClr>
        </a:solidFill>
        <a:ln>
          <a:solidFill>
            <a:schemeClr val="accent4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legislation (HEA, etc.);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20721C-370C-4038-B44C-317CCB25CD36}" type="parTrans" cxnId="{5790BE14-0048-498A-9EF1-F81FD6E5ED48}">
      <dgm:prSet/>
      <dgm:spPr/>
      <dgm:t>
        <a:bodyPr/>
        <a:lstStyle/>
        <a:p>
          <a:endParaRPr lang="ru-RU"/>
        </a:p>
      </dgm:t>
    </dgm:pt>
    <dgm:pt modelId="{23AEA860-BFEA-4E74-8BBE-82159D8E6A8D}" type="sibTrans" cxnId="{5790BE14-0048-498A-9EF1-F81FD6E5ED48}">
      <dgm:prSet/>
      <dgm:spPr/>
      <dgm:t>
        <a:bodyPr/>
        <a:lstStyle/>
        <a:p>
          <a:endParaRPr lang="ru-RU"/>
        </a:p>
      </dgm:t>
    </dgm:pt>
    <dgm:pt modelId="{B5731F95-EBEF-47EE-A56E-0444D04D962C}">
      <dgm:prSet custT="1"/>
      <dgm:spPr>
        <a:solidFill>
          <a:schemeClr val="bg2">
            <a:alpha val="90000"/>
          </a:schemeClr>
        </a:solidFill>
        <a:ln>
          <a:solidFill>
            <a:schemeClr val="accent4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sz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evaluation and accreditation criteria and procedures;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A85035-C944-4899-9822-18E1B0AA2169}" type="sibTrans" cxnId="{3735633E-6D44-43E1-9FA8-2696F7AD93B5}">
      <dgm:prSet/>
      <dgm:spPr/>
      <dgm:t>
        <a:bodyPr/>
        <a:lstStyle/>
        <a:p>
          <a:endParaRPr lang="ru-RU"/>
        </a:p>
      </dgm:t>
    </dgm:pt>
    <dgm:pt modelId="{49C6A921-DFB2-45A4-AB52-9A52BF8E8971}" type="parTrans" cxnId="{3735633E-6D44-43E1-9FA8-2696F7AD93B5}">
      <dgm:prSet/>
      <dgm:spPr/>
      <dgm:t>
        <a:bodyPr/>
        <a:lstStyle/>
        <a:p>
          <a:endParaRPr lang="ru-RU"/>
        </a:p>
      </dgm:t>
    </dgm:pt>
    <dgm:pt modelId="{BB3E826B-38AA-4536-AACF-90672FB75AA7}">
      <dgm:prSet custT="1"/>
      <dgm:spPr/>
      <dgm:t>
        <a:bodyPr/>
        <a:lstStyle/>
        <a:p>
          <a:r>
            <a:rPr lang="en-US" sz="16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bylaws (SCNEAA);</a:t>
          </a:r>
          <a:endParaRPr lang="ru-UA" sz="1600" dirty="0" err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4DD3AA-08F7-418A-BDEC-500061B5D45C}" type="parTrans" cxnId="{19663EB2-CF13-4F38-8B2C-D91EB4925038}">
      <dgm:prSet/>
      <dgm:spPr/>
      <dgm:t>
        <a:bodyPr/>
        <a:lstStyle/>
        <a:p>
          <a:endParaRPr lang="ru-UA"/>
        </a:p>
      </dgm:t>
    </dgm:pt>
    <dgm:pt modelId="{9770641F-7629-450C-A7EE-73FE385A2CFB}" type="sibTrans" cxnId="{19663EB2-CF13-4F38-8B2C-D91EB4925038}">
      <dgm:prSet/>
      <dgm:spPr/>
      <dgm:t>
        <a:bodyPr/>
        <a:lstStyle/>
        <a:p>
          <a:endParaRPr lang="ru-UA"/>
        </a:p>
      </dgm:t>
    </dgm:pt>
    <dgm:pt modelId="{AD78EC99-AB93-4FA7-9BC6-907BAB31D506}">
      <dgm:prSet custT="1"/>
      <dgm:spPr/>
      <dgm:t>
        <a:bodyPr/>
        <a:lstStyle/>
        <a:p>
          <a:r>
            <a: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Other NEAA documents and resolutions related to evaluation and accreditation procedures.</a:t>
          </a:r>
          <a:endParaRPr lang="ru-UA" sz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0309A7-BD46-412C-B304-14D5D693BB29}" type="parTrans" cxnId="{A26D4792-E85D-4929-9EA6-2B8F878A728A}">
      <dgm:prSet/>
      <dgm:spPr/>
      <dgm:t>
        <a:bodyPr/>
        <a:lstStyle/>
        <a:p>
          <a:endParaRPr lang="ru-UA"/>
        </a:p>
      </dgm:t>
    </dgm:pt>
    <dgm:pt modelId="{7C315658-0750-4FF3-B278-F5B70B682814}" type="sibTrans" cxnId="{A26D4792-E85D-4929-9EA6-2B8F878A728A}">
      <dgm:prSet/>
      <dgm:spPr/>
      <dgm:t>
        <a:bodyPr/>
        <a:lstStyle/>
        <a:p>
          <a:endParaRPr lang="ru-UA"/>
        </a:p>
      </dgm:t>
    </dgm:pt>
    <dgm:pt modelId="{90D1CAA4-C8D5-41AB-919F-8A410F1079BE}" type="pres">
      <dgm:prSet presAssocID="{B3295253-8979-44D9-A9FD-B8782851937D}" presName="Name0" presStyleCnt="0">
        <dgm:presLayoutVars>
          <dgm:dir/>
          <dgm:animLvl val="lvl"/>
          <dgm:resizeHandles val="exact"/>
        </dgm:presLayoutVars>
      </dgm:prSet>
      <dgm:spPr/>
    </dgm:pt>
    <dgm:pt modelId="{1CEA2F87-EBD6-42B8-88CA-5686E371AFDE}" type="pres">
      <dgm:prSet presAssocID="{FD6A5C8A-45F4-49B9-8D0A-B004CFC2C1EA}" presName="composite" presStyleCnt="0"/>
      <dgm:spPr/>
    </dgm:pt>
    <dgm:pt modelId="{B839F25A-7617-4629-92AF-E677862A0825}" type="pres">
      <dgm:prSet presAssocID="{FD6A5C8A-45F4-49B9-8D0A-B004CFC2C1EA}" presName="parTx" presStyleLbl="alignNode1" presStyleIdx="0" presStyleCnt="1" custScaleY="66685" custLinFactNeighborY="-76675">
        <dgm:presLayoutVars>
          <dgm:chMax val="0"/>
          <dgm:chPref val="0"/>
          <dgm:bulletEnabled val="1"/>
        </dgm:presLayoutVars>
      </dgm:prSet>
      <dgm:spPr/>
    </dgm:pt>
    <dgm:pt modelId="{7FC952ED-CC84-4848-B471-3C7486B5D2B4}" type="pres">
      <dgm:prSet presAssocID="{FD6A5C8A-45F4-49B9-8D0A-B004CFC2C1EA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0C4C0B04-E091-48D5-80FC-F032665581D5}" type="presOf" srcId="{B3295253-8979-44D9-A9FD-B8782851937D}" destId="{90D1CAA4-C8D5-41AB-919F-8A410F1079BE}" srcOrd="0" destOrd="0" presId="urn:microsoft.com/office/officeart/2005/8/layout/hList1"/>
    <dgm:cxn modelId="{6231A207-640C-4EF4-995E-1687392F6984}" type="presOf" srcId="{0A0EA69A-A8AE-486C-B707-956D6FB65C65}" destId="{7FC952ED-CC84-4848-B471-3C7486B5D2B4}" srcOrd="0" destOrd="0" presId="urn:microsoft.com/office/officeart/2005/8/layout/hList1"/>
    <dgm:cxn modelId="{5790BE14-0048-498A-9EF1-F81FD6E5ED48}" srcId="{FD6A5C8A-45F4-49B9-8D0A-B004CFC2C1EA}" destId="{0A0EA69A-A8AE-486C-B707-956D6FB65C65}" srcOrd="0" destOrd="0" parTransId="{1020721C-370C-4038-B44C-317CCB25CD36}" sibTransId="{23AEA860-BFEA-4E74-8BBE-82159D8E6A8D}"/>
    <dgm:cxn modelId="{3735633E-6D44-43E1-9FA8-2696F7AD93B5}" srcId="{FD6A5C8A-45F4-49B9-8D0A-B004CFC2C1EA}" destId="{B5731F95-EBEF-47EE-A56E-0444D04D962C}" srcOrd="2" destOrd="0" parTransId="{49C6A921-DFB2-45A4-AB52-9A52BF8E8971}" sibTransId="{5FA85035-C944-4899-9822-18E1B0AA2169}"/>
    <dgm:cxn modelId="{C02CED77-F084-4837-B1D3-04568F9848AB}" srcId="{B3295253-8979-44D9-A9FD-B8782851937D}" destId="{FD6A5C8A-45F4-49B9-8D0A-B004CFC2C1EA}" srcOrd="0" destOrd="0" parTransId="{EF9893FB-8E34-488D-921A-ED6B9880C319}" sibTransId="{1EDAF43F-1497-468E-8B07-422D4D5E8AF0}"/>
    <dgm:cxn modelId="{A26D4792-E85D-4929-9EA6-2B8F878A728A}" srcId="{FD6A5C8A-45F4-49B9-8D0A-B004CFC2C1EA}" destId="{AD78EC99-AB93-4FA7-9BC6-907BAB31D506}" srcOrd="3" destOrd="0" parTransId="{240309A7-BD46-412C-B304-14D5D693BB29}" sibTransId="{7C315658-0750-4FF3-B278-F5B70B682814}"/>
    <dgm:cxn modelId="{8DD8F5AE-9404-4AE6-B485-C981139831A2}" type="presOf" srcId="{FD6A5C8A-45F4-49B9-8D0A-B004CFC2C1EA}" destId="{B839F25A-7617-4629-92AF-E677862A0825}" srcOrd="0" destOrd="0" presId="urn:microsoft.com/office/officeart/2005/8/layout/hList1"/>
    <dgm:cxn modelId="{19663EB2-CF13-4F38-8B2C-D91EB4925038}" srcId="{FD6A5C8A-45F4-49B9-8D0A-B004CFC2C1EA}" destId="{BB3E826B-38AA-4536-AACF-90672FB75AA7}" srcOrd="1" destOrd="0" parTransId="{854DD3AA-08F7-418A-BDEC-500061B5D45C}" sibTransId="{9770641F-7629-450C-A7EE-73FE385A2CFB}"/>
    <dgm:cxn modelId="{A9929EB3-ABB8-402E-BD31-8E0EC6A91BF6}" type="presOf" srcId="{BB3E826B-38AA-4536-AACF-90672FB75AA7}" destId="{7FC952ED-CC84-4848-B471-3C7486B5D2B4}" srcOrd="0" destOrd="1" presId="urn:microsoft.com/office/officeart/2005/8/layout/hList1"/>
    <dgm:cxn modelId="{C144E1C0-40BC-428E-857D-4098019C18AE}" type="presOf" srcId="{AD78EC99-AB93-4FA7-9BC6-907BAB31D506}" destId="{7FC952ED-CC84-4848-B471-3C7486B5D2B4}" srcOrd="0" destOrd="3" presId="urn:microsoft.com/office/officeart/2005/8/layout/hList1"/>
    <dgm:cxn modelId="{AF3018DC-FE25-4FAD-940E-398AFE5FBA9F}" type="presOf" srcId="{B5731F95-EBEF-47EE-A56E-0444D04D962C}" destId="{7FC952ED-CC84-4848-B471-3C7486B5D2B4}" srcOrd="0" destOrd="2" presId="urn:microsoft.com/office/officeart/2005/8/layout/hList1"/>
    <dgm:cxn modelId="{50C234DD-7D42-4C00-89F3-974FA5FBC75F}" type="presParOf" srcId="{90D1CAA4-C8D5-41AB-919F-8A410F1079BE}" destId="{1CEA2F87-EBD6-42B8-88CA-5686E371AFDE}" srcOrd="0" destOrd="0" presId="urn:microsoft.com/office/officeart/2005/8/layout/hList1"/>
    <dgm:cxn modelId="{0195CADB-A6D3-4627-8D33-0980CF602CCC}" type="presParOf" srcId="{1CEA2F87-EBD6-42B8-88CA-5686E371AFDE}" destId="{B839F25A-7617-4629-92AF-E677862A0825}" srcOrd="0" destOrd="0" presId="urn:microsoft.com/office/officeart/2005/8/layout/hList1"/>
    <dgm:cxn modelId="{77A61911-8043-495B-9058-EAA7123AF0E9}" type="presParOf" srcId="{1CEA2F87-EBD6-42B8-88CA-5686E371AFDE}" destId="{7FC952ED-CC84-4848-B471-3C7486B5D2B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0F3F905E-3200-4840-B983-B050335045A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F43D5A-FDC5-4A3E-A8FB-54447B5012F8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SUBSYSTEM STANDARDS, POLICIES, PROCEDURES, DOCUMENTS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885E23-503F-4AF9-8027-BAFACA2CB98C}" type="parTrans" cxnId="{9CA36705-0D3E-44F5-817F-B87CCE27F21F}">
      <dgm:prSet/>
      <dgm:spPr/>
      <dgm:t>
        <a:bodyPr/>
        <a:lstStyle/>
        <a:p>
          <a:endParaRPr lang="ru-RU"/>
        </a:p>
      </dgm:t>
    </dgm:pt>
    <dgm:pt modelId="{C6C356CA-229F-4382-B4A6-73BD27832578}" type="sibTrans" cxnId="{9CA36705-0D3E-44F5-817F-B87CCE27F21F}">
      <dgm:prSet/>
      <dgm:spPr/>
      <dgm:t>
        <a:bodyPr/>
        <a:lstStyle/>
        <a:p>
          <a:endParaRPr lang="ru-RU"/>
        </a:p>
      </dgm:t>
    </dgm:pt>
    <dgm:pt modelId="{36A59AAB-2641-4597-BA01-3F978CEF714D}">
      <dgm:prSet/>
      <dgm:spPr>
        <a:solidFill>
          <a:schemeClr val="bg1">
            <a:lumMod val="95000"/>
            <a:alpha val="90000"/>
          </a:schemeClr>
        </a:solidFill>
        <a:ln>
          <a:solidFill>
            <a:schemeClr val="accent4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Harmonization </a:t>
          </a:r>
          <a:r>
            <a:rPr lang="en-US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of NAEA criteria and procedures for ESG 2015</a:t>
          </a:r>
          <a:endParaRPr lang="ru-RU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B335C8-A5FD-4157-987C-CDBA91847811}" type="parTrans" cxnId="{1C66B88C-DF75-4FA7-8C3E-AACD73C98D1A}">
      <dgm:prSet/>
      <dgm:spPr/>
      <dgm:t>
        <a:bodyPr/>
        <a:lstStyle/>
        <a:p>
          <a:endParaRPr lang="ru-RU"/>
        </a:p>
      </dgm:t>
    </dgm:pt>
    <dgm:pt modelId="{11568404-1ED6-463B-8091-1CE531DC5D64}" type="sibTrans" cxnId="{1C66B88C-DF75-4FA7-8C3E-AACD73C98D1A}">
      <dgm:prSet/>
      <dgm:spPr/>
      <dgm:t>
        <a:bodyPr/>
        <a:lstStyle/>
        <a:p>
          <a:endParaRPr lang="ru-RU"/>
        </a:p>
      </dgm:t>
    </dgm:pt>
    <dgm:pt modelId="{D904819C-B4BC-4BB4-A1E4-AC0B71571307}">
      <dgm:prSet/>
      <dgm:spPr>
        <a:solidFill>
          <a:schemeClr val="bg1">
            <a:lumMod val="95000"/>
            <a:alpha val="90000"/>
          </a:schemeClr>
        </a:solidFill>
        <a:ln>
          <a:solidFill>
            <a:schemeClr val="accent4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Policy on: </a:t>
          </a:r>
          <a:r>
            <a:rPr lang="en-US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internal quality assurance; partnership with Bulgarian and international government agencies; publicity and accountability; conflict of interest prevention.</a:t>
          </a:r>
          <a:endParaRPr lang="ru-RU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44D88A-FFCD-423C-9EC1-14F340B820FA}" type="parTrans" cxnId="{65E3999E-4EDA-4FCA-AE2B-C736C7E17D40}">
      <dgm:prSet/>
      <dgm:spPr/>
      <dgm:t>
        <a:bodyPr/>
        <a:lstStyle/>
        <a:p>
          <a:endParaRPr lang="ru-RU"/>
        </a:p>
      </dgm:t>
    </dgm:pt>
    <dgm:pt modelId="{A2C59B67-A3AD-4824-9013-229F36EB5052}" type="sibTrans" cxnId="{65E3999E-4EDA-4FCA-AE2B-C736C7E17D40}">
      <dgm:prSet/>
      <dgm:spPr/>
      <dgm:t>
        <a:bodyPr/>
        <a:lstStyle/>
        <a:p>
          <a:endParaRPr lang="ru-RU"/>
        </a:p>
      </dgm:t>
    </dgm:pt>
    <dgm:pt modelId="{79560BB1-431F-4BE5-94A7-F036F4F2BB19}">
      <dgm:prSet/>
      <dgm:spPr>
        <a:solidFill>
          <a:schemeClr val="bg1">
            <a:lumMod val="95000"/>
            <a:alpha val="90000"/>
          </a:schemeClr>
        </a:solidFill>
        <a:ln>
          <a:solidFill>
            <a:schemeClr val="accent4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Procedures: </a:t>
          </a:r>
          <a:r>
            <a:rPr lang="en-US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Quality assurance at the "entrance", "during the process" and "at the exit". Information collection and feedback procedures.</a:t>
          </a:r>
          <a:endParaRPr lang="ru-RU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BA3B56-3A0A-4F93-AE06-AEDB77180220}" type="parTrans" cxnId="{E1D88BEC-7F78-42A4-B612-7EBEF4673565}">
      <dgm:prSet/>
      <dgm:spPr/>
      <dgm:t>
        <a:bodyPr/>
        <a:lstStyle/>
        <a:p>
          <a:endParaRPr lang="ru-RU"/>
        </a:p>
      </dgm:t>
    </dgm:pt>
    <dgm:pt modelId="{17EBD49D-4A25-485E-B91B-F06FDB9BE75B}" type="sibTrans" cxnId="{E1D88BEC-7F78-42A4-B612-7EBEF4673565}">
      <dgm:prSet/>
      <dgm:spPr/>
      <dgm:t>
        <a:bodyPr/>
        <a:lstStyle/>
        <a:p>
          <a:endParaRPr lang="ru-RU"/>
        </a:p>
      </dgm:t>
    </dgm:pt>
    <dgm:pt modelId="{C4251F45-D6C0-4C37-B9E5-E4F450E932D8}" type="pres">
      <dgm:prSet presAssocID="{0F3F905E-3200-4840-B983-B050335045AB}" presName="Name0" presStyleCnt="0">
        <dgm:presLayoutVars>
          <dgm:dir/>
          <dgm:animLvl val="lvl"/>
          <dgm:resizeHandles val="exact"/>
        </dgm:presLayoutVars>
      </dgm:prSet>
      <dgm:spPr/>
    </dgm:pt>
    <dgm:pt modelId="{B8962B6A-5955-4627-9526-53F825A07F70}" type="pres">
      <dgm:prSet presAssocID="{D8F43D5A-FDC5-4A3E-A8FB-54447B5012F8}" presName="composite" presStyleCnt="0"/>
      <dgm:spPr/>
    </dgm:pt>
    <dgm:pt modelId="{7372B55F-0DFF-4A86-B523-B90EC7A3E001}" type="pres">
      <dgm:prSet presAssocID="{D8F43D5A-FDC5-4A3E-A8FB-54447B5012F8}" presName="parTx" presStyleLbl="alignNode1" presStyleIdx="0" presStyleCnt="1" custScaleY="101935" custLinFactNeighborY="-6394">
        <dgm:presLayoutVars>
          <dgm:chMax val="0"/>
          <dgm:chPref val="0"/>
          <dgm:bulletEnabled val="1"/>
        </dgm:presLayoutVars>
      </dgm:prSet>
      <dgm:spPr/>
    </dgm:pt>
    <dgm:pt modelId="{DF7AAF0F-0B31-4069-B2D8-5F29C7D3D703}" type="pres">
      <dgm:prSet presAssocID="{D8F43D5A-FDC5-4A3E-A8FB-54447B5012F8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9CA36705-0D3E-44F5-817F-B87CCE27F21F}" srcId="{0F3F905E-3200-4840-B983-B050335045AB}" destId="{D8F43D5A-FDC5-4A3E-A8FB-54447B5012F8}" srcOrd="0" destOrd="0" parTransId="{0E885E23-503F-4AF9-8027-BAFACA2CB98C}" sibTransId="{C6C356CA-229F-4382-B4A6-73BD27832578}"/>
    <dgm:cxn modelId="{CFE2370F-AF13-4451-83DF-C83612B5186E}" type="presOf" srcId="{0F3F905E-3200-4840-B983-B050335045AB}" destId="{C4251F45-D6C0-4C37-B9E5-E4F450E932D8}" srcOrd="0" destOrd="0" presId="urn:microsoft.com/office/officeart/2005/8/layout/hList1"/>
    <dgm:cxn modelId="{79FD7424-AD0A-4B96-8909-1205643772CE}" type="presOf" srcId="{79560BB1-431F-4BE5-94A7-F036F4F2BB19}" destId="{DF7AAF0F-0B31-4069-B2D8-5F29C7D3D703}" srcOrd="0" destOrd="2" presId="urn:microsoft.com/office/officeart/2005/8/layout/hList1"/>
    <dgm:cxn modelId="{3BBDC56B-B95E-4DF4-83A3-19560485CCA6}" type="presOf" srcId="{D904819C-B4BC-4BB4-A1E4-AC0B71571307}" destId="{DF7AAF0F-0B31-4069-B2D8-5F29C7D3D703}" srcOrd="0" destOrd="1" presId="urn:microsoft.com/office/officeart/2005/8/layout/hList1"/>
    <dgm:cxn modelId="{6057A088-FED5-457A-A2FF-3CA5A68FCA4F}" type="presOf" srcId="{D8F43D5A-FDC5-4A3E-A8FB-54447B5012F8}" destId="{7372B55F-0DFF-4A86-B523-B90EC7A3E001}" srcOrd="0" destOrd="0" presId="urn:microsoft.com/office/officeart/2005/8/layout/hList1"/>
    <dgm:cxn modelId="{1C66B88C-DF75-4FA7-8C3E-AACD73C98D1A}" srcId="{D8F43D5A-FDC5-4A3E-A8FB-54447B5012F8}" destId="{36A59AAB-2641-4597-BA01-3F978CEF714D}" srcOrd="0" destOrd="0" parTransId="{A0B335C8-A5FD-4157-987C-CDBA91847811}" sibTransId="{11568404-1ED6-463B-8091-1CE531DC5D64}"/>
    <dgm:cxn modelId="{65E3999E-4EDA-4FCA-AE2B-C736C7E17D40}" srcId="{D8F43D5A-FDC5-4A3E-A8FB-54447B5012F8}" destId="{D904819C-B4BC-4BB4-A1E4-AC0B71571307}" srcOrd="1" destOrd="0" parTransId="{7D44D88A-FFCD-423C-9EC1-14F340B820FA}" sibTransId="{A2C59B67-A3AD-4824-9013-229F36EB5052}"/>
    <dgm:cxn modelId="{773810C2-A538-4FD8-A1CC-3B76DECE4E08}" type="presOf" srcId="{36A59AAB-2641-4597-BA01-3F978CEF714D}" destId="{DF7AAF0F-0B31-4069-B2D8-5F29C7D3D703}" srcOrd="0" destOrd="0" presId="urn:microsoft.com/office/officeart/2005/8/layout/hList1"/>
    <dgm:cxn modelId="{E1D88BEC-7F78-42A4-B612-7EBEF4673565}" srcId="{D8F43D5A-FDC5-4A3E-A8FB-54447B5012F8}" destId="{79560BB1-431F-4BE5-94A7-F036F4F2BB19}" srcOrd="2" destOrd="0" parTransId="{9CBA3B56-3A0A-4F93-AE06-AEDB77180220}" sibTransId="{17EBD49D-4A25-485E-B91B-F06FDB9BE75B}"/>
    <dgm:cxn modelId="{D1CCC759-6930-4A55-B4BA-BE22CA4EB669}" type="presParOf" srcId="{C4251F45-D6C0-4C37-B9E5-E4F450E932D8}" destId="{B8962B6A-5955-4627-9526-53F825A07F70}" srcOrd="0" destOrd="0" presId="urn:microsoft.com/office/officeart/2005/8/layout/hList1"/>
    <dgm:cxn modelId="{4ED70768-0652-4A12-A24E-3EDD8E41286E}" type="presParOf" srcId="{B8962B6A-5955-4627-9526-53F825A07F70}" destId="{7372B55F-0DFF-4A86-B523-B90EC7A3E001}" srcOrd="0" destOrd="0" presId="urn:microsoft.com/office/officeart/2005/8/layout/hList1"/>
    <dgm:cxn modelId="{133B6132-F05E-4CC4-B1CB-E6EA6A3438EB}" type="presParOf" srcId="{B8962B6A-5955-4627-9526-53F825A07F70}" destId="{DF7AAF0F-0B31-4069-B2D8-5F29C7D3D70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BCF7128A-7508-4F60-B827-9CCFDC114B1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6D171F-F61F-4C09-B871-40D539AC9655}">
      <dgm:prSet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50000"/>
            </a:schemeClr>
          </a:solidFill>
        </a:ln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SUBSYSTEM</a:t>
          </a:r>
          <a:r>
            <a:rPr lang="uk-UA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MANAGEMENT 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F2B5C6-D720-482F-B188-880041427D96}" type="parTrans" cxnId="{89BDD8CB-C93D-463C-829B-82B8F6E05C73}">
      <dgm:prSet/>
      <dgm:spPr/>
      <dgm:t>
        <a:bodyPr/>
        <a:lstStyle/>
        <a:p>
          <a:endParaRPr lang="ru-RU"/>
        </a:p>
      </dgm:t>
    </dgm:pt>
    <dgm:pt modelId="{1D49DC67-76B8-4349-9BFF-9E1AB058C85A}" type="sibTrans" cxnId="{89BDD8CB-C93D-463C-829B-82B8F6E05C73}">
      <dgm:prSet/>
      <dgm:spPr/>
      <dgm:t>
        <a:bodyPr/>
        <a:lstStyle/>
        <a:p>
          <a:endParaRPr lang="ru-RU"/>
        </a:p>
      </dgm:t>
    </dgm:pt>
    <dgm:pt modelId="{FE526A7F-7982-4877-83D2-B1BB1B50A43C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6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Створені</a:t>
          </a:r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</a:t>
          </a:r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6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спеціалізовані</a:t>
          </a:r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структури</a:t>
          </a:r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адміністрування</a:t>
          </a:r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ru-RU" sz="16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загальне</a:t>
          </a:r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 </a:t>
          </a:r>
          <a:r>
            <a:rPr lang="ru-RU" sz="16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людські</a:t>
          </a:r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ресурси</a:t>
          </a:r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19EF65-F8F5-43FA-84CA-635E8C87CF89}" type="parTrans" cxnId="{5E939F78-6800-48C4-88B9-A3BFEB3B2917}">
      <dgm:prSet/>
      <dgm:spPr/>
      <dgm:t>
        <a:bodyPr/>
        <a:lstStyle/>
        <a:p>
          <a:endParaRPr lang="ru-RU"/>
        </a:p>
      </dgm:t>
    </dgm:pt>
    <dgm:pt modelId="{791B75B4-E086-4D75-8E50-A49EF9132562}" type="sibTrans" cxnId="{5E939F78-6800-48C4-88B9-A3BFEB3B2917}">
      <dgm:prSet/>
      <dgm:spPr/>
      <dgm:t>
        <a:bodyPr/>
        <a:lstStyle/>
        <a:p>
          <a:endParaRPr lang="ru-RU"/>
        </a:p>
      </dgm:t>
    </dgm:pt>
    <dgm:pt modelId="{8DAA1109-A22E-4229-A7BF-2D05FB6809A4}">
      <dgm:prSet custT="1"/>
      <dgm:spPr/>
      <dgm:t>
        <a:bodyPr/>
        <a:lstStyle/>
        <a:p>
          <a:r>
            <a:rPr lang="ru-RU" sz="16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інформаційні технології; управлінська документація.</a:t>
          </a:r>
          <a:endParaRPr lang="ru-UA" sz="1600" dirty="0" err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F7F422-D56C-47E3-9CA6-CB76C38ED9C5}" type="parTrans" cxnId="{C63BBDB8-135F-4D3F-96CF-74E0CCF43437}">
      <dgm:prSet/>
      <dgm:spPr/>
      <dgm:t>
        <a:bodyPr/>
        <a:lstStyle/>
        <a:p>
          <a:endParaRPr lang="ru-UA"/>
        </a:p>
      </dgm:t>
    </dgm:pt>
    <dgm:pt modelId="{83CD745F-01BC-45DB-B17B-A7893BD7E2F6}" type="sibTrans" cxnId="{C63BBDB8-135F-4D3F-96CF-74E0CCF43437}">
      <dgm:prSet/>
      <dgm:spPr/>
      <dgm:t>
        <a:bodyPr/>
        <a:lstStyle/>
        <a:p>
          <a:endParaRPr lang="ru-UA"/>
        </a:p>
      </dgm:t>
    </dgm:pt>
    <dgm:pt modelId="{9CD739F9-C431-4EB4-86DC-874535D0C6A1}" type="pres">
      <dgm:prSet presAssocID="{BCF7128A-7508-4F60-B827-9CCFDC114B17}" presName="Name0" presStyleCnt="0">
        <dgm:presLayoutVars>
          <dgm:dir/>
          <dgm:animLvl val="lvl"/>
          <dgm:resizeHandles val="exact"/>
        </dgm:presLayoutVars>
      </dgm:prSet>
      <dgm:spPr/>
    </dgm:pt>
    <dgm:pt modelId="{A5E6090C-A664-42F4-95DD-C7561F034F92}" type="pres">
      <dgm:prSet presAssocID="{656D171F-F61F-4C09-B871-40D539AC9655}" presName="composite" presStyleCnt="0"/>
      <dgm:spPr/>
    </dgm:pt>
    <dgm:pt modelId="{F5F2A51D-B1F6-45AE-9C1E-370E4E832B5A}" type="pres">
      <dgm:prSet presAssocID="{656D171F-F61F-4C09-B871-40D539AC9655}" presName="parTx" presStyleLbl="alignNode1" presStyleIdx="0" presStyleCnt="1" custScaleY="87426" custLinFactNeighborY="-31474">
        <dgm:presLayoutVars>
          <dgm:chMax val="0"/>
          <dgm:chPref val="0"/>
          <dgm:bulletEnabled val="1"/>
        </dgm:presLayoutVars>
      </dgm:prSet>
      <dgm:spPr/>
    </dgm:pt>
    <dgm:pt modelId="{27ED62CE-34B7-4B26-A8DC-FADC93EC8F67}" type="pres">
      <dgm:prSet presAssocID="{656D171F-F61F-4C09-B871-40D539AC9655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E2AE172C-AEBF-4B90-82C4-C7488A88B468}" type="presOf" srcId="{656D171F-F61F-4C09-B871-40D539AC9655}" destId="{F5F2A51D-B1F6-45AE-9C1E-370E4E832B5A}" srcOrd="0" destOrd="0" presId="urn:microsoft.com/office/officeart/2005/8/layout/hList1"/>
    <dgm:cxn modelId="{5E35AE65-AA56-4B90-AC89-9E4007C48FAB}" type="presOf" srcId="{FE526A7F-7982-4877-83D2-B1BB1B50A43C}" destId="{27ED62CE-34B7-4B26-A8DC-FADC93EC8F67}" srcOrd="0" destOrd="0" presId="urn:microsoft.com/office/officeart/2005/8/layout/hList1"/>
    <dgm:cxn modelId="{5E939F78-6800-48C4-88B9-A3BFEB3B2917}" srcId="{656D171F-F61F-4C09-B871-40D539AC9655}" destId="{FE526A7F-7982-4877-83D2-B1BB1B50A43C}" srcOrd="0" destOrd="0" parTransId="{1919EF65-F8F5-43FA-84CA-635E8C87CF89}" sibTransId="{791B75B4-E086-4D75-8E50-A49EF9132562}"/>
    <dgm:cxn modelId="{C63BBDB8-135F-4D3F-96CF-74E0CCF43437}" srcId="{656D171F-F61F-4C09-B871-40D539AC9655}" destId="{8DAA1109-A22E-4229-A7BF-2D05FB6809A4}" srcOrd="1" destOrd="0" parTransId="{62F7F422-D56C-47E3-9CA6-CB76C38ED9C5}" sibTransId="{83CD745F-01BC-45DB-B17B-A7893BD7E2F6}"/>
    <dgm:cxn modelId="{B2D158BB-D060-48A2-B100-077065E07AD6}" type="presOf" srcId="{8DAA1109-A22E-4229-A7BF-2D05FB6809A4}" destId="{27ED62CE-34B7-4B26-A8DC-FADC93EC8F67}" srcOrd="0" destOrd="1" presId="urn:microsoft.com/office/officeart/2005/8/layout/hList1"/>
    <dgm:cxn modelId="{89BDD8CB-C93D-463C-829B-82B8F6E05C73}" srcId="{BCF7128A-7508-4F60-B827-9CCFDC114B17}" destId="{656D171F-F61F-4C09-B871-40D539AC9655}" srcOrd="0" destOrd="0" parTransId="{1EF2B5C6-D720-482F-B188-880041427D96}" sibTransId="{1D49DC67-76B8-4349-9BFF-9E1AB058C85A}"/>
    <dgm:cxn modelId="{5A09E4D8-AF5B-4D5B-BD0A-5794438CA33F}" type="presOf" srcId="{BCF7128A-7508-4F60-B827-9CCFDC114B17}" destId="{9CD739F9-C431-4EB4-86DC-874535D0C6A1}" srcOrd="0" destOrd="0" presId="urn:microsoft.com/office/officeart/2005/8/layout/hList1"/>
    <dgm:cxn modelId="{2B32FA21-7D46-4103-90FC-702D71751012}" type="presParOf" srcId="{9CD739F9-C431-4EB4-86DC-874535D0C6A1}" destId="{A5E6090C-A664-42F4-95DD-C7561F034F92}" srcOrd="0" destOrd="0" presId="urn:microsoft.com/office/officeart/2005/8/layout/hList1"/>
    <dgm:cxn modelId="{0F9983DA-446A-48B9-B02D-A92CF26130CA}" type="presParOf" srcId="{A5E6090C-A664-42F4-95DD-C7561F034F92}" destId="{F5F2A51D-B1F6-45AE-9C1E-370E4E832B5A}" srcOrd="0" destOrd="0" presId="urn:microsoft.com/office/officeart/2005/8/layout/hList1"/>
    <dgm:cxn modelId="{3397AFB6-A617-48E2-A6D4-5515051A0617}" type="presParOf" srcId="{A5E6090C-A664-42F4-95DD-C7561F034F92}" destId="{27ED62CE-34B7-4B26-A8DC-FADC93EC8F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E4B40014-D327-4ED6-AC24-7DE299F7AEF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FCBCBB-9C1D-433C-944C-63B3F97615FA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SUBSYSTEM</a:t>
          </a:r>
          <a:r>
            <a:rPr lang="uk-UA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FACILITIES PROVISION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9EB140-F419-4971-B00A-F1C1E059D6A4}" type="parTrans" cxnId="{54FDD50E-709B-47CA-8FCA-76D3C00895A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A9EFD4-11FC-4387-8DBA-F770C61A8D2C}" type="sibTrans" cxnId="{54FDD50E-709B-47CA-8FCA-76D3C00895A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FAD5DE-F610-493A-9661-8F9065E39DAC}">
      <dgm:prSet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4">
              <a:lumMod val="50000"/>
              <a:alpha val="90000"/>
            </a:schemeClr>
          </a:solidFill>
        </a:ln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LTTA </a:t>
          </a:r>
          <a:r>
            <a:rPr lang="uk-UA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</a:t>
          </a:r>
          <a:r>
            <a: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Long-term tangible assets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9CBB07-D652-47B2-A4FC-6270FED68278}" type="parTrans" cxnId="{5731610B-3BFB-4BA4-8D53-B375B014F57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9FCBCC-C4A3-4117-9BD9-90B587E8E083}" type="sibTrans" cxnId="{5731610B-3BFB-4BA4-8D53-B375B014F57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0A9D70-C66C-4EBF-A0BB-59675D3F5017}">
      <dgm:prSet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4">
              <a:lumMod val="50000"/>
              <a:alpha val="90000"/>
            </a:schemeClr>
          </a:solidFill>
        </a:ln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STTA </a:t>
          </a:r>
          <a:r>
            <a:rPr lang="uk-UA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</a:t>
          </a:r>
          <a:r>
            <a: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Short-term tangible assets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D9EC27-21A4-42C5-B974-508020B4B78D}" type="parTrans" cxnId="{F42EEFD1-829B-453E-889F-2BAD52CF94F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F68DD5-26F3-4D3E-BCD8-11A2BDAAD9EB}" type="sibTrans" cxnId="{F42EEFD1-829B-453E-889F-2BAD52CF94F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A19AAE-AD7E-461C-9EDC-1BF5C74F745D}">
      <dgm:prSet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4">
              <a:lumMod val="50000"/>
              <a:alpha val="90000"/>
            </a:schemeClr>
          </a:solidFill>
        </a:ln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Financial condition              Financial resources            Financial policy</a:t>
          </a:r>
          <a:endParaRPr lang="ru-RU" sz="1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566B3F-F437-446F-BA95-FF2519EE3F79}" type="parTrans" cxnId="{5F2EA1F0-F30E-491E-A1CE-B90A8C00FFF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605840-A2BF-4BDD-A1FF-A424564C3A6F}" type="sibTrans" cxnId="{5F2EA1F0-F30E-491E-A1CE-B90A8C00FFF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F3D7CB-4C84-4B8A-817B-3570D604D885}" type="pres">
      <dgm:prSet presAssocID="{E4B40014-D327-4ED6-AC24-7DE299F7AEF7}" presName="Name0" presStyleCnt="0">
        <dgm:presLayoutVars>
          <dgm:dir/>
          <dgm:animLvl val="lvl"/>
          <dgm:resizeHandles val="exact"/>
        </dgm:presLayoutVars>
      </dgm:prSet>
      <dgm:spPr/>
    </dgm:pt>
    <dgm:pt modelId="{B91FAFC1-4635-49CC-80BE-62E6C5B33281}" type="pres">
      <dgm:prSet presAssocID="{91FCBCBB-9C1D-433C-944C-63B3F97615FA}" presName="composite" presStyleCnt="0"/>
      <dgm:spPr/>
    </dgm:pt>
    <dgm:pt modelId="{9BA8626E-DCB4-4233-91E4-B3EDF45FE082}" type="pres">
      <dgm:prSet presAssocID="{91FCBCBB-9C1D-433C-944C-63B3F97615FA}" presName="parTx" presStyleLbl="alignNode1" presStyleIdx="0" presStyleCnt="1" custLinFactNeighborX="-2703" custLinFactNeighborY="-12432">
        <dgm:presLayoutVars>
          <dgm:chMax val="0"/>
          <dgm:chPref val="0"/>
          <dgm:bulletEnabled val="1"/>
        </dgm:presLayoutVars>
      </dgm:prSet>
      <dgm:spPr/>
    </dgm:pt>
    <dgm:pt modelId="{9208D0EE-DA5D-4AF2-91C8-E34887BEACAC}" type="pres">
      <dgm:prSet presAssocID="{91FCBCBB-9C1D-433C-944C-63B3F97615FA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5731610B-3BFB-4BA4-8D53-B375B014F570}" srcId="{91FCBCBB-9C1D-433C-944C-63B3F97615FA}" destId="{D1FAD5DE-F610-493A-9661-8F9065E39DAC}" srcOrd="0" destOrd="0" parTransId="{A69CBB07-D652-47B2-A4FC-6270FED68278}" sibTransId="{709FCBCC-C4A3-4117-9BD9-90B587E8E083}"/>
    <dgm:cxn modelId="{54FDD50E-709B-47CA-8FCA-76D3C00895A4}" srcId="{E4B40014-D327-4ED6-AC24-7DE299F7AEF7}" destId="{91FCBCBB-9C1D-433C-944C-63B3F97615FA}" srcOrd="0" destOrd="0" parTransId="{5D9EB140-F419-4971-B00A-F1C1E059D6A4}" sibTransId="{40A9EFD4-11FC-4387-8DBA-F770C61A8D2C}"/>
    <dgm:cxn modelId="{C539D10F-BA0E-4C0D-AEF4-94450673F137}" type="presOf" srcId="{E4B40014-D327-4ED6-AC24-7DE299F7AEF7}" destId="{A0F3D7CB-4C84-4B8A-817B-3570D604D885}" srcOrd="0" destOrd="0" presId="urn:microsoft.com/office/officeart/2005/8/layout/hList1"/>
    <dgm:cxn modelId="{6A63BC11-E5DB-4DEB-AB57-80040C376C34}" type="presOf" srcId="{D1FAD5DE-F610-493A-9661-8F9065E39DAC}" destId="{9208D0EE-DA5D-4AF2-91C8-E34887BEACAC}" srcOrd="0" destOrd="0" presId="urn:microsoft.com/office/officeart/2005/8/layout/hList1"/>
    <dgm:cxn modelId="{8BBFAE16-9540-4B02-B7BC-A86A32DA8160}" type="presOf" srcId="{1D0A9D70-C66C-4EBF-A0BB-59675D3F5017}" destId="{9208D0EE-DA5D-4AF2-91C8-E34887BEACAC}" srcOrd="0" destOrd="1" presId="urn:microsoft.com/office/officeart/2005/8/layout/hList1"/>
    <dgm:cxn modelId="{6FEA8898-8A44-4DC2-A526-BA02751AE614}" type="presOf" srcId="{91FCBCBB-9C1D-433C-944C-63B3F97615FA}" destId="{9BA8626E-DCB4-4233-91E4-B3EDF45FE082}" srcOrd="0" destOrd="0" presId="urn:microsoft.com/office/officeart/2005/8/layout/hList1"/>
    <dgm:cxn modelId="{7AC24FAF-99FD-41E4-B055-5DC55FF26837}" type="presOf" srcId="{E4A19AAE-AD7E-461C-9EDC-1BF5C74F745D}" destId="{9208D0EE-DA5D-4AF2-91C8-E34887BEACAC}" srcOrd="0" destOrd="2" presId="urn:microsoft.com/office/officeart/2005/8/layout/hList1"/>
    <dgm:cxn modelId="{F42EEFD1-829B-453E-889F-2BAD52CF94F5}" srcId="{91FCBCBB-9C1D-433C-944C-63B3F97615FA}" destId="{1D0A9D70-C66C-4EBF-A0BB-59675D3F5017}" srcOrd="1" destOrd="0" parTransId="{8FD9EC27-21A4-42C5-B974-508020B4B78D}" sibTransId="{9AF68DD5-26F3-4D3E-BCD8-11A2BDAAD9EB}"/>
    <dgm:cxn modelId="{5F2EA1F0-F30E-491E-A1CE-B90A8C00FFF7}" srcId="{91FCBCBB-9C1D-433C-944C-63B3F97615FA}" destId="{E4A19AAE-AD7E-461C-9EDC-1BF5C74F745D}" srcOrd="2" destOrd="0" parTransId="{87566B3F-F437-446F-BA95-FF2519EE3F79}" sibTransId="{C6605840-A2BF-4BDD-A1FF-A424564C3A6F}"/>
    <dgm:cxn modelId="{189535DB-CDCA-43C9-ACCD-83D2E1345012}" type="presParOf" srcId="{A0F3D7CB-4C84-4B8A-817B-3570D604D885}" destId="{B91FAFC1-4635-49CC-80BE-62E6C5B33281}" srcOrd="0" destOrd="0" presId="urn:microsoft.com/office/officeart/2005/8/layout/hList1"/>
    <dgm:cxn modelId="{199B1D1A-34C9-46F8-A75F-9D2F3B7EE8E4}" type="presParOf" srcId="{B91FAFC1-4635-49CC-80BE-62E6C5B33281}" destId="{9BA8626E-DCB4-4233-91E4-B3EDF45FE082}" srcOrd="0" destOrd="0" presId="urn:microsoft.com/office/officeart/2005/8/layout/hList1"/>
    <dgm:cxn modelId="{AE55D1E9-3ED8-424E-96D2-D5216A8EE736}" type="presParOf" srcId="{B91FAFC1-4635-49CC-80BE-62E6C5B33281}" destId="{9208D0EE-DA5D-4AF2-91C8-E34887BEACA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E8A87B-1C25-4759-9091-F57C5F85295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E38996-00BB-49FE-8D6C-7367EE010B84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0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mission of the National Agency for Quality Assurance in Higher Education is to become a catalyst for positive changes in higher education and the formation of a culture of its quality.</a:t>
          </a:r>
          <a:endParaRPr lang="ru-RU" sz="1800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C489BB-77FA-49C4-A9A3-67CF8BB5ECDE}" type="parTrans" cxnId="{989128BE-DC7F-4CE1-B3BD-F92B3DA924FD}">
      <dgm:prSet/>
      <dgm:spPr/>
      <dgm:t>
        <a:bodyPr/>
        <a:lstStyle/>
        <a:p>
          <a:endParaRPr lang="ru-RU"/>
        </a:p>
      </dgm:t>
    </dgm:pt>
    <dgm:pt modelId="{38FF701D-51C5-4268-BB95-5327CA9A77D1}" type="sibTrans" cxnId="{989128BE-DC7F-4CE1-B3BD-F92B3DA924FD}">
      <dgm:prSet/>
      <dgm:spPr/>
      <dgm:t>
        <a:bodyPr/>
        <a:lstStyle/>
        <a:p>
          <a:endParaRPr lang="ru-RU"/>
        </a:p>
      </dgm:t>
    </dgm:pt>
    <dgm:pt modelId="{D2AB590D-B8BE-4CFB-9263-34C85194C84F}" type="pres">
      <dgm:prSet presAssocID="{67E8A87B-1C25-4759-9091-F57C5F852959}" presName="CompostProcess" presStyleCnt="0">
        <dgm:presLayoutVars>
          <dgm:dir/>
          <dgm:resizeHandles val="exact"/>
        </dgm:presLayoutVars>
      </dgm:prSet>
      <dgm:spPr/>
    </dgm:pt>
    <dgm:pt modelId="{00E28EB9-5C36-4474-AAFF-BBE70557922A}" type="pres">
      <dgm:prSet presAssocID="{67E8A87B-1C25-4759-9091-F57C5F852959}" presName="arrow" presStyleLbl="bgShp" presStyleIdx="0" presStyleCnt="1" custAng="5400000" custScaleX="75404" custScaleY="100000" custLinFactNeighborX="63908"/>
      <dgm:spPr>
        <a:solidFill>
          <a:schemeClr val="accent2">
            <a:lumMod val="75000"/>
          </a:schemeClr>
        </a:solidFill>
      </dgm:spPr>
    </dgm:pt>
    <dgm:pt modelId="{F61F4527-9090-4388-8E20-1764D5C8FB44}" type="pres">
      <dgm:prSet presAssocID="{67E8A87B-1C25-4759-9091-F57C5F852959}" presName="linearProcess" presStyleCnt="0"/>
      <dgm:spPr/>
    </dgm:pt>
    <dgm:pt modelId="{D3C43548-6806-4810-9428-8E9C2D0F8583}" type="pres">
      <dgm:prSet presAssocID="{82E38996-00BB-49FE-8D6C-7367EE010B84}" presName="textNode" presStyleLbl="node1" presStyleIdx="0" presStyleCnt="1" custAng="0" custScaleX="138267" custScaleY="250000" custLinFactNeighborX="6434">
        <dgm:presLayoutVars>
          <dgm:bulletEnabled val="1"/>
        </dgm:presLayoutVars>
      </dgm:prSet>
      <dgm:spPr/>
    </dgm:pt>
  </dgm:ptLst>
  <dgm:cxnLst>
    <dgm:cxn modelId="{8EEE41B6-5816-458C-AC3C-6C36E3D16AB7}" type="presOf" srcId="{82E38996-00BB-49FE-8D6C-7367EE010B84}" destId="{D3C43548-6806-4810-9428-8E9C2D0F8583}" srcOrd="0" destOrd="0" presId="urn:microsoft.com/office/officeart/2005/8/layout/hProcess9"/>
    <dgm:cxn modelId="{989128BE-DC7F-4CE1-B3BD-F92B3DA924FD}" srcId="{67E8A87B-1C25-4759-9091-F57C5F852959}" destId="{82E38996-00BB-49FE-8D6C-7367EE010B84}" srcOrd="0" destOrd="0" parTransId="{17C489BB-77FA-49C4-A9A3-67CF8BB5ECDE}" sibTransId="{38FF701D-51C5-4268-BB95-5327CA9A77D1}"/>
    <dgm:cxn modelId="{9179C0CF-5DFA-4040-8C2B-8A602342CC89}" type="presOf" srcId="{67E8A87B-1C25-4759-9091-F57C5F852959}" destId="{D2AB590D-B8BE-4CFB-9263-34C85194C84F}" srcOrd="0" destOrd="0" presId="urn:microsoft.com/office/officeart/2005/8/layout/hProcess9"/>
    <dgm:cxn modelId="{6CD89AD5-DAF0-4951-8F68-8425FDC10F56}" type="presParOf" srcId="{D2AB590D-B8BE-4CFB-9263-34C85194C84F}" destId="{00E28EB9-5C36-4474-AAFF-BBE70557922A}" srcOrd="0" destOrd="0" presId="urn:microsoft.com/office/officeart/2005/8/layout/hProcess9"/>
    <dgm:cxn modelId="{FA7B7BE6-5EAE-4BAF-9DC4-69B6E003C3B4}" type="presParOf" srcId="{D2AB590D-B8BE-4CFB-9263-34C85194C84F}" destId="{F61F4527-9090-4388-8E20-1764D5C8FB44}" srcOrd="1" destOrd="0" presId="urn:microsoft.com/office/officeart/2005/8/layout/hProcess9"/>
    <dgm:cxn modelId="{5D68D0BF-3584-40A1-8BA2-79004B5F5C15}" type="presParOf" srcId="{F61F4527-9090-4388-8E20-1764D5C8FB44}" destId="{D3C43548-6806-4810-9428-8E9C2D0F8583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33EC6A67-7A46-43DD-9066-B26FB7932613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6A668C-0428-434F-B307-4DBA7978244B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 rtl="0"/>
          <a:r>
            <a:rPr 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REPUBLIC OF POLAND</a:t>
          </a:r>
          <a:r>
            <a:rPr lang="en-US" sz="18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FOCUS ON CONTINUOUS IMPROVEMENT OF THE QUALITY MANAGEMENT SYSTEM (QMS)</a:t>
          </a:r>
          <a:endParaRPr lang="ru-RU" sz="1800" b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A747EE-E645-4AB9-8EB2-084DAFFD7EF5}" type="parTrans" cxnId="{1D4EFE4A-E386-47F1-A3DD-104D46B8E2CE}">
      <dgm:prSet/>
      <dgm:spPr/>
      <dgm:t>
        <a:bodyPr/>
        <a:lstStyle/>
        <a:p>
          <a:endParaRPr lang="ru-RU"/>
        </a:p>
      </dgm:t>
    </dgm:pt>
    <dgm:pt modelId="{7958162D-2000-4E87-B6C1-F4DFE47A42A4}" type="sibTrans" cxnId="{1D4EFE4A-E386-47F1-A3DD-104D46B8E2CE}">
      <dgm:prSet/>
      <dgm:spPr/>
      <dgm:t>
        <a:bodyPr/>
        <a:lstStyle/>
        <a:p>
          <a:endParaRPr lang="ru-RU"/>
        </a:p>
      </dgm:t>
    </dgm:pt>
    <dgm:pt modelId="{FE17B529-3F9D-4065-872B-145AE68F233D}" type="pres">
      <dgm:prSet presAssocID="{33EC6A67-7A46-43DD-9066-B26FB7932613}" presName="linear" presStyleCnt="0">
        <dgm:presLayoutVars>
          <dgm:animLvl val="lvl"/>
          <dgm:resizeHandles val="exact"/>
        </dgm:presLayoutVars>
      </dgm:prSet>
      <dgm:spPr/>
    </dgm:pt>
    <dgm:pt modelId="{57570515-51EF-4048-86B7-E6BB3D717A0E}" type="pres">
      <dgm:prSet presAssocID="{876A668C-0428-434F-B307-4DBA7978244B}" presName="parentText" presStyleLbl="node1" presStyleIdx="0" presStyleCnt="1" custLinFactNeighborX="-1924" custLinFactNeighborY="2518">
        <dgm:presLayoutVars>
          <dgm:chMax val="0"/>
          <dgm:bulletEnabled val="1"/>
        </dgm:presLayoutVars>
      </dgm:prSet>
      <dgm:spPr/>
    </dgm:pt>
  </dgm:ptLst>
  <dgm:cxnLst>
    <dgm:cxn modelId="{A3139467-152C-4088-AC88-2B922F70FDB8}" type="presOf" srcId="{33EC6A67-7A46-43DD-9066-B26FB7932613}" destId="{FE17B529-3F9D-4065-872B-145AE68F233D}" srcOrd="0" destOrd="0" presId="urn:microsoft.com/office/officeart/2005/8/layout/vList2"/>
    <dgm:cxn modelId="{1D4EFE4A-E386-47F1-A3DD-104D46B8E2CE}" srcId="{33EC6A67-7A46-43DD-9066-B26FB7932613}" destId="{876A668C-0428-434F-B307-4DBA7978244B}" srcOrd="0" destOrd="0" parTransId="{32A747EE-E645-4AB9-8EB2-084DAFFD7EF5}" sibTransId="{7958162D-2000-4E87-B6C1-F4DFE47A42A4}"/>
    <dgm:cxn modelId="{4560FB8E-6381-41AD-AC07-03E82EE53E0C}" type="presOf" srcId="{876A668C-0428-434F-B307-4DBA7978244B}" destId="{57570515-51EF-4048-86B7-E6BB3D717A0E}" srcOrd="0" destOrd="0" presId="urn:microsoft.com/office/officeart/2005/8/layout/vList2"/>
    <dgm:cxn modelId="{4B7D89EB-C0E8-45BA-B250-EA4B5C3A632B}" type="presParOf" srcId="{FE17B529-3F9D-4065-872B-145AE68F233D}" destId="{57570515-51EF-4048-86B7-E6BB3D717A0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F43AD5EE-B4F8-42DE-B524-E70C6490F2BE}" type="doc">
      <dgm:prSet loTypeId="urn:microsoft.com/office/officeart/2005/8/layout/hProcess9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67B9AC-3DDD-425D-BC27-B8A7B347D910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process approach to quality management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018951-337E-4236-BBF6-9C5A52B1B4EA}" type="parTrans" cxnId="{D3AF107C-CE62-47D3-86E1-CD51DE5EC975}">
      <dgm:prSet/>
      <dgm:spPr/>
      <dgm:t>
        <a:bodyPr/>
        <a:lstStyle/>
        <a:p>
          <a:endParaRPr lang="ru-RU"/>
        </a:p>
      </dgm:t>
    </dgm:pt>
    <dgm:pt modelId="{8C0C6218-73F0-45A1-9D21-079B66C38E6F}" type="sibTrans" cxnId="{D3AF107C-CE62-47D3-86E1-CD51DE5EC975}">
      <dgm:prSet/>
      <dgm:spPr/>
      <dgm:t>
        <a:bodyPr/>
        <a:lstStyle/>
        <a:p>
          <a:endParaRPr lang="ru-RU"/>
        </a:p>
      </dgm:t>
    </dgm:pt>
    <dgm:pt modelId="{5E9F085B-0033-4E9C-ACC2-BAEEA153D9CE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detection of qualitative and quantitative changes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5E8E4A-1175-4A53-A6B0-46C0AEAA85A3}" type="parTrans" cxnId="{4ACD051F-CFD0-4ED8-8FD4-413F053A855A}">
      <dgm:prSet/>
      <dgm:spPr/>
      <dgm:t>
        <a:bodyPr/>
        <a:lstStyle/>
        <a:p>
          <a:endParaRPr lang="ru-RU"/>
        </a:p>
      </dgm:t>
    </dgm:pt>
    <dgm:pt modelId="{5DB34277-6410-456B-B4B8-F752DA72214F}" type="sibTrans" cxnId="{4ACD051F-CFD0-4ED8-8FD4-413F053A855A}">
      <dgm:prSet/>
      <dgm:spPr/>
      <dgm:t>
        <a:bodyPr/>
        <a:lstStyle/>
        <a:p>
          <a:endParaRPr lang="ru-RU"/>
        </a:p>
      </dgm:t>
    </dgm:pt>
    <dgm:pt modelId="{8219023F-FE01-4A52-AADE-23D42CC832DF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cyclic assessment of QMS functioning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A2DB50-7DC8-4CFB-8B10-BAB1E245671B}" type="parTrans" cxnId="{E0E91104-39B5-422A-91E5-7D511902B0EA}">
      <dgm:prSet/>
      <dgm:spPr/>
      <dgm:t>
        <a:bodyPr/>
        <a:lstStyle/>
        <a:p>
          <a:endParaRPr lang="ru-RU"/>
        </a:p>
      </dgm:t>
    </dgm:pt>
    <dgm:pt modelId="{D7CB8520-608A-4AF2-8649-D49C7EE71086}" type="sibTrans" cxnId="{E0E91104-39B5-422A-91E5-7D511902B0EA}">
      <dgm:prSet/>
      <dgm:spPr/>
      <dgm:t>
        <a:bodyPr/>
        <a:lstStyle/>
        <a:p>
          <a:endParaRPr lang="ru-RU"/>
        </a:p>
      </dgm:t>
    </dgm:pt>
    <dgm:pt modelId="{FB9E3212-7631-4A75-A718-BCEA94B77623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Effective information between stakeholders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003ED8-E7FA-46D7-B728-CB6EE367A6A7}" type="parTrans" cxnId="{46A0B4C5-E9B3-4040-A272-A0324E5498A2}">
      <dgm:prSet/>
      <dgm:spPr/>
      <dgm:t>
        <a:bodyPr/>
        <a:lstStyle/>
        <a:p>
          <a:endParaRPr lang="ru-RU"/>
        </a:p>
      </dgm:t>
    </dgm:pt>
    <dgm:pt modelId="{734450AA-ACCA-46E9-B8C5-33708A3377A3}" type="sibTrans" cxnId="{46A0B4C5-E9B3-4040-A272-A0324E5498A2}">
      <dgm:prSet/>
      <dgm:spPr/>
      <dgm:t>
        <a:bodyPr/>
        <a:lstStyle/>
        <a:p>
          <a:endParaRPr lang="ru-RU"/>
        </a:p>
      </dgm:t>
    </dgm:pt>
    <dgm:pt modelId="{2BEE3C33-1BF1-4C88-9B73-0E5A77F9F3B6}" type="pres">
      <dgm:prSet presAssocID="{F43AD5EE-B4F8-42DE-B524-E70C6490F2BE}" presName="CompostProcess" presStyleCnt="0">
        <dgm:presLayoutVars>
          <dgm:dir/>
          <dgm:resizeHandles val="exact"/>
        </dgm:presLayoutVars>
      </dgm:prSet>
      <dgm:spPr/>
    </dgm:pt>
    <dgm:pt modelId="{9CDDC621-83F3-48B8-A258-B6E62A6CFA30}" type="pres">
      <dgm:prSet presAssocID="{F43AD5EE-B4F8-42DE-B524-E70C6490F2BE}" presName="arrow" presStyleLbl="bgShp" presStyleIdx="0" presStyleCnt="1"/>
      <dgm:spPr>
        <a:solidFill>
          <a:schemeClr val="accent2">
            <a:lumMod val="75000"/>
          </a:schemeClr>
        </a:solidFill>
      </dgm:spPr>
    </dgm:pt>
    <dgm:pt modelId="{0C54BA38-D372-43DE-AFEB-6632CBB8C3CF}" type="pres">
      <dgm:prSet presAssocID="{F43AD5EE-B4F8-42DE-B524-E70C6490F2BE}" presName="linearProcess" presStyleCnt="0"/>
      <dgm:spPr/>
    </dgm:pt>
    <dgm:pt modelId="{56082F3D-7B29-4431-8ED6-5A54A18A7771}" type="pres">
      <dgm:prSet presAssocID="{2267B9AC-3DDD-425D-BC27-B8A7B347D910}" presName="textNode" presStyleLbl="node1" presStyleIdx="0" presStyleCnt="4">
        <dgm:presLayoutVars>
          <dgm:bulletEnabled val="1"/>
        </dgm:presLayoutVars>
      </dgm:prSet>
      <dgm:spPr/>
    </dgm:pt>
    <dgm:pt modelId="{25F818F5-BD85-4B52-A3B6-5BE5B75CB875}" type="pres">
      <dgm:prSet presAssocID="{8C0C6218-73F0-45A1-9D21-079B66C38E6F}" presName="sibTrans" presStyleCnt="0"/>
      <dgm:spPr/>
    </dgm:pt>
    <dgm:pt modelId="{0D86169D-F47E-429D-B512-C7BD79BF173B}" type="pres">
      <dgm:prSet presAssocID="{5E9F085B-0033-4E9C-ACC2-BAEEA153D9CE}" presName="textNode" presStyleLbl="node1" presStyleIdx="1" presStyleCnt="4">
        <dgm:presLayoutVars>
          <dgm:bulletEnabled val="1"/>
        </dgm:presLayoutVars>
      </dgm:prSet>
      <dgm:spPr/>
    </dgm:pt>
    <dgm:pt modelId="{FC035EBE-487A-4EBB-B077-AD88EF9049FE}" type="pres">
      <dgm:prSet presAssocID="{5DB34277-6410-456B-B4B8-F752DA72214F}" presName="sibTrans" presStyleCnt="0"/>
      <dgm:spPr/>
    </dgm:pt>
    <dgm:pt modelId="{0A1F5FED-5364-42AA-A6F6-043337CB84DA}" type="pres">
      <dgm:prSet presAssocID="{8219023F-FE01-4A52-AADE-23D42CC832DF}" presName="textNode" presStyleLbl="node1" presStyleIdx="2" presStyleCnt="4" custLinFactNeighborX="38147" custLinFactNeighborY="-1832">
        <dgm:presLayoutVars>
          <dgm:bulletEnabled val="1"/>
        </dgm:presLayoutVars>
      </dgm:prSet>
      <dgm:spPr/>
    </dgm:pt>
    <dgm:pt modelId="{A8EB74F3-A545-4DFE-BA0F-937DCAFEA566}" type="pres">
      <dgm:prSet presAssocID="{D7CB8520-608A-4AF2-8649-D49C7EE71086}" presName="sibTrans" presStyleCnt="0"/>
      <dgm:spPr/>
    </dgm:pt>
    <dgm:pt modelId="{3834EC14-7E07-4C84-A8C6-55FA90F0B2FC}" type="pres">
      <dgm:prSet presAssocID="{FB9E3212-7631-4A75-A718-BCEA94B77623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E0E91104-39B5-422A-91E5-7D511902B0EA}" srcId="{F43AD5EE-B4F8-42DE-B524-E70C6490F2BE}" destId="{8219023F-FE01-4A52-AADE-23D42CC832DF}" srcOrd="2" destOrd="0" parTransId="{CBA2DB50-7DC8-4CFB-8B10-BAB1E245671B}" sibTransId="{D7CB8520-608A-4AF2-8649-D49C7EE71086}"/>
    <dgm:cxn modelId="{4ACD051F-CFD0-4ED8-8FD4-413F053A855A}" srcId="{F43AD5EE-B4F8-42DE-B524-E70C6490F2BE}" destId="{5E9F085B-0033-4E9C-ACC2-BAEEA153D9CE}" srcOrd="1" destOrd="0" parTransId="{6B5E8E4A-1175-4A53-A6B0-46C0AEAA85A3}" sibTransId="{5DB34277-6410-456B-B4B8-F752DA72214F}"/>
    <dgm:cxn modelId="{04BC9C54-50FA-4F59-8A75-E9F4102510DC}" type="presOf" srcId="{2267B9AC-3DDD-425D-BC27-B8A7B347D910}" destId="{56082F3D-7B29-4431-8ED6-5A54A18A7771}" srcOrd="0" destOrd="0" presId="urn:microsoft.com/office/officeart/2005/8/layout/hProcess9"/>
    <dgm:cxn modelId="{D3AF107C-CE62-47D3-86E1-CD51DE5EC975}" srcId="{F43AD5EE-B4F8-42DE-B524-E70C6490F2BE}" destId="{2267B9AC-3DDD-425D-BC27-B8A7B347D910}" srcOrd="0" destOrd="0" parTransId="{EE018951-337E-4236-BBF6-9C5A52B1B4EA}" sibTransId="{8C0C6218-73F0-45A1-9D21-079B66C38E6F}"/>
    <dgm:cxn modelId="{AC00407D-A4E5-4204-ACC6-E3CD53D021E2}" type="presOf" srcId="{5E9F085B-0033-4E9C-ACC2-BAEEA153D9CE}" destId="{0D86169D-F47E-429D-B512-C7BD79BF173B}" srcOrd="0" destOrd="0" presId="urn:microsoft.com/office/officeart/2005/8/layout/hProcess9"/>
    <dgm:cxn modelId="{1B639399-01DA-4204-B9A1-7CC51FFB5D85}" type="presOf" srcId="{FB9E3212-7631-4A75-A718-BCEA94B77623}" destId="{3834EC14-7E07-4C84-A8C6-55FA90F0B2FC}" srcOrd="0" destOrd="0" presId="urn:microsoft.com/office/officeart/2005/8/layout/hProcess9"/>
    <dgm:cxn modelId="{46A0B4C5-E9B3-4040-A272-A0324E5498A2}" srcId="{F43AD5EE-B4F8-42DE-B524-E70C6490F2BE}" destId="{FB9E3212-7631-4A75-A718-BCEA94B77623}" srcOrd="3" destOrd="0" parTransId="{AA003ED8-E7FA-46D7-B728-CB6EE367A6A7}" sibTransId="{734450AA-ACCA-46E9-B8C5-33708A3377A3}"/>
    <dgm:cxn modelId="{AAF323D1-FD8D-401C-9895-9208B4A0A458}" type="presOf" srcId="{F43AD5EE-B4F8-42DE-B524-E70C6490F2BE}" destId="{2BEE3C33-1BF1-4C88-9B73-0E5A77F9F3B6}" srcOrd="0" destOrd="0" presId="urn:microsoft.com/office/officeart/2005/8/layout/hProcess9"/>
    <dgm:cxn modelId="{0276BAE2-87DA-4CA3-9A57-29572A5813D3}" type="presOf" srcId="{8219023F-FE01-4A52-AADE-23D42CC832DF}" destId="{0A1F5FED-5364-42AA-A6F6-043337CB84DA}" srcOrd="0" destOrd="0" presId="urn:microsoft.com/office/officeart/2005/8/layout/hProcess9"/>
    <dgm:cxn modelId="{1EAE22F0-192C-46BA-8493-DEE54212AE4D}" type="presParOf" srcId="{2BEE3C33-1BF1-4C88-9B73-0E5A77F9F3B6}" destId="{9CDDC621-83F3-48B8-A258-B6E62A6CFA30}" srcOrd="0" destOrd="0" presId="urn:microsoft.com/office/officeart/2005/8/layout/hProcess9"/>
    <dgm:cxn modelId="{426A408E-488D-423D-8065-45835FCA51F5}" type="presParOf" srcId="{2BEE3C33-1BF1-4C88-9B73-0E5A77F9F3B6}" destId="{0C54BA38-D372-43DE-AFEB-6632CBB8C3CF}" srcOrd="1" destOrd="0" presId="urn:microsoft.com/office/officeart/2005/8/layout/hProcess9"/>
    <dgm:cxn modelId="{67F30459-522E-4489-A70F-AC22B7B73006}" type="presParOf" srcId="{0C54BA38-D372-43DE-AFEB-6632CBB8C3CF}" destId="{56082F3D-7B29-4431-8ED6-5A54A18A7771}" srcOrd="0" destOrd="0" presId="urn:microsoft.com/office/officeart/2005/8/layout/hProcess9"/>
    <dgm:cxn modelId="{EC0DE5E3-D076-44A0-8C09-20E172F1723A}" type="presParOf" srcId="{0C54BA38-D372-43DE-AFEB-6632CBB8C3CF}" destId="{25F818F5-BD85-4B52-A3B6-5BE5B75CB875}" srcOrd="1" destOrd="0" presId="urn:microsoft.com/office/officeart/2005/8/layout/hProcess9"/>
    <dgm:cxn modelId="{1759B903-B76F-453A-A6D0-50EFFFD796FB}" type="presParOf" srcId="{0C54BA38-D372-43DE-AFEB-6632CBB8C3CF}" destId="{0D86169D-F47E-429D-B512-C7BD79BF173B}" srcOrd="2" destOrd="0" presId="urn:microsoft.com/office/officeart/2005/8/layout/hProcess9"/>
    <dgm:cxn modelId="{D6EC888E-BA0D-4AD2-9FE1-8F0222AEB2EE}" type="presParOf" srcId="{0C54BA38-D372-43DE-AFEB-6632CBB8C3CF}" destId="{FC035EBE-487A-4EBB-B077-AD88EF9049FE}" srcOrd="3" destOrd="0" presId="urn:microsoft.com/office/officeart/2005/8/layout/hProcess9"/>
    <dgm:cxn modelId="{6544787B-A5ED-4935-880E-069D7C471144}" type="presParOf" srcId="{0C54BA38-D372-43DE-AFEB-6632CBB8C3CF}" destId="{0A1F5FED-5364-42AA-A6F6-043337CB84DA}" srcOrd="4" destOrd="0" presId="urn:microsoft.com/office/officeart/2005/8/layout/hProcess9"/>
    <dgm:cxn modelId="{C3E707CB-F12D-4A93-907F-1B62C4A1B52D}" type="presParOf" srcId="{0C54BA38-D372-43DE-AFEB-6632CBB8C3CF}" destId="{A8EB74F3-A545-4DFE-BA0F-937DCAFEA566}" srcOrd="5" destOrd="0" presId="urn:microsoft.com/office/officeart/2005/8/layout/hProcess9"/>
    <dgm:cxn modelId="{15EDF4E2-D7AB-4209-A672-0F493C0B054B}" type="presParOf" srcId="{0C54BA38-D372-43DE-AFEB-6632CBB8C3CF}" destId="{3834EC14-7E07-4C84-A8C6-55FA90F0B2F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EDB9B923-EE3C-4431-B5B6-D5E0FFABA38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A94A5B-9A89-4117-8251-7CA4AFB8F62F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 rtl="0"/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ROMANIA: CONTINUOUS IMPROVEMENT OF THE METHODOLOGY OF EXTERNAL ASSESSMENT OF THE QUALITY OF HIGHER EDUCATION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FD93A9-FE0C-4409-AF28-2A5526FEABB4}" type="parTrans" cxnId="{828D5A9D-BD25-4B20-8508-D511A457AB42}">
      <dgm:prSet/>
      <dgm:spPr/>
      <dgm:t>
        <a:bodyPr/>
        <a:lstStyle/>
        <a:p>
          <a:endParaRPr lang="ru-RU"/>
        </a:p>
      </dgm:t>
    </dgm:pt>
    <dgm:pt modelId="{87051257-30B0-465C-9190-F905A9E03CCB}" type="sibTrans" cxnId="{828D5A9D-BD25-4B20-8508-D511A457AB42}">
      <dgm:prSet/>
      <dgm:spPr/>
      <dgm:t>
        <a:bodyPr/>
        <a:lstStyle/>
        <a:p>
          <a:endParaRPr lang="ru-RU"/>
        </a:p>
      </dgm:t>
    </dgm:pt>
    <dgm:pt modelId="{986149D7-7A09-44CC-B671-0358853986AD}" type="pres">
      <dgm:prSet presAssocID="{EDB9B923-EE3C-4431-B5B6-D5E0FFABA386}" presName="linear" presStyleCnt="0">
        <dgm:presLayoutVars>
          <dgm:animLvl val="lvl"/>
          <dgm:resizeHandles val="exact"/>
        </dgm:presLayoutVars>
      </dgm:prSet>
      <dgm:spPr/>
    </dgm:pt>
    <dgm:pt modelId="{4E2C0F79-7F25-4DC7-B003-F726D2C3F968}" type="pres">
      <dgm:prSet presAssocID="{8CA94A5B-9A89-4117-8251-7CA4AFB8F62F}" presName="parentText" presStyleLbl="node1" presStyleIdx="0" presStyleCnt="1" custLinFactNeighborX="599" custLinFactNeighborY="11124">
        <dgm:presLayoutVars>
          <dgm:chMax val="0"/>
          <dgm:bulletEnabled val="1"/>
        </dgm:presLayoutVars>
      </dgm:prSet>
      <dgm:spPr/>
    </dgm:pt>
  </dgm:ptLst>
  <dgm:cxnLst>
    <dgm:cxn modelId="{16D46A8E-413C-446F-A458-C9D1CCB25E4F}" type="presOf" srcId="{8CA94A5B-9A89-4117-8251-7CA4AFB8F62F}" destId="{4E2C0F79-7F25-4DC7-B003-F726D2C3F968}" srcOrd="0" destOrd="0" presId="urn:microsoft.com/office/officeart/2005/8/layout/vList2"/>
    <dgm:cxn modelId="{BA0C7A91-4D1C-4081-8344-8710D439308E}" type="presOf" srcId="{EDB9B923-EE3C-4431-B5B6-D5E0FFABA386}" destId="{986149D7-7A09-44CC-B671-0358853986AD}" srcOrd="0" destOrd="0" presId="urn:microsoft.com/office/officeart/2005/8/layout/vList2"/>
    <dgm:cxn modelId="{828D5A9D-BD25-4B20-8508-D511A457AB42}" srcId="{EDB9B923-EE3C-4431-B5B6-D5E0FFABA386}" destId="{8CA94A5B-9A89-4117-8251-7CA4AFB8F62F}" srcOrd="0" destOrd="0" parTransId="{29FD93A9-FE0C-4409-AF28-2A5526FEABB4}" sibTransId="{87051257-30B0-465C-9190-F905A9E03CCB}"/>
    <dgm:cxn modelId="{4EC987E5-07FE-46E1-A81B-E4654DF65BC8}" type="presParOf" srcId="{986149D7-7A09-44CC-B671-0358853986AD}" destId="{4E2C0F79-7F25-4DC7-B003-F726D2C3F96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9F5D23EE-5A52-4F6A-97E7-1852BD6D837E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B8486C-1392-4757-81D4-7851A6C5EF0C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The Master Programs</a:t>
          </a: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regulatory requirements for self-assessment and external evaluation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87BCF7-9FC1-400D-879D-9C8143BC99F0}" type="parTrans" cxnId="{21D08B3A-A490-452D-9715-AFAC4498D9D9}">
      <dgm:prSet/>
      <dgm:spPr/>
      <dgm:t>
        <a:bodyPr/>
        <a:lstStyle/>
        <a:p>
          <a:endParaRPr lang="ru-RU"/>
        </a:p>
      </dgm:t>
    </dgm:pt>
    <dgm:pt modelId="{F6D6A3A9-D675-475D-9CA7-1D0B70B5FEC3}" type="sibTrans" cxnId="{21D08B3A-A490-452D-9715-AFAC4498D9D9}">
      <dgm:prSet/>
      <dgm:spPr/>
      <dgm:t>
        <a:bodyPr/>
        <a:lstStyle/>
        <a:p>
          <a:endParaRPr lang="ru-RU"/>
        </a:p>
      </dgm:t>
    </dgm:pt>
    <dgm:pt modelId="{C18A8BAB-3E87-483F-A955-EA7DF68E20A4}" type="pres">
      <dgm:prSet presAssocID="{9F5D23EE-5A52-4F6A-97E7-1852BD6D837E}" presName="linearFlow" presStyleCnt="0">
        <dgm:presLayoutVars>
          <dgm:dir/>
          <dgm:resizeHandles val="exact"/>
        </dgm:presLayoutVars>
      </dgm:prSet>
      <dgm:spPr/>
    </dgm:pt>
    <dgm:pt modelId="{D127AB08-3A6E-4A40-AF38-EF328FDC2120}" type="pres">
      <dgm:prSet presAssocID="{C1B8486C-1392-4757-81D4-7851A6C5EF0C}" presName="composite" presStyleCnt="0"/>
      <dgm:spPr/>
    </dgm:pt>
    <dgm:pt modelId="{9F526BF0-08A6-43CB-8FB3-03AE2E3B09D5}" type="pres">
      <dgm:prSet presAssocID="{C1B8486C-1392-4757-81D4-7851A6C5EF0C}" presName="imgShp" presStyleLbl="fgImgPlace1" presStyleIdx="0" presStyleCnt="1" custScaleX="75348" custScaleY="72562" custLinFactNeighborX="-92309" custLinFactNeighborY="-4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3880A8F-D5C8-42DB-ADAC-F83E6C3A03C1}" type="pres">
      <dgm:prSet presAssocID="{C1B8486C-1392-4757-81D4-7851A6C5EF0C}" presName="txShp" presStyleLbl="node1" presStyleIdx="0" presStyleCnt="1" custScaleX="150376" custLinFactNeighborX="1051">
        <dgm:presLayoutVars>
          <dgm:bulletEnabled val="1"/>
        </dgm:presLayoutVars>
      </dgm:prSet>
      <dgm:spPr/>
    </dgm:pt>
  </dgm:ptLst>
  <dgm:cxnLst>
    <dgm:cxn modelId="{21D08B3A-A490-452D-9715-AFAC4498D9D9}" srcId="{9F5D23EE-5A52-4F6A-97E7-1852BD6D837E}" destId="{C1B8486C-1392-4757-81D4-7851A6C5EF0C}" srcOrd="0" destOrd="0" parTransId="{AB87BCF7-9FC1-400D-879D-9C8143BC99F0}" sibTransId="{F6D6A3A9-D675-475D-9CA7-1D0B70B5FEC3}"/>
    <dgm:cxn modelId="{7D561091-8358-47A8-BA55-C0C93534A5F1}" type="presOf" srcId="{C1B8486C-1392-4757-81D4-7851A6C5EF0C}" destId="{63880A8F-D5C8-42DB-ADAC-F83E6C3A03C1}" srcOrd="0" destOrd="0" presId="urn:microsoft.com/office/officeart/2005/8/layout/vList3"/>
    <dgm:cxn modelId="{C5EBE7B3-AB0B-4F30-8162-3BA37870EF11}" type="presOf" srcId="{9F5D23EE-5A52-4F6A-97E7-1852BD6D837E}" destId="{C18A8BAB-3E87-483F-A955-EA7DF68E20A4}" srcOrd="0" destOrd="0" presId="urn:microsoft.com/office/officeart/2005/8/layout/vList3"/>
    <dgm:cxn modelId="{4F554B64-D01E-4312-B944-9AB7DAE484BC}" type="presParOf" srcId="{C18A8BAB-3E87-483F-A955-EA7DF68E20A4}" destId="{D127AB08-3A6E-4A40-AF38-EF328FDC2120}" srcOrd="0" destOrd="0" presId="urn:microsoft.com/office/officeart/2005/8/layout/vList3"/>
    <dgm:cxn modelId="{C1C4A730-8296-4FAE-B082-02B587E90AC5}" type="presParOf" srcId="{D127AB08-3A6E-4A40-AF38-EF328FDC2120}" destId="{9F526BF0-08A6-43CB-8FB3-03AE2E3B09D5}" srcOrd="0" destOrd="0" presId="urn:microsoft.com/office/officeart/2005/8/layout/vList3"/>
    <dgm:cxn modelId="{9C4F051E-8D09-4F3E-A5FF-5B530289AD28}" type="presParOf" srcId="{D127AB08-3A6E-4A40-AF38-EF328FDC2120}" destId="{63880A8F-D5C8-42DB-ADAC-F83E6C3A03C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97FDE6D5-2083-4D7E-B881-8B2287D9C12E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F16336-AF2F-4BB4-BEAE-5CD8D75E8763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ctr" rtl="0"/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Criteria, Standards and Performance Indicators for the external evaluation of fields of study for the Master degree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FED5A3-90B8-48F2-BBD6-7A30E3FA3249}" type="parTrans" cxnId="{B17AD7F6-7337-477A-A1AC-563420E46820}">
      <dgm:prSet/>
      <dgm:spPr/>
      <dgm:t>
        <a:bodyPr/>
        <a:lstStyle/>
        <a:p>
          <a:endParaRPr lang="ru-RU"/>
        </a:p>
      </dgm:t>
    </dgm:pt>
    <dgm:pt modelId="{611BC138-02E6-42EA-9788-402041D02F9B}" type="sibTrans" cxnId="{B17AD7F6-7337-477A-A1AC-563420E46820}">
      <dgm:prSet/>
      <dgm:spPr/>
      <dgm:t>
        <a:bodyPr/>
        <a:lstStyle/>
        <a:p>
          <a:endParaRPr lang="ru-RU"/>
        </a:p>
      </dgm:t>
    </dgm:pt>
    <dgm:pt modelId="{A80D8D0E-B956-4DAF-980D-F8E31AF7F922}" type="pres">
      <dgm:prSet presAssocID="{97FDE6D5-2083-4D7E-B881-8B2287D9C12E}" presName="linear" presStyleCnt="0">
        <dgm:presLayoutVars>
          <dgm:animLvl val="lvl"/>
          <dgm:resizeHandles val="exact"/>
        </dgm:presLayoutVars>
      </dgm:prSet>
      <dgm:spPr/>
    </dgm:pt>
    <dgm:pt modelId="{1A7CAB8D-0194-45F9-BB12-B616A10D4F58}" type="pres">
      <dgm:prSet presAssocID="{61F16336-AF2F-4BB4-BEAE-5CD8D75E8763}" presName="parentText" presStyleLbl="node1" presStyleIdx="0" presStyleCnt="1" custScaleX="102721" custScaleY="277942" custLinFactNeighborX="-384" custLinFactNeighborY="34021">
        <dgm:presLayoutVars>
          <dgm:chMax val="0"/>
          <dgm:bulletEnabled val="1"/>
        </dgm:presLayoutVars>
      </dgm:prSet>
      <dgm:spPr/>
    </dgm:pt>
  </dgm:ptLst>
  <dgm:cxnLst>
    <dgm:cxn modelId="{162ED59E-FDD2-4BA4-88F6-0FEDC3946D18}" type="presOf" srcId="{61F16336-AF2F-4BB4-BEAE-5CD8D75E8763}" destId="{1A7CAB8D-0194-45F9-BB12-B616A10D4F58}" srcOrd="0" destOrd="0" presId="urn:microsoft.com/office/officeart/2005/8/layout/vList2"/>
    <dgm:cxn modelId="{B17AD7F6-7337-477A-A1AC-563420E46820}" srcId="{97FDE6D5-2083-4D7E-B881-8B2287D9C12E}" destId="{61F16336-AF2F-4BB4-BEAE-5CD8D75E8763}" srcOrd="0" destOrd="0" parTransId="{9EFED5A3-90B8-48F2-BBD6-7A30E3FA3249}" sibTransId="{611BC138-02E6-42EA-9788-402041D02F9B}"/>
    <dgm:cxn modelId="{704534FE-26CF-4FF2-8192-084A5A8689DD}" type="presOf" srcId="{97FDE6D5-2083-4D7E-B881-8B2287D9C12E}" destId="{A80D8D0E-B956-4DAF-980D-F8E31AF7F922}" srcOrd="0" destOrd="0" presId="urn:microsoft.com/office/officeart/2005/8/layout/vList2"/>
    <dgm:cxn modelId="{4961CC98-0E3B-4092-82D2-626C73F8A934}" type="presParOf" srcId="{A80D8D0E-B956-4DAF-980D-F8E31AF7F922}" destId="{1A7CAB8D-0194-45F9-BB12-B616A10D4F5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86DB6AC1-AA46-42C2-8759-EAF9E8AA043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A35B0E-381E-4BA2-ADE0-3922E317B1F0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FIELDS</a:t>
          </a:r>
          <a:r>
            <a: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F7587AB2-06C8-4960-8E06-A2541817449F}" type="parTrans" cxnId="{8F95B4CE-2986-4C96-87AB-97AFAC402628}">
      <dgm:prSet/>
      <dgm:spPr/>
      <dgm:t>
        <a:bodyPr/>
        <a:lstStyle/>
        <a:p>
          <a:endParaRPr lang="ru-RU"/>
        </a:p>
      </dgm:t>
    </dgm:pt>
    <dgm:pt modelId="{DDE5D3A0-AFE0-42EA-8876-46334416813A}" type="sibTrans" cxnId="{8F95B4CE-2986-4C96-87AB-97AFAC402628}">
      <dgm:prSet/>
      <dgm:spPr/>
      <dgm:t>
        <a:bodyPr/>
        <a:lstStyle/>
        <a:p>
          <a:endParaRPr lang="ru-RU"/>
        </a:p>
      </dgm:t>
    </dgm:pt>
    <dgm:pt modelId="{83123684-CE8A-4056-B47B-B2794D507B1F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CRITERIA</a:t>
          </a:r>
          <a:r>
            <a: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0F12E977-BE8A-40F3-941C-BA34EFACABE6}" type="parTrans" cxnId="{171A4600-5B60-47A2-9CD7-B9A6E4DD271D}">
      <dgm:prSet/>
      <dgm:spPr/>
      <dgm:t>
        <a:bodyPr/>
        <a:lstStyle/>
        <a:p>
          <a:endParaRPr lang="ru-RU"/>
        </a:p>
      </dgm:t>
    </dgm:pt>
    <dgm:pt modelId="{E3787A73-0D7E-482B-9DBB-F04E188B89CD}" type="sibTrans" cxnId="{171A4600-5B60-47A2-9CD7-B9A6E4DD271D}">
      <dgm:prSet/>
      <dgm:spPr/>
      <dgm:t>
        <a:bodyPr/>
        <a:lstStyle/>
        <a:p>
          <a:endParaRPr lang="ru-RU"/>
        </a:p>
      </dgm:t>
    </dgm:pt>
    <dgm:pt modelId="{646B9753-8A61-49CC-8243-BB3307872E9C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STANDARDS</a:t>
          </a:r>
          <a:r>
            <a:rPr lang="ru-RU" sz="10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0995DFB7-C893-43A7-918B-3F5DB252FF7A}" type="parTrans" cxnId="{018D7BE2-7BD0-4DEC-A05A-4288DBAA2AED}">
      <dgm:prSet/>
      <dgm:spPr/>
      <dgm:t>
        <a:bodyPr/>
        <a:lstStyle/>
        <a:p>
          <a:endParaRPr lang="ru-RU"/>
        </a:p>
      </dgm:t>
    </dgm:pt>
    <dgm:pt modelId="{1575FD6C-9720-4B5E-A7A3-8A90D3088987}" type="sibTrans" cxnId="{018D7BE2-7BD0-4DEC-A05A-4288DBAA2AED}">
      <dgm:prSet/>
      <dgm:spPr/>
      <dgm:t>
        <a:bodyPr/>
        <a:lstStyle/>
        <a:p>
          <a:endParaRPr lang="ru-RU"/>
        </a:p>
      </dgm:t>
    </dgm:pt>
    <dgm:pt modelId="{EA7EB79C-A362-4C99-8555-05161360571A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PERFORMANCE</a:t>
          </a:r>
          <a:r>
            <a:rPr lang="en-US" sz="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9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37B3CF-CC43-43DF-90C5-4DDB47A0B045}" type="parTrans" cxnId="{C788C464-36C6-4788-908D-2EF6DB4D2DC1}">
      <dgm:prSet/>
      <dgm:spPr/>
      <dgm:t>
        <a:bodyPr/>
        <a:lstStyle/>
        <a:p>
          <a:endParaRPr lang="ru-RU"/>
        </a:p>
      </dgm:t>
    </dgm:pt>
    <dgm:pt modelId="{0D80BAE6-41F6-4734-9CCE-88F3DE18EDF9}" type="sibTrans" cxnId="{C788C464-36C6-4788-908D-2EF6DB4D2DC1}">
      <dgm:prSet/>
      <dgm:spPr/>
      <dgm:t>
        <a:bodyPr/>
        <a:lstStyle/>
        <a:p>
          <a:endParaRPr lang="ru-RU"/>
        </a:p>
      </dgm:t>
    </dgm:pt>
    <dgm:pt modelId="{87994F82-8E7D-47B4-A4E8-5CFEBC986969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INDICATORS</a:t>
          </a:r>
          <a:endParaRPr lang="ru-RU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729A5B-3914-41A5-BC77-D1842535E0DD}" type="parTrans" cxnId="{FAA10FEC-DA41-4DE4-AAE1-FF82EFF78A3C}">
      <dgm:prSet/>
      <dgm:spPr/>
      <dgm:t>
        <a:bodyPr/>
        <a:lstStyle/>
        <a:p>
          <a:endParaRPr lang="ru-RU"/>
        </a:p>
      </dgm:t>
    </dgm:pt>
    <dgm:pt modelId="{D77EE887-8BEA-4EDE-9C11-5AF4A982432F}" type="sibTrans" cxnId="{FAA10FEC-DA41-4DE4-AAE1-FF82EFF78A3C}">
      <dgm:prSet/>
      <dgm:spPr/>
      <dgm:t>
        <a:bodyPr/>
        <a:lstStyle/>
        <a:p>
          <a:endParaRPr lang="ru-RU"/>
        </a:p>
      </dgm:t>
    </dgm:pt>
    <dgm:pt modelId="{1E19B1FE-1662-4D52-AEF6-4F70E9E8EB88}">
      <dgm:prSet/>
      <dgm:spPr/>
      <dgm:t>
        <a:bodyPr/>
        <a:lstStyle/>
        <a:p>
          <a:endParaRPr lang="ru-RU" dirty="0"/>
        </a:p>
      </dgm:t>
    </dgm:pt>
    <dgm:pt modelId="{234FF291-5786-4AAB-A98A-047254620D26}" type="parTrans" cxnId="{9085AEE9-6A0F-4091-A98E-253419FEFA30}">
      <dgm:prSet/>
      <dgm:spPr/>
      <dgm:t>
        <a:bodyPr/>
        <a:lstStyle/>
        <a:p>
          <a:endParaRPr lang="ru-RU"/>
        </a:p>
      </dgm:t>
    </dgm:pt>
    <dgm:pt modelId="{3021732A-5B8A-42BE-97D5-BB262D3D1C12}" type="sibTrans" cxnId="{9085AEE9-6A0F-4091-A98E-253419FEFA30}">
      <dgm:prSet/>
      <dgm:spPr/>
      <dgm:t>
        <a:bodyPr/>
        <a:lstStyle/>
        <a:p>
          <a:endParaRPr lang="ru-RU"/>
        </a:p>
      </dgm:t>
    </dgm:pt>
    <dgm:pt modelId="{5922A7BA-6A36-489B-B99D-86F08FA45CD1}" type="pres">
      <dgm:prSet presAssocID="{86DB6AC1-AA46-42C2-8759-EAF9E8AA043B}" presName="Name0" presStyleCnt="0">
        <dgm:presLayoutVars>
          <dgm:dir/>
          <dgm:animLvl val="lvl"/>
          <dgm:resizeHandles val="exact"/>
        </dgm:presLayoutVars>
      </dgm:prSet>
      <dgm:spPr/>
    </dgm:pt>
    <dgm:pt modelId="{5B406BA6-F9A8-4C3C-94F8-D9A90C8BEB69}" type="pres">
      <dgm:prSet presAssocID="{C7A35B0E-381E-4BA2-ADE0-3922E317B1F0}" presName="composite" presStyleCnt="0"/>
      <dgm:spPr/>
    </dgm:pt>
    <dgm:pt modelId="{3B3D6C1A-683A-407D-BA0F-8C83603DE136}" type="pres">
      <dgm:prSet presAssocID="{C7A35B0E-381E-4BA2-ADE0-3922E317B1F0}" presName="parTx" presStyleLbl="alignNode1" presStyleIdx="0" presStyleCnt="5" custScaleY="125847">
        <dgm:presLayoutVars>
          <dgm:chMax val="0"/>
          <dgm:chPref val="0"/>
          <dgm:bulletEnabled val="1"/>
        </dgm:presLayoutVars>
      </dgm:prSet>
      <dgm:spPr/>
    </dgm:pt>
    <dgm:pt modelId="{2A5F3981-554D-4E68-9274-8AD95FB0490E}" type="pres">
      <dgm:prSet presAssocID="{C7A35B0E-381E-4BA2-ADE0-3922E317B1F0}" presName="desTx" presStyleLbl="alignAccFollowNode1" presStyleIdx="0" presStyleCnt="5" custScaleY="30553">
        <dgm:presLayoutVars>
          <dgm:bulletEnabled val="1"/>
        </dgm:presLayoutVars>
      </dgm:prSet>
      <dgm:spPr/>
    </dgm:pt>
    <dgm:pt modelId="{0870A759-3792-470E-A485-393720681469}" type="pres">
      <dgm:prSet presAssocID="{DDE5D3A0-AFE0-42EA-8876-46334416813A}" presName="space" presStyleCnt="0"/>
      <dgm:spPr/>
    </dgm:pt>
    <dgm:pt modelId="{A01FD5AB-C1B8-425A-AB84-BFBF7823AC13}" type="pres">
      <dgm:prSet presAssocID="{83123684-CE8A-4056-B47B-B2794D507B1F}" presName="composite" presStyleCnt="0"/>
      <dgm:spPr/>
    </dgm:pt>
    <dgm:pt modelId="{F72A9617-8E67-4D32-9172-F9CD11153936}" type="pres">
      <dgm:prSet presAssocID="{83123684-CE8A-4056-B47B-B2794D507B1F}" presName="parTx" presStyleLbl="alignNode1" presStyleIdx="1" presStyleCnt="5" custScaleY="126465">
        <dgm:presLayoutVars>
          <dgm:chMax val="0"/>
          <dgm:chPref val="0"/>
          <dgm:bulletEnabled val="1"/>
        </dgm:presLayoutVars>
      </dgm:prSet>
      <dgm:spPr/>
    </dgm:pt>
    <dgm:pt modelId="{930FB898-1E39-4C35-8E36-58F710A1CE40}" type="pres">
      <dgm:prSet presAssocID="{83123684-CE8A-4056-B47B-B2794D507B1F}" presName="desTx" presStyleLbl="alignAccFollowNode1" presStyleIdx="1" presStyleCnt="5" custScaleY="30553">
        <dgm:presLayoutVars>
          <dgm:bulletEnabled val="1"/>
        </dgm:presLayoutVars>
      </dgm:prSet>
      <dgm:spPr/>
    </dgm:pt>
    <dgm:pt modelId="{4D5ACEC2-0674-404E-AB85-A28293340A5B}" type="pres">
      <dgm:prSet presAssocID="{E3787A73-0D7E-482B-9DBB-F04E188B89CD}" presName="space" presStyleCnt="0"/>
      <dgm:spPr/>
    </dgm:pt>
    <dgm:pt modelId="{C00E111E-2D63-4800-9D4B-8E8DFC6026ED}" type="pres">
      <dgm:prSet presAssocID="{646B9753-8A61-49CC-8243-BB3307872E9C}" presName="composite" presStyleCnt="0"/>
      <dgm:spPr/>
    </dgm:pt>
    <dgm:pt modelId="{CBA2D8E0-CD25-4E6B-A143-E66ED01AAB9D}" type="pres">
      <dgm:prSet presAssocID="{646B9753-8A61-49CC-8243-BB3307872E9C}" presName="parTx" presStyleLbl="alignNode1" presStyleIdx="2" presStyleCnt="5" custScaleY="126465">
        <dgm:presLayoutVars>
          <dgm:chMax val="0"/>
          <dgm:chPref val="0"/>
          <dgm:bulletEnabled val="1"/>
        </dgm:presLayoutVars>
      </dgm:prSet>
      <dgm:spPr/>
    </dgm:pt>
    <dgm:pt modelId="{8F20AFBE-8AFF-47C6-A63F-F1CC216BEFB6}" type="pres">
      <dgm:prSet presAssocID="{646B9753-8A61-49CC-8243-BB3307872E9C}" presName="desTx" presStyleLbl="alignAccFollowNode1" presStyleIdx="2" presStyleCnt="5" custScaleY="30553">
        <dgm:presLayoutVars>
          <dgm:bulletEnabled val="1"/>
        </dgm:presLayoutVars>
      </dgm:prSet>
      <dgm:spPr/>
    </dgm:pt>
    <dgm:pt modelId="{1C24747B-2332-472E-B93E-C504D83D909C}" type="pres">
      <dgm:prSet presAssocID="{1575FD6C-9720-4B5E-A7A3-8A90D3088987}" presName="space" presStyleCnt="0"/>
      <dgm:spPr/>
    </dgm:pt>
    <dgm:pt modelId="{F3D402BB-7999-4105-8D20-78CE11CD1FCE}" type="pres">
      <dgm:prSet presAssocID="{EA7EB79C-A362-4C99-8555-05161360571A}" presName="composite" presStyleCnt="0"/>
      <dgm:spPr/>
    </dgm:pt>
    <dgm:pt modelId="{5487D6BB-D51A-40A8-9490-7C0670C66736}" type="pres">
      <dgm:prSet presAssocID="{EA7EB79C-A362-4C99-8555-05161360571A}" presName="parTx" presStyleLbl="alignNode1" presStyleIdx="3" presStyleCnt="5" custScaleY="126465">
        <dgm:presLayoutVars>
          <dgm:chMax val="0"/>
          <dgm:chPref val="0"/>
          <dgm:bulletEnabled val="1"/>
        </dgm:presLayoutVars>
      </dgm:prSet>
      <dgm:spPr/>
    </dgm:pt>
    <dgm:pt modelId="{37C665C3-99CA-4394-8833-CE1B6C7EFE8E}" type="pres">
      <dgm:prSet presAssocID="{EA7EB79C-A362-4C99-8555-05161360571A}" presName="desTx" presStyleLbl="alignAccFollowNode1" presStyleIdx="3" presStyleCnt="5" custScaleY="30553">
        <dgm:presLayoutVars>
          <dgm:bulletEnabled val="1"/>
        </dgm:presLayoutVars>
      </dgm:prSet>
      <dgm:spPr/>
    </dgm:pt>
    <dgm:pt modelId="{173B4E76-DAB6-42E1-923A-6CDDB45C88CC}" type="pres">
      <dgm:prSet presAssocID="{0D80BAE6-41F6-4734-9CCE-88F3DE18EDF9}" presName="space" presStyleCnt="0"/>
      <dgm:spPr/>
    </dgm:pt>
    <dgm:pt modelId="{A726F7C5-4082-410E-89DA-E6C97B785011}" type="pres">
      <dgm:prSet presAssocID="{87994F82-8E7D-47B4-A4E8-5CFEBC986969}" presName="composite" presStyleCnt="0"/>
      <dgm:spPr/>
    </dgm:pt>
    <dgm:pt modelId="{10D56ADC-585C-4C1D-979A-62A2F81D6CA2}" type="pres">
      <dgm:prSet presAssocID="{87994F82-8E7D-47B4-A4E8-5CFEBC986969}" presName="parTx" presStyleLbl="alignNode1" presStyleIdx="4" presStyleCnt="5" custScaleY="126465">
        <dgm:presLayoutVars>
          <dgm:chMax val="0"/>
          <dgm:chPref val="0"/>
          <dgm:bulletEnabled val="1"/>
        </dgm:presLayoutVars>
      </dgm:prSet>
      <dgm:spPr/>
    </dgm:pt>
    <dgm:pt modelId="{80170E76-96C8-4026-9141-9E53E8BE7723}" type="pres">
      <dgm:prSet presAssocID="{87994F82-8E7D-47B4-A4E8-5CFEBC986969}" presName="desTx" presStyleLbl="alignAccFollowNode1" presStyleIdx="4" presStyleCnt="5" custScaleY="30553">
        <dgm:presLayoutVars>
          <dgm:bulletEnabled val="1"/>
        </dgm:presLayoutVars>
      </dgm:prSet>
      <dgm:spPr/>
    </dgm:pt>
  </dgm:ptLst>
  <dgm:cxnLst>
    <dgm:cxn modelId="{171A4600-5B60-47A2-9CD7-B9A6E4DD271D}" srcId="{86DB6AC1-AA46-42C2-8759-EAF9E8AA043B}" destId="{83123684-CE8A-4056-B47B-B2794D507B1F}" srcOrd="1" destOrd="0" parTransId="{0F12E977-BE8A-40F3-941C-BA34EFACABE6}" sibTransId="{E3787A73-0D7E-482B-9DBB-F04E188B89CD}"/>
    <dgm:cxn modelId="{A9EFBC2F-4A5F-4042-9642-46EE31C69BE1}" type="presOf" srcId="{EA7EB79C-A362-4C99-8555-05161360571A}" destId="{5487D6BB-D51A-40A8-9490-7C0670C66736}" srcOrd="0" destOrd="0" presId="urn:microsoft.com/office/officeart/2005/8/layout/hList1"/>
    <dgm:cxn modelId="{FDD2C641-B060-49BE-A239-DA27FAB3110F}" type="presOf" srcId="{87994F82-8E7D-47B4-A4E8-5CFEBC986969}" destId="{10D56ADC-585C-4C1D-979A-62A2F81D6CA2}" srcOrd="0" destOrd="0" presId="urn:microsoft.com/office/officeart/2005/8/layout/hList1"/>
    <dgm:cxn modelId="{C788C464-36C6-4788-908D-2EF6DB4D2DC1}" srcId="{86DB6AC1-AA46-42C2-8759-EAF9E8AA043B}" destId="{EA7EB79C-A362-4C99-8555-05161360571A}" srcOrd="3" destOrd="0" parTransId="{8F37B3CF-CC43-43DF-90C5-4DDB47A0B045}" sibTransId="{0D80BAE6-41F6-4734-9CCE-88F3DE18EDF9}"/>
    <dgm:cxn modelId="{C5FB5171-76A5-4860-8E11-E0E2C306D29C}" type="presOf" srcId="{C7A35B0E-381E-4BA2-ADE0-3922E317B1F0}" destId="{3B3D6C1A-683A-407D-BA0F-8C83603DE136}" srcOrd="0" destOrd="0" presId="urn:microsoft.com/office/officeart/2005/8/layout/hList1"/>
    <dgm:cxn modelId="{105E28B1-2A6F-4B7C-9A94-039D5987034B}" type="presOf" srcId="{86DB6AC1-AA46-42C2-8759-EAF9E8AA043B}" destId="{5922A7BA-6A36-489B-B99D-86F08FA45CD1}" srcOrd="0" destOrd="0" presId="urn:microsoft.com/office/officeart/2005/8/layout/hList1"/>
    <dgm:cxn modelId="{D7EFE4B1-4694-4105-A570-30F9A0D1CF99}" type="presOf" srcId="{646B9753-8A61-49CC-8243-BB3307872E9C}" destId="{CBA2D8E0-CD25-4E6B-A143-E66ED01AAB9D}" srcOrd="0" destOrd="0" presId="urn:microsoft.com/office/officeart/2005/8/layout/hList1"/>
    <dgm:cxn modelId="{8F95B4CE-2986-4C96-87AB-97AFAC402628}" srcId="{86DB6AC1-AA46-42C2-8759-EAF9E8AA043B}" destId="{C7A35B0E-381E-4BA2-ADE0-3922E317B1F0}" srcOrd="0" destOrd="0" parTransId="{F7587AB2-06C8-4960-8E06-A2541817449F}" sibTransId="{DDE5D3A0-AFE0-42EA-8876-46334416813A}"/>
    <dgm:cxn modelId="{018D7BE2-7BD0-4DEC-A05A-4288DBAA2AED}" srcId="{86DB6AC1-AA46-42C2-8759-EAF9E8AA043B}" destId="{646B9753-8A61-49CC-8243-BB3307872E9C}" srcOrd="2" destOrd="0" parTransId="{0995DFB7-C893-43A7-918B-3F5DB252FF7A}" sibTransId="{1575FD6C-9720-4B5E-A7A3-8A90D3088987}"/>
    <dgm:cxn modelId="{CBA4B1E5-C1A6-40B3-9A35-7B6B47B81615}" type="presOf" srcId="{1E19B1FE-1662-4D52-AEF6-4F70E9E8EB88}" destId="{2A5F3981-554D-4E68-9274-8AD95FB0490E}" srcOrd="0" destOrd="0" presId="urn:microsoft.com/office/officeart/2005/8/layout/hList1"/>
    <dgm:cxn modelId="{9085AEE9-6A0F-4091-A98E-253419FEFA30}" srcId="{C7A35B0E-381E-4BA2-ADE0-3922E317B1F0}" destId="{1E19B1FE-1662-4D52-AEF6-4F70E9E8EB88}" srcOrd="0" destOrd="0" parTransId="{234FF291-5786-4AAB-A98A-047254620D26}" sibTransId="{3021732A-5B8A-42BE-97D5-BB262D3D1C12}"/>
    <dgm:cxn modelId="{FAA10FEC-DA41-4DE4-AAE1-FF82EFF78A3C}" srcId="{86DB6AC1-AA46-42C2-8759-EAF9E8AA043B}" destId="{87994F82-8E7D-47B4-A4E8-5CFEBC986969}" srcOrd="4" destOrd="0" parTransId="{C1729A5B-3914-41A5-BC77-D1842535E0DD}" sibTransId="{D77EE887-8BEA-4EDE-9C11-5AF4A982432F}"/>
    <dgm:cxn modelId="{91A746F7-E4A3-497A-AE23-D0C098CB137C}" type="presOf" srcId="{83123684-CE8A-4056-B47B-B2794D507B1F}" destId="{F72A9617-8E67-4D32-9172-F9CD11153936}" srcOrd="0" destOrd="0" presId="urn:microsoft.com/office/officeart/2005/8/layout/hList1"/>
    <dgm:cxn modelId="{9B1D8590-B20C-4240-BA62-A3FF76EB65BB}" type="presParOf" srcId="{5922A7BA-6A36-489B-B99D-86F08FA45CD1}" destId="{5B406BA6-F9A8-4C3C-94F8-D9A90C8BEB69}" srcOrd="0" destOrd="0" presId="urn:microsoft.com/office/officeart/2005/8/layout/hList1"/>
    <dgm:cxn modelId="{F8F4FBF8-B727-4FB6-AB0A-A428A98159D4}" type="presParOf" srcId="{5B406BA6-F9A8-4C3C-94F8-D9A90C8BEB69}" destId="{3B3D6C1A-683A-407D-BA0F-8C83603DE136}" srcOrd="0" destOrd="0" presId="urn:microsoft.com/office/officeart/2005/8/layout/hList1"/>
    <dgm:cxn modelId="{814B0C94-25F6-41E0-A767-5A9350FF6393}" type="presParOf" srcId="{5B406BA6-F9A8-4C3C-94F8-D9A90C8BEB69}" destId="{2A5F3981-554D-4E68-9274-8AD95FB0490E}" srcOrd="1" destOrd="0" presId="urn:microsoft.com/office/officeart/2005/8/layout/hList1"/>
    <dgm:cxn modelId="{041F184B-5D2D-4AA4-9EEB-5A4C613DFE22}" type="presParOf" srcId="{5922A7BA-6A36-489B-B99D-86F08FA45CD1}" destId="{0870A759-3792-470E-A485-393720681469}" srcOrd="1" destOrd="0" presId="urn:microsoft.com/office/officeart/2005/8/layout/hList1"/>
    <dgm:cxn modelId="{34EE3D22-3209-4D3C-ABC2-CD22B19D7131}" type="presParOf" srcId="{5922A7BA-6A36-489B-B99D-86F08FA45CD1}" destId="{A01FD5AB-C1B8-425A-AB84-BFBF7823AC13}" srcOrd="2" destOrd="0" presId="urn:microsoft.com/office/officeart/2005/8/layout/hList1"/>
    <dgm:cxn modelId="{3A9BB9B5-464A-4977-A723-1E93FC69C750}" type="presParOf" srcId="{A01FD5AB-C1B8-425A-AB84-BFBF7823AC13}" destId="{F72A9617-8E67-4D32-9172-F9CD11153936}" srcOrd="0" destOrd="0" presId="urn:microsoft.com/office/officeart/2005/8/layout/hList1"/>
    <dgm:cxn modelId="{F4C43B66-08B5-4ED3-9DA1-01D21BDE76E8}" type="presParOf" srcId="{A01FD5AB-C1B8-425A-AB84-BFBF7823AC13}" destId="{930FB898-1E39-4C35-8E36-58F710A1CE40}" srcOrd="1" destOrd="0" presId="urn:microsoft.com/office/officeart/2005/8/layout/hList1"/>
    <dgm:cxn modelId="{1C7DAE08-A8E1-40AE-B5A9-EFAB9BCD4A39}" type="presParOf" srcId="{5922A7BA-6A36-489B-B99D-86F08FA45CD1}" destId="{4D5ACEC2-0674-404E-AB85-A28293340A5B}" srcOrd="3" destOrd="0" presId="urn:microsoft.com/office/officeart/2005/8/layout/hList1"/>
    <dgm:cxn modelId="{F136BE91-12C8-48B4-B780-37F83296BB7D}" type="presParOf" srcId="{5922A7BA-6A36-489B-B99D-86F08FA45CD1}" destId="{C00E111E-2D63-4800-9D4B-8E8DFC6026ED}" srcOrd="4" destOrd="0" presId="urn:microsoft.com/office/officeart/2005/8/layout/hList1"/>
    <dgm:cxn modelId="{C3AF1F5D-C4DB-4E8E-8273-6EAF256127AF}" type="presParOf" srcId="{C00E111E-2D63-4800-9D4B-8E8DFC6026ED}" destId="{CBA2D8E0-CD25-4E6B-A143-E66ED01AAB9D}" srcOrd="0" destOrd="0" presId="urn:microsoft.com/office/officeart/2005/8/layout/hList1"/>
    <dgm:cxn modelId="{290419AD-BC25-434B-9943-5E332F38E056}" type="presParOf" srcId="{C00E111E-2D63-4800-9D4B-8E8DFC6026ED}" destId="{8F20AFBE-8AFF-47C6-A63F-F1CC216BEFB6}" srcOrd="1" destOrd="0" presId="urn:microsoft.com/office/officeart/2005/8/layout/hList1"/>
    <dgm:cxn modelId="{87D32DBA-AC9E-462B-88FF-9ADD58BF35D7}" type="presParOf" srcId="{5922A7BA-6A36-489B-B99D-86F08FA45CD1}" destId="{1C24747B-2332-472E-B93E-C504D83D909C}" srcOrd="5" destOrd="0" presId="urn:microsoft.com/office/officeart/2005/8/layout/hList1"/>
    <dgm:cxn modelId="{5A9A2CFD-BC47-499A-AAFF-EC417C6C6DE5}" type="presParOf" srcId="{5922A7BA-6A36-489B-B99D-86F08FA45CD1}" destId="{F3D402BB-7999-4105-8D20-78CE11CD1FCE}" srcOrd="6" destOrd="0" presId="urn:microsoft.com/office/officeart/2005/8/layout/hList1"/>
    <dgm:cxn modelId="{3E196033-E929-49C2-B04C-067B41E3488A}" type="presParOf" srcId="{F3D402BB-7999-4105-8D20-78CE11CD1FCE}" destId="{5487D6BB-D51A-40A8-9490-7C0670C66736}" srcOrd="0" destOrd="0" presId="urn:microsoft.com/office/officeart/2005/8/layout/hList1"/>
    <dgm:cxn modelId="{FCAAEB53-C2DF-405D-A046-23CAD6BF7BFC}" type="presParOf" srcId="{F3D402BB-7999-4105-8D20-78CE11CD1FCE}" destId="{37C665C3-99CA-4394-8833-CE1B6C7EFE8E}" srcOrd="1" destOrd="0" presId="urn:microsoft.com/office/officeart/2005/8/layout/hList1"/>
    <dgm:cxn modelId="{89DCCBAF-8E60-458D-91C7-D59A341C802F}" type="presParOf" srcId="{5922A7BA-6A36-489B-B99D-86F08FA45CD1}" destId="{173B4E76-DAB6-42E1-923A-6CDDB45C88CC}" srcOrd="7" destOrd="0" presId="urn:microsoft.com/office/officeart/2005/8/layout/hList1"/>
    <dgm:cxn modelId="{BEA9F1DD-6646-4F2E-B0FE-10B2A6030C29}" type="presParOf" srcId="{5922A7BA-6A36-489B-B99D-86F08FA45CD1}" destId="{A726F7C5-4082-410E-89DA-E6C97B785011}" srcOrd="8" destOrd="0" presId="urn:microsoft.com/office/officeart/2005/8/layout/hList1"/>
    <dgm:cxn modelId="{9CFF9BF1-140D-4BEA-A0C9-6918A6AFF81A}" type="presParOf" srcId="{A726F7C5-4082-410E-89DA-E6C97B785011}" destId="{10D56ADC-585C-4C1D-979A-62A2F81D6CA2}" srcOrd="0" destOrd="0" presId="urn:microsoft.com/office/officeart/2005/8/layout/hList1"/>
    <dgm:cxn modelId="{05514836-31A3-4657-B39F-DD3B7770EFAC}" type="presParOf" srcId="{A726F7C5-4082-410E-89DA-E6C97B785011}" destId="{80170E76-96C8-4026-9141-9E53E8BE772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F83FF681-E69C-4DFB-8223-C36D40C4E0CA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9F1CC2-FA39-4CE2-8844-B77411105264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1800" dirty="0">
              <a:solidFill>
                <a:srgbClr val="002060"/>
              </a:solidFill>
              <a:latin typeface="Times New Roman" panose="02020603050405020304" pitchFamily="18" charset="0"/>
            </a:rPr>
            <a:t>Institutional capacity</a:t>
          </a:r>
          <a:endParaRPr lang="ru-UA" sz="1800" dirty="0">
            <a:solidFill>
              <a:srgbClr val="002060"/>
            </a:solidFill>
            <a:latin typeface="Times New Roman" panose="02020603050405020304" pitchFamily="18" charset="0"/>
          </a:endParaRPr>
        </a:p>
        <a:p>
          <a:r>
            <a:rPr lang="en-US" sz="1800" dirty="0">
              <a:solidFill>
                <a:srgbClr val="002060"/>
              </a:solidFill>
              <a:latin typeface="Times New Roman" panose="02020603050405020304" pitchFamily="18" charset="0"/>
            </a:rPr>
            <a:t>Efficiency of education</a:t>
          </a:r>
          <a:endParaRPr lang="ru-UA" sz="1800" dirty="0">
            <a:solidFill>
              <a:srgbClr val="002060"/>
            </a:solidFill>
            <a:latin typeface="Times New Roman" panose="02020603050405020304" pitchFamily="18" charset="0"/>
          </a:endParaRPr>
        </a:p>
        <a:p>
          <a:r>
            <a:rPr lang="en-US" sz="1800" dirty="0">
              <a:solidFill>
                <a:srgbClr val="002060"/>
              </a:solidFill>
              <a:latin typeface="Times New Roman" panose="02020603050405020304" pitchFamily="18" charset="0"/>
            </a:rPr>
            <a:t>Quality management</a:t>
          </a:r>
          <a:endParaRPr lang="uk-UA" sz="600" dirty="0">
            <a:solidFill>
              <a:srgbClr val="002060"/>
            </a:solidFill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rtl="0">
            <a:lnSpc>
              <a:spcPct val="90000"/>
            </a:lnSpc>
            <a:spcAft>
              <a:spcPct val="35000"/>
            </a:spcAft>
          </a:pPr>
          <a:endParaRPr lang="ru-RU" sz="600" dirty="0">
            <a:solidFill>
              <a:srgbClr val="002060"/>
            </a:solidFill>
          </a:endParaRPr>
        </a:p>
      </dgm:t>
    </dgm:pt>
    <dgm:pt modelId="{B60B94A9-0A52-4AC1-9E54-8F3A5AAB30AC}" type="parTrans" cxnId="{1BEA4684-7909-4D9F-B5B5-E381FB8F0872}">
      <dgm:prSet/>
      <dgm:spPr/>
      <dgm:t>
        <a:bodyPr/>
        <a:lstStyle/>
        <a:p>
          <a:endParaRPr lang="ru-RU"/>
        </a:p>
      </dgm:t>
    </dgm:pt>
    <dgm:pt modelId="{FC2D5255-ED75-4B4F-8A91-833F2D529880}" type="sibTrans" cxnId="{1BEA4684-7909-4D9F-B5B5-E381FB8F0872}">
      <dgm:prSet/>
      <dgm:spPr/>
      <dgm:t>
        <a:bodyPr/>
        <a:lstStyle/>
        <a:p>
          <a:endParaRPr lang="ru-RU"/>
        </a:p>
      </dgm:t>
    </dgm:pt>
    <dgm:pt modelId="{674942E3-4410-4E4B-B070-19C0D9F15DAD}" type="pres">
      <dgm:prSet presAssocID="{F83FF681-E69C-4DFB-8223-C36D40C4E0CA}" presName="Name0" presStyleCnt="0">
        <dgm:presLayoutVars>
          <dgm:dir/>
          <dgm:resizeHandles val="exact"/>
        </dgm:presLayoutVars>
      </dgm:prSet>
      <dgm:spPr/>
    </dgm:pt>
    <dgm:pt modelId="{26BE8E4F-637D-41B1-A9C4-CE9C78B5821C}" type="pres">
      <dgm:prSet presAssocID="{F83FF681-E69C-4DFB-8223-C36D40C4E0CA}" presName="fgShape" presStyleLbl="fgShp" presStyleIdx="0" presStyleCnt="1" custScaleX="108696" custScaleY="208035" custLinFactNeighborX="0" custLinFactNeighborY="23751"/>
      <dgm:spPr>
        <a:solidFill>
          <a:schemeClr val="accent2">
            <a:lumMod val="50000"/>
          </a:schemeClr>
        </a:solidFill>
      </dgm:spPr>
    </dgm:pt>
    <dgm:pt modelId="{E300A537-B92A-46F3-8576-AC6E7DECECA3}" type="pres">
      <dgm:prSet presAssocID="{F83FF681-E69C-4DFB-8223-C36D40C4E0CA}" presName="linComp" presStyleCnt="0"/>
      <dgm:spPr/>
    </dgm:pt>
    <dgm:pt modelId="{CC5B7970-8182-471A-A32C-4B6D4B948972}" type="pres">
      <dgm:prSet presAssocID="{029F1CC2-FA39-4CE2-8844-B77411105264}" presName="compNode" presStyleCnt="0"/>
      <dgm:spPr/>
    </dgm:pt>
    <dgm:pt modelId="{D414AB5F-D9CB-46F8-8F44-B2C874079D58}" type="pres">
      <dgm:prSet presAssocID="{029F1CC2-FA39-4CE2-8844-B77411105264}" presName="bkgdShape" presStyleLbl="node1" presStyleIdx="0" presStyleCnt="1" custScaleY="85700" custLinFactNeighborX="-2273" custLinFactNeighborY="-2802"/>
      <dgm:spPr/>
    </dgm:pt>
    <dgm:pt modelId="{A4D93226-FA57-439E-87D9-42620C944F77}" type="pres">
      <dgm:prSet presAssocID="{029F1CC2-FA39-4CE2-8844-B77411105264}" presName="nodeTx" presStyleLbl="node1" presStyleIdx="0" presStyleCnt="1">
        <dgm:presLayoutVars>
          <dgm:bulletEnabled val="1"/>
        </dgm:presLayoutVars>
      </dgm:prSet>
      <dgm:spPr/>
    </dgm:pt>
    <dgm:pt modelId="{ACC1154F-4512-4157-910E-9F36E582D831}" type="pres">
      <dgm:prSet presAssocID="{029F1CC2-FA39-4CE2-8844-B77411105264}" presName="invisiNode" presStyleLbl="node1" presStyleIdx="0" presStyleCnt="1"/>
      <dgm:spPr/>
    </dgm:pt>
    <dgm:pt modelId="{322A0487-29F9-47C7-94CB-D616CFE1E3A4}" type="pres">
      <dgm:prSet presAssocID="{029F1CC2-FA39-4CE2-8844-B77411105264}" presName="imagNode" presStyleLbl="fgImgPlace1" presStyleIdx="0" presStyleCnt="1" custScaleX="113055" custScaleY="125794" custLinFactNeighborX="4305" custLinFactNeighborY="-52847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rgbClr val="FFFF00"/>
          </a:solidFill>
        </a:ln>
      </dgm:spPr>
    </dgm:pt>
  </dgm:ptLst>
  <dgm:cxnLst>
    <dgm:cxn modelId="{BFD20963-CFBC-4ACF-9685-CC9B81E15517}" type="presOf" srcId="{029F1CC2-FA39-4CE2-8844-B77411105264}" destId="{A4D93226-FA57-439E-87D9-42620C944F77}" srcOrd="1" destOrd="0" presId="urn:microsoft.com/office/officeart/2005/8/layout/hList7"/>
    <dgm:cxn modelId="{EDA47457-4A02-41FE-B6E0-4215E43E232A}" type="presOf" srcId="{F83FF681-E69C-4DFB-8223-C36D40C4E0CA}" destId="{674942E3-4410-4E4B-B070-19C0D9F15DAD}" srcOrd="0" destOrd="0" presId="urn:microsoft.com/office/officeart/2005/8/layout/hList7"/>
    <dgm:cxn modelId="{1BEA4684-7909-4D9F-B5B5-E381FB8F0872}" srcId="{F83FF681-E69C-4DFB-8223-C36D40C4E0CA}" destId="{029F1CC2-FA39-4CE2-8844-B77411105264}" srcOrd="0" destOrd="0" parTransId="{B60B94A9-0A52-4AC1-9E54-8F3A5AAB30AC}" sibTransId="{FC2D5255-ED75-4B4F-8A91-833F2D529880}"/>
    <dgm:cxn modelId="{A94114B6-B301-44E1-AABE-86FBC836FADF}" type="presOf" srcId="{029F1CC2-FA39-4CE2-8844-B77411105264}" destId="{D414AB5F-D9CB-46F8-8F44-B2C874079D58}" srcOrd="0" destOrd="0" presId="urn:microsoft.com/office/officeart/2005/8/layout/hList7"/>
    <dgm:cxn modelId="{5C8B205C-E50B-4185-8B00-910A95AB03FC}" type="presParOf" srcId="{674942E3-4410-4E4B-B070-19C0D9F15DAD}" destId="{26BE8E4F-637D-41B1-A9C4-CE9C78B5821C}" srcOrd="0" destOrd="0" presId="urn:microsoft.com/office/officeart/2005/8/layout/hList7"/>
    <dgm:cxn modelId="{E001A2D6-A158-4F7C-8814-455F02E779E4}" type="presParOf" srcId="{674942E3-4410-4E4B-B070-19C0D9F15DAD}" destId="{E300A537-B92A-46F3-8576-AC6E7DECECA3}" srcOrd="1" destOrd="0" presId="urn:microsoft.com/office/officeart/2005/8/layout/hList7"/>
    <dgm:cxn modelId="{2542F29F-92A3-40ED-AAA1-8B02D0797763}" type="presParOf" srcId="{E300A537-B92A-46F3-8576-AC6E7DECECA3}" destId="{CC5B7970-8182-471A-A32C-4B6D4B948972}" srcOrd="0" destOrd="0" presId="urn:microsoft.com/office/officeart/2005/8/layout/hList7"/>
    <dgm:cxn modelId="{DFA52F6B-B92B-4C62-8797-3FEB5159A52E}" type="presParOf" srcId="{CC5B7970-8182-471A-A32C-4B6D4B948972}" destId="{D414AB5F-D9CB-46F8-8F44-B2C874079D58}" srcOrd="0" destOrd="0" presId="urn:microsoft.com/office/officeart/2005/8/layout/hList7"/>
    <dgm:cxn modelId="{306B7C99-BD9B-4CE9-80F8-8CA94ADC600B}" type="presParOf" srcId="{CC5B7970-8182-471A-A32C-4B6D4B948972}" destId="{A4D93226-FA57-439E-87D9-42620C944F77}" srcOrd="1" destOrd="0" presId="urn:microsoft.com/office/officeart/2005/8/layout/hList7"/>
    <dgm:cxn modelId="{969119F9-B2CB-424B-B969-A31EC4AA73D4}" type="presParOf" srcId="{CC5B7970-8182-471A-A32C-4B6D4B948972}" destId="{ACC1154F-4512-4157-910E-9F36E582D831}" srcOrd="2" destOrd="0" presId="urn:microsoft.com/office/officeart/2005/8/layout/hList7"/>
    <dgm:cxn modelId="{2730F38C-B8A0-4CE7-8DAC-29DE1D68CC58}" type="presParOf" srcId="{CC5B7970-8182-471A-A32C-4B6D4B948972}" destId="{322A0487-29F9-47C7-94CB-D616CFE1E3A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EF647FB9-38B8-4F30-AF41-069AA646E9C5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B7DEE9-C593-4CF3-B4B1-AA875201305E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Evaluation of doctoral schools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6754B9-5309-4225-8C06-F25DE23290A8}" type="parTrans" cxnId="{2C426309-148D-49CD-B19D-EC0519F57D5F}">
      <dgm:prSet/>
      <dgm:spPr/>
      <dgm:t>
        <a:bodyPr/>
        <a:lstStyle/>
        <a:p>
          <a:endParaRPr lang="ru-RU"/>
        </a:p>
      </dgm:t>
    </dgm:pt>
    <dgm:pt modelId="{BAE1278D-A5F9-480E-83C5-9B7B40459A4C}" type="sibTrans" cxnId="{2C426309-148D-49CD-B19D-EC0519F57D5F}">
      <dgm:prSet/>
      <dgm:spPr/>
      <dgm:t>
        <a:bodyPr/>
        <a:lstStyle/>
        <a:p>
          <a:endParaRPr lang="ru-RU"/>
        </a:p>
      </dgm:t>
    </dgm:pt>
    <dgm:pt modelId="{D4EA0D6B-2A99-4B4C-BD74-32EB417FDA06}" type="pres">
      <dgm:prSet presAssocID="{EF647FB9-38B8-4F30-AF41-069AA646E9C5}" presName="Name0" presStyleCnt="0">
        <dgm:presLayoutVars>
          <dgm:dir/>
          <dgm:resizeHandles val="exact"/>
        </dgm:presLayoutVars>
      </dgm:prSet>
      <dgm:spPr/>
    </dgm:pt>
    <dgm:pt modelId="{B5E98883-414B-4612-B3D3-12B4B29F8887}" type="pres">
      <dgm:prSet presAssocID="{C0B7DEE9-C593-4CF3-B4B1-AA875201305E}" presName="node" presStyleLbl="node1" presStyleIdx="0" presStyleCnt="1">
        <dgm:presLayoutVars>
          <dgm:bulletEnabled val="1"/>
        </dgm:presLayoutVars>
      </dgm:prSet>
      <dgm:spPr/>
    </dgm:pt>
  </dgm:ptLst>
  <dgm:cxnLst>
    <dgm:cxn modelId="{2C426309-148D-49CD-B19D-EC0519F57D5F}" srcId="{EF647FB9-38B8-4F30-AF41-069AA646E9C5}" destId="{C0B7DEE9-C593-4CF3-B4B1-AA875201305E}" srcOrd="0" destOrd="0" parTransId="{956754B9-5309-4225-8C06-F25DE23290A8}" sibTransId="{BAE1278D-A5F9-480E-83C5-9B7B40459A4C}"/>
    <dgm:cxn modelId="{BED8AA9C-D8A9-4C90-B858-A8F2009D72FD}" type="presOf" srcId="{C0B7DEE9-C593-4CF3-B4B1-AA875201305E}" destId="{B5E98883-414B-4612-B3D3-12B4B29F8887}" srcOrd="0" destOrd="0" presId="urn:microsoft.com/office/officeart/2005/8/layout/process1"/>
    <dgm:cxn modelId="{AEF704AA-1896-43AC-A72B-FF3DFE72103A}" type="presOf" srcId="{EF647FB9-38B8-4F30-AF41-069AA646E9C5}" destId="{D4EA0D6B-2A99-4B4C-BD74-32EB417FDA06}" srcOrd="0" destOrd="0" presId="urn:microsoft.com/office/officeart/2005/8/layout/process1"/>
    <dgm:cxn modelId="{A058C4D6-8FA7-46DA-947D-3AEABA403D08}" type="presParOf" srcId="{D4EA0D6B-2A99-4B4C-BD74-32EB417FDA06}" destId="{B5E98883-414B-4612-B3D3-12B4B29F8887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A54ECA36-EBAC-4646-93B6-D96A227864E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979A8F-B2DE-473F-814C-E5342014496C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PhD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programmes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719E4D-285E-4950-9F9C-3EE88407E11E}" type="parTrans" cxnId="{13274B98-2DEE-4782-812E-A8BFFE8B5A1E}">
      <dgm:prSet/>
      <dgm:spPr/>
      <dgm:t>
        <a:bodyPr/>
        <a:lstStyle/>
        <a:p>
          <a:endParaRPr lang="ru-RU"/>
        </a:p>
      </dgm:t>
    </dgm:pt>
    <dgm:pt modelId="{5662F9E7-55C9-4A46-8DC3-46B9323AD0EC}" type="sibTrans" cxnId="{13274B98-2DEE-4782-812E-A8BFFE8B5A1E}">
      <dgm:prSet/>
      <dgm:spPr/>
      <dgm:t>
        <a:bodyPr/>
        <a:lstStyle/>
        <a:p>
          <a:endParaRPr lang="ru-RU"/>
        </a:p>
      </dgm:t>
    </dgm:pt>
    <dgm:pt modelId="{FCC57E0A-9969-4A39-A5FA-89ADDFF050C1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75000"/>
              <a:alpha val="90000"/>
            </a:schemeClr>
          </a:solidFill>
        </a:ln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uk-UA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scientific</a:t>
          </a: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PhD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F6CD22-26CF-4542-95F1-1E22A81766DD}" type="parTrans" cxnId="{E0482575-0A58-448C-A579-027C56992380}">
      <dgm:prSet/>
      <dgm:spPr/>
      <dgm:t>
        <a:bodyPr/>
        <a:lstStyle/>
        <a:p>
          <a:endParaRPr lang="ru-RU"/>
        </a:p>
      </dgm:t>
    </dgm:pt>
    <dgm:pt modelId="{B91203FE-BF3C-4CDA-B1CF-5DA65064CEA1}" type="sibTrans" cxnId="{E0482575-0A58-448C-A579-027C56992380}">
      <dgm:prSet/>
      <dgm:spPr/>
      <dgm:t>
        <a:bodyPr/>
        <a:lstStyle/>
        <a:p>
          <a:endParaRPr lang="ru-RU"/>
        </a:p>
      </dgm:t>
    </dgm:pt>
    <dgm:pt modelId="{36D40448-823D-4B77-9E52-70271BE3915F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75000"/>
              <a:alpha val="90000"/>
            </a:schemeClr>
          </a:solidFill>
        </a:ln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professional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PhD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A7B701-EFBB-4CB1-BD1D-A72FCFFA2AB8}" type="parTrans" cxnId="{B048D614-9799-48D4-A3BF-7CC4DFAB069A}">
      <dgm:prSet/>
      <dgm:spPr/>
      <dgm:t>
        <a:bodyPr/>
        <a:lstStyle/>
        <a:p>
          <a:endParaRPr lang="ru-RU"/>
        </a:p>
      </dgm:t>
    </dgm:pt>
    <dgm:pt modelId="{E24236F6-D8D7-48EE-A3EC-FC4DB7012C4F}" type="sibTrans" cxnId="{B048D614-9799-48D4-A3BF-7CC4DFAB069A}">
      <dgm:prSet/>
      <dgm:spPr/>
      <dgm:t>
        <a:bodyPr/>
        <a:lstStyle/>
        <a:p>
          <a:endParaRPr lang="ru-RU"/>
        </a:p>
      </dgm:t>
    </dgm:pt>
    <dgm:pt modelId="{0BFC0DB0-A103-4555-BCF2-E8227B8DD730}" type="pres">
      <dgm:prSet presAssocID="{A54ECA36-EBAC-4646-93B6-D96A227864EA}" presName="Name0" presStyleCnt="0">
        <dgm:presLayoutVars>
          <dgm:dir/>
          <dgm:animLvl val="lvl"/>
          <dgm:resizeHandles val="exact"/>
        </dgm:presLayoutVars>
      </dgm:prSet>
      <dgm:spPr/>
    </dgm:pt>
    <dgm:pt modelId="{41CE9E18-82A8-4247-9AEA-B5BEFF7CBFDF}" type="pres">
      <dgm:prSet presAssocID="{D4979A8F-B2DE-473F-814C-E5342014496C}" presName="composite" presStyleCnt="0"/>
      <dgm:spPr/>
    </dgm:pt>
    <dgm:pt modelId="{317CA00F-43DD-4054-B5CD-3EF380004264}" type="pres">
      <dgm:prSet presAssocID="{D4979A8F-B2DE-473F-814C-E5342014496C}" presName="parTx" presStyleLbl="alignNode1" presStyleIdx="0" presStyleCnt="1" custLinFactNeighborX="8707" custLinFactNeighborY="1285">
        <dgm:presLayoutVars>
          <dgm:chMax val="0"/>
          <dgm:chPref val="0"/>
          <dgm:bulletEnabled val="1"/>
        </dgm:presLayoutVars>
      </dgm:prSet>
      <dgm:spPr/>
    </dgm:pt>
    <dgm:pt modelId="{6DEF21AB-F807-41B7-B2DC-E4B306D66D9E}" type="pres">
      <dgm:prSet presAssocID="{D4979A8F-B2DE-473F-814C-E5342014496C}" presName="desTx" presStyleLbl="alignAccFollowNode1" presStyleIdx="0" presStyleCnt="1" custScaleY="100000">
        <dgm:presLayoutVars>
          <dgm:bulletEnabled val="1"/>
        </dgm:presLayoutVars>
      </dgm:prSet>
      <dgm:spPr/>
    </dgm:pt>
  </dgm:ptLst>
  <dgm:cxnLst>
    <dgm:cxn modelId="{B048D614-9799-48D4-A3BF-7CC4DFAB069A}" srcId="{D4979A8F-B2DE-473F-814C-E5342014496C}" destId="{36D40448-823D-4B77-9E52-70271BE3915F}" srcOrd="1" destOrd="0" parTransId="{91A7B701-EFBB-4CB1-BD1D-A72FCFFA2AB8}" sibTransId="{E24236F6-D8D7-48EE-A3EC-FC4DB7012C4F}"/>
    <dgm:cxn modelId="{514A3F15-DD22-481A-AE8A-4CB1CB87BC9B}" type="presOf" srcId="{FCC57E0A-9969-4A39-A5FA-89ADDFF050C1}" destId="{6DEF21AB-F807-41B7-B2DC-E4B306D66D9E}" srcOrd="0" destOrd="0" presId="urn:microsoft.com/office/officeart/2005/8/layout/hList1"/>
    <dgm:cxn modelId="{064AAE63-1FAB-4DC4-AAA7-472897B6D1DB}" type="presOf" srcId="{A54ECA36-EBAC-4646-93B6-D96A227864EA}" destId="{0BFC0DB0-A103-4555-BCF2-E8227B8DD730}" srcOrd="0" destOrd="0" presId="urn:microsoft.com/office/officeart/2005/8/layout/hList1"/>
    <dgm:cxn modelId="{E0482575-0A58-448C-A579-027C56992380}" srcId="{D4979A8F-B2DE-473F-814C-E5342014496C}" destId="{FCC57E0A-9969-4A39-A5FA-89ADDFF050C1}" srcOrd="0" destOrd="0" parTransId="{3AF6CD22-26CF-4542-95F1-1E22A81766DD}" sibTransId="{B91203FE-BF3C-4CDA-B1CF-5DA65064CEA1}"/>
    <dgm:cxn modelId="{27D88986-A0F2-461C-8D6D-8B79C70D0C17}" type="presOf" srcId="{36D40448-823D-4B77-9E52-70271BE3915F}" destId="{6DEF21AB-F807-41B7-B2DC-E4B306D66D9E}" srcOrd="0" destOrd="1" presId="urn:microsoft.com/office/officeart/2005/8/layout/hList1"/>
    <dgm:cxn modelId="{13274B98-2DEE-4782-812E-A8BFFE8B5A1E}" srcId="{A54ECA36-EBAC-4646-93B6-D96A227864EA}" destId="{D4979A8F-B2DE-473F-814C-E5342014496C}" srcOrd="0" destOrd="0" parTransId="{31719E4D-285E-4950-9F9C-3EE88407E11E}" sibTransId="{5662F9E7-55C9-4A46-8DC3-46B9323AD0EC}"/>
    <dgm:cxn modelId="{BBBFABC5-009F-4837-84C0-E36310B276A8}" type="presOf" srcId="{D4979A8F-B2DE-473F-814C-E5342014496C}" destId="{317CA00F-43DD-4054-B5CD-3EF380004264}" srcOrd="0" destOrd="0" presId="urn:microsoft.com/office/officeart/2005/8/layout/hList1"/>
    <dgm:cxn modelId="{760AA149-322B-4CD3-B7C4-F699A5F96037}" type="presParOf" srcId="{0BFC0DB0-A103-4555-BCF2-E8227B8DD730}" destId="{41CE9E18-82A8-4247-9AEA-B5BEFF7CBFDF}" srcOrd="0" destOrd="0" presId="urn:microsoft.com/office/officeart/2005/8/layout/hList1"/>
    <dgm:cxn modelId="{E48515D3-BAF1-4543-98FB-69C45796E691}" type="presParOf" srcId="{41CE9E18-82A8-4247-9AEA-B5BEFF7CBFDF}" destId="{317CA00F-43DD-4054-B5CD-3EF380004264}" srcOrd="0" destOrd="0" presId="urn:microsoft.com/office/officeart/2005/8/layout/hList1"/>
    <dgm:cxn modelId="{4F332ACE-2B3B-4986-863E-FE6951B341EE}" type="presParOf" srcId="{41CE9E18-82A8-4247-9AEA-B5BEFF7CBFDF}" destId="{6DEF21AB-F807-41B7-B2DC-E4B306D66D9E}" srcOrd="1" destOrd="0" presId="urn:microsoft.com/office/officeart/2005/8/layout/hList1"/>
  </dgm:cxnLst>
  <dgm:bg>
    <a:solidFill>
      <a:schemeClr val="accent2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596C75F4-6B22-4AB6-B364-D43327A5538D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D3D92B-DD62-4038-AEB4-AC9AE1B027CD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ctr" rtl="0"/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The Master Programs (PSUM)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530F1B-A227-4712-BF19-F6DB6D59E3F3}" type="parTrans" cxnId="{55BA57BA-ABD2-4F30-9CDA-8C9A19B25099}">
      <dgm:prSet/>
      <dgm:spPr/>
      <dgm:t>
        <a:bodyPr/>
        <a:lstStyle/>
        <a:p>
          <a:endParaRPr lang="ru-RU"/>
        </a:p>
      </dgm:t>
    </dgm:pt>
    <dgm:pt modelId="{48346FE0-8746-477A-80B9-BBBFD0E47D69}" type="sibTrans" cxnId="{55BA57BA-ABD2-4F30-9CDA-8C9A19B25099}">
      <dgm:prSet/>
      <dgm:spPr/>
      <dgm:t>
        <a:bodyPr/>
        <a:lstStyle/>
        <a:p>
          <a:endParaRPr lang="ru-RU"/>
        </a:p>
      </dgm:t>
    </dgm:pt>
    <dgm:pt modelId="{CCD0F755-DCE4-4928-8FB1-1390FE9C5279}" type="pres">
      <dgm:prSet presAssocID="{596C75F4-6B22-4AB6-B364-D43327A5538D}" presName="linear" presStyleCnt="0">
        <dgm:presLayoutVars>
          <dgm:animLvl val="lvl"/>
          <dgm:resizeHandles val="exact"/>
        </dgm:presLayoutVars>
      </dgm:prSet>
      <dgm:spPr/>
    </dgm:pt>
    <dgm:pt modelId="{9DF6F62D-C10C-4134-8EC2-7BB3370FD66E}" type="pres">
      <dgm:prSet presAssocID="{0CD3D92B-DD62-4038-AEB4-AC9AE1B027CD}" presName="parentText" presStyleLbl="node1" presStyleIdx="0" presStyleCnt="1" custLinFactNeighborY="-274">
        <dgm:presLayoutVars>
          <dgm:chMax val="0"/>
          <dgm:bulletEnabled val="1"/>
        </dgm:presLayoutVars>
      </dgm:prSet>
      <dgm:spPr/>
    </dgm:pt>
  </dgm:ptLst>
  <dgm:cxnLst>
    <dgm:cxn modelId="{17E57A07-102A-4609-9B9C-6FAD0B591BB9}" type="presOf" srcId="{0CD3D92B-DD62-4038-AEB4-AC9AE1B027CD}" destId="{9DF6F62D-C10C-4134-8EC2-7BB3370FD66E}" srcOrd="0" destOrd="0" presId="urn:microsoft.com/office/officeart/2005/8/layout/vList2"/>
    <dgm:cxn modelId="{3DCB7A44-362B-41C5-AC6B-7D24A3291FC1}" type="presOf" srcId="{596C75F4-6B22-4AB6-B364-D43327A5538D}" destId="{CCD0F755-DCE4-4928-8FB1-1390FE9C5279}" srcOrd="0" destOrd="0" presId="urn:microsoft.com/office/officeart/2005/8/layout/vList2"/>
    <dgm:cxn modelId="{55BA57BA-ABD2-4F30-9CDA-8C9A19B25099}" srcId="{596C75F4-6B22-4AB6-B364-D43327A5538D}" destId="{0CD3D92B-DD62-4038-AEB4-AC9AE1B027CD}" srcOrd="0" destOrd="0" parTransId="{05530F1B-A227-4712-BF19-F6DB6D59E3F3}" sibTransId="{48346FE0-8746-477A-80B9-BBBFD0E47D69}"/>
    <dgm:cxn modelId="{BB7E2CB8-4C88-4707-9159-C91E8C2276EE}" type="presParOf" srcId="{CCD0F755-DCE4-4928-8FB1-1390FE9C5279}" destId="{9DF6F62D-C10C-4134-8EC2-7BB3370FD66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02FCA2-6C77-4A06-91AB-5F86B8755437}" type="doc">
      <dgm:prSet loTypeId="urn:microsoft.com/office/officeart/2005/8/layout/target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E15A4E-106E-49A7-A415-BBCF2E7EDE12}">
      <dgm:prSet custT="1"/>
      <dgm:spPr/>
      <dgm:t>
        <a:bodyPr/>
        <a:lstStyle/>
        <a:p>
          <a:pPr rtl="0"/>
          <a:r>
            <a: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VALUES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DB1F7D-BE1F-41CB-B6BD-22DD8F34BFF9}" type="parTrans" cxnId="{EA1E4241-9266-4252-8632-1CC4988CCD49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DDDF6190-9860-4135-8D7E-0B85EE455F55}" type="sibTrans" cxnId="{EA1E4241-9266-4252-8632-1CC4988CCD49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B440F6FC-D6BF-4E94-BCF5-2FEE290CA607}" type="pres">
      <dgm:prSet presAssocID="{7902FCA2-6C77-4A06-91AB-5F86B875543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861D8CE-69D9-4AAF-BC49-5F615EED8688}" type="pres">
      <dgm:prSet presAssocID="{D1E15A4E-106E-49A7-A415-BBCF2E7EDE12}" presName="circle1" presStyleLbl="node1" presStyleIdx="0" presStyleCnt="1"/>
      <dgm:spPr/>
    </dgm:pt>
    <dgm:pt modelId="{3F973B24-2134-4BA0-99D9-46725069CF17}" type="pres">
      <dgm:prSet presAssocID="{D1E15A4E-106E-49A7-A415-BBCF2E7EDE12}" presName="space" presStyleCnt="0"/>
      <dgm:spPr/>
    </dgm:pt>
    <dgm:pt modelId="{2402A303-B194-43B4-BD9C-9339DBF0037C}" type="pres">
      <dgm:prSet presAssocID="{D1E15A4E-106E-49A7-A415-BBCF2E7EDE12}" presName="rect1" presStyleLbl="alignAcc1" presStyleIdx="0" presStyleCnt="1" custLinFactNeighborX="-46482" custLinFactNeighborY="-4761"/>
      <dgm:spPr/>
    </dgm:pt>
    <dgm:pt modelId="{7234B86F-03BC-43FB-B274-1F43544B55AA}" type="pres">
      <dgm:prSet presAssocID="{D1E15A4E-106E-49A7-A415-BBCF2E7EDE12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836FFB35-4D6A-467B-AB23-BDD6C3879E7A}" type="presOf" srcId="{7902FCA2-6C77-4A06-91AB-5F86B8755437}" destId="{B440F6FC-D6BF-4E94-BCF5-2FEE290CA607}" srcOrd="0" destOrd="0" presId="urn:microsoft.com/office/officeart/2005/8/layout/target3"/>
    <dgm:cxn modelId="{EA1E4241-9266-4252-8632-1CC4988CCD49}" srcId="{7902FCA2-6C77-4A06-91AB-5F86B8755437}" destId="{D1E15A4E-106E-49A7-A415-BBCF2E7EDE12}" srcOrd="0" destOrd="0" parTransId="{8EDB1F7D-BE1F-41CB-B6BD-22DD8F34BFF9}" sibTransId="{DDDF6190-9860-4135-8D7E-0B85EE455F55}"/>
    <dgm:cxn modelId="{685C4D4D-BE78-45D2-BAF6-A2552093B2C9}" type="presOf" srcId="{D1E15A4E-106E-49A7-A415-BBCF2E7EDE12}" destId="{7234B86F-03BC-43FB-B274-1F43544B55AA}" srcOrd="1" destOrd="0" presId="urn:microsoft.com/office/officeart/2005/8/layout/target3"/>
    <dgm:cxn modelId="{587D5CC2-F75D-4410-8D29-2489DAF36E63}" type="presOf" srcId="{D1E15A4E-106E-49A7-A415-BBCF2E7EDE12}" destId="{2402A303-B194-43B4-BD9C-9339DBF0037C}" srcOrd="0" destOrd="0" presId="urn:microsoft.com/office/officeart/2005/8/layout/target3"/>
    <dgm:cxn modelId="{121A516E-B445-45F0-8253-D20378420D60}" type="presParOf" srcId="{B440F6FC-D6BF-4E94-BCF5-2FEE290CA607}" destId="{1861D8CE-69D9-4AAF-BC49-5F615EED8688}" srcOrd="0" destOrd="0" presId="urn:microsoft.com/office/officeart/2005/8/layout/target3"/>
    <dgm:cxn modelId="{44C86CB0-E22C-4D0E-819C-A3294B2DA1C0}" type="presParOf" srcId="{B440F6FC-D6BF-4E94-BCF5-2FEE290CA607}" destId="{3F973B24-2134-4BA0-99D9-46725069CF17}" srcOrd="1" destOrd="0" presId="urn:microsoft.com/office/officeart/2005/8/layout/target3"/>
    <dgm:cxn modelId="{B2A5A76F-7815-4F09-863F-A55BCC4857AC}" type="presParOf" srcId="{B440F6FC-D6BF-4E94-BCF5-2FEE290CA607}" destId="{2402A303-B194-43B4-BD9C-9339DBF0037C}" srcOrd="2" destOrd="0" presId="urn:microsoft.com/office/officeart/2005/8/layout/target3"/>
    <dgm:cxn modelId="{51D58DBA-51E8-4779-BB89-471348984459}" type="presParOf" srcId="{B440F6FC-D6BF-4E94-BCF5-2FEE290CA607}" destId="{7234B86F-03BC-43FB-B274-1F43544B55AA}" srcOrd="3" destOrd="0" presId="urn:microsoft.com/office/officeart/2005/8/layout/target3"/>
  </dgm:cxnLst>
  <dgm:bg>
    <a:solidFill>
      <a:schemeClr val="accent4">
        <a:lumMod val="20000"/>
        <a:lumOff val="80000"/>
      </a:schemeClr>
    </a:solidFill>
    <a:effectLst>
      <a:glow rad="101600">
        <a:schemeClr val="accent2">
          <a:satMod val="175000"/>
          <a:alpha val="40000"/>
        </a:schemeClr>
      </a:glow>
    </a:effectLst>
  </dgm:bg>
  <dgm:whole>
    <a:ln>
      <a:solidFill>
        <a:srgbClr val="FF0000"/>
      </a:solidFill>
    </a:ln>
  </dgm:whole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01382332-39B4-4C77-A3A5-8EE22B59DE88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92F028-82A0-4417-A52C-40AF45E29FD2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Professional Research Didactic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77AFF8-C999-41F7-886A-9875AD52DF85}" type="parTrans" cxnId="{C16BA15E-3C17-4D60-8ECE-61F3F837E210}">
      <dgm:prSet/>
      <dgm:spPr/>
      <dgm:t>
        <a:bodyPr/>
        <a:lstStyle/>
        <a:p>
          <a:endParaRPr lang="ru-RU"/>
        </a:p>
      </dgm:t>
    </dgm:pt>
    <dgm:pt modelId="{E2184BD6-DB26-4F53-ADB2-14B3120DE882}" type="sibTrans" cxnId="{C16BA15E-3C17-4D60-8ECE-61F3F837E210}">
      <dgm:prSet/>
      <dgm:spPr/>
      <dgm:t>
        <a:bodyPr/>
        <a:lstStyle/>
        <a:p>
          <a:endParaRPr lang="ru-RU"/>
        </a:p>
      </dgm:t>
    </dgm:pt>
    <dgm:pt modelId="{FF38E065-1C5C-4A28-AFFE-47982860FD0A}" type="pres">
      <dgm:prSet presAssocID="{01382332-39B4-4C77-A3A5-8EE22B59DE88}" presName="linear" presStyleCnt="0">
        <dgm:presLayoutVars>
          <dgm:animLvl val="lvl"/>
          <dgm:resizeHandles val="exact"/>
        </dgm:presLayoutVars>
      </dgm:prSet>
      <dgm:spPr/>
    </dgm:pt>
    <dgm:pt modelId="{FAC4359E-875C-49E0-BB6F-A9310B69D747}" type="pres">
      <dgm:prSet presAssocID="{2B92F028-82A0-4417-A52C-40AF45E29FD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A4EE52B-4E8D-447D-A8DA-07168E869582}" type="presOf" srcId="{2B92F028-82A0-4417-A52C-40AF45E29FD2}" destId="{FAC4359E-875C-49E0-BB6F-A9310B69D747}" srcOrd="0" destOrd="0" presId="urn:microsoft.com/office/officeart/2005/8/layout/vList2"/>
    <dgm:cxn modelId="{C16BA15E-3C17-4D60-8ECE-61F3F837E210}" srcId="{01382332-39B4-4C77-A3A5-8EE22B59DE88}" destId="{2B92F028-82A0-4417-A52C-40AF45E29FD2}" srcOrd="0" destOrd="0" parTransId="{8877AFF8-C999-41F7-886A-9875AD52DF85}" sibTransId="{E2184BD6-DB26-4F53-ADB2-14B3120DE882}"/>
    <dgm:cxn modelId="{4B528170-0602-44A0-9388-27C7B07ACB95}" type="presOf" srcId="{01382332-39B4-4C77-A3A5-8EE22B59DE88}" destId="{FF38E065-1C5C-4A28-AFFE-47982860FD0A}" srcOrd="0" destOrd="0" presId="urn:microsoft.com/office/officeart/2005/8/layout/vList2"/>
    <dgm:cxn modelId="{86B5B9B7-118E-47D8-937F-A7F01DD75975}" type="presParOf" srcId="{FF38E065-1C5C-4A28-AFFE-47982860FD0A}" destId="{FAC4359E-875C-49E0-BB6F-A9310B69D747}" srcOrd="0" destOrd="0" presId="urn:microsoft.com/office/officeart/2005/8/layout/vList2"/>
  </dgm:cxnLst>
  <dgm:bg>
    <a:effectLst>
      <a:glow rad="63500">
        <a:schemeClr val="accent2">
          <a:satMod val="175000"/>
          <a:alpha val="40000"/>
        </a:schemeClr>
      </a:glow>
    </a:effectLst>
  </dgm:bg>
  <dgm:whole>
    <a:ln>
      <a:solidFill>
        <a:schemeClr val="accent2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2C6E13A8-C4A7-4A66-A1BE-0ABC751A3A5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88EEC6-7FF6-43BE-A560-CF932ED54DF0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 rtl="0"/>
          <a:r>
            <a:rPr lang="en-US" sz="24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HUNGARY: </a:t>
          </a:r>
          <a:r>
            <a:rPr lang="en-US" sz="2400" b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INSTITUTIONAL QUALITY ASSURANCE SYSTEM. MANAGEMENT MODEL AT CORVIN UNIVERSITY</a:t>
          </a:r>
          <a:r>
            <a:rPr lang="uk-UA" sz="2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24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CORVINUS</a:t>
          </a:r>
          <a:r>
            <a:rPr lang="en-US" sz="2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UNIVERSITY OF BUDAPEST</a:t>
          </a:r>
          <a:r>
            <a:rPr lang="uk-UA" sz="2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ABFE2A-E703-4E8B-AB66-170DA3DCAF59}" type="parTrans" cxnId="{3E15D0E3-70C7-4EFE-9824-B0066DE487D7}">
      <dgm:prSet/>
      <dgm:spPr/>
      <dgm:t>
        <a:bodyPr/>
        <a:lstStyle/>
        <a:p>
          <a:endParaRPr lang="ru-RU"/>
        </a:p>
      </dgm:t>
    </dgm:pt>
    <dgm:pt modelId="{D0674FEE-933A-4FEC-8184-7DA6ED5F60A9}" type="sibTrans" cxnId="{3E15D0E3-70C7-4EFE-9824-B0066DE487D7}">
      <dgm:prSet/>
      <dgm:spPr/>
      <dgm:t>
        <a:bodyPr/>
        <a:lstStyle/>
        <a:p>
          <a:endParaRPr lang="ru-RU"/>
        </a:p>
      </dgm:t>
    </dgm:pt>
    <dgm:pt modelId="{1E6533F0-636E-435D-8DAE-ED87EBE9EB6C}" type="pres">
      <dgm:prSet presAssocID="{2C6E13A8-C4A7-4A66-A1BE-0ABC751A3A5F}" presName="linear" presStyleCnt="0">
        <dgm:presLayoutVars>
          <dgm:animLvl val="lvl"/>
          <dgm:resizeHandles val="exact"/>
        </dgm:presLayoutVars>
      </dgm:prSet>
      <dgm:spPr/>
    </dgm:pt>
    <dgm:pt modelId="{0DD2E3B5-69BD-4DBE-B19D-CF880881547B}" type="pres">
      <dgm:prSet presAssocID="{E288EEC6-7FF6-43BE-A560-CF932ED54DF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20D0926-61FD-4AF7-9DF7-FF9B6A003E55}" type="presOf" srcId="{E288EEC6-7FF6-43BE-A560-CF932ED54DF0}" destId="{0DD2E3B5-69BD-4DBE-B19D-CF880881547B}" srcOrd="0" destOrd="0" presId="urn:microsoft.com/office/officeart/2005/8/layout/vList2"/>
    <dgm:cxn modelId="{6958B1B1-8FA7-4A85-8F43-BD43F84A0208}" type="presOf" srcId="{2C6E13A8-C4A7-4A66-A1BE-0ABC751A3A5F}" destId="{1E6533F0-636E-435D-8DAE-ED87EBE9EB6C}" srcOrd="0" destOrd="0" presId="urn:microsoft.com/office/officeart/2005/8/layout/vList2"/>
    <dgm:cxn modelId="{3E15D0E3-70C7-4EFE-9824-B0066DE487D7}" srcId="{2C6E13A8-C4A7-4A66-A1BE-0ABC751A3A5F}" destId="{E288EEC6-7FF6-43BE-A560-CF932ED54DF0}" srcOrd="0" destOrd="0" parTransId="{34ABFE2A-E703-4E8B-AB66-170DA3DCAF59}" sibTransId="{D0674FEE-933A-4FEC-8184-7DA6ED5F60A9}"/>
    <dgm:cxn modelId="{CB0A7C6C-7A60-40AE-A1B8-53030696B8B5}" type="presParOf" srcId="{1E6533F0-636E-435D-8DAE-ED87EBE9EB6C}" destId="{0DD2E3B5-69BD-4DBE-B19D-CF880881547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84E299C-6FCB-4A75-9A20-E2888E0CF0F7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D45C07-6F7D-481B-9F69-7DC68C075C5B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Regulation</a:t>
          </a:r>
          <a:r>
            <a:rPr lang="uk-UA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5D55E1-2958-4A7B-A8AF-D614016670EA}" type="parTrans" cxnId="{803D8A80-BE98-4107-B4AD-E55DB1CE0AEA}">
      <dgm:prSet/>
      <dgm:spPr/>
      <dgm:t>
        <a:bodyPr/>
        <a:lstStyle/>
        <a:p>
          <a:endParaRPr lang="ru-RU"/>
        </a:p>
      </dgm:t>
    </dgm:pt>
    <dgm:pt modelId="{D232CCA6-C8A9-4044-8D87-5920F88C7D28}" type="sibTrans" cxnId="{803D8A80-BE98-4107-B4AD-E55DB1CE0AE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ru-RU" sz="105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F08C25-2FD7-4808-9594-E7A6110CAF4E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Data collection</a:t>
          </a:r>
          <a:r>
            <a:rPr lang="uk-UA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and analysis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4CEF22-8013-4850-B546-3735D0B6BD3D}" type="parTrans" cxnId="{B7B92229-E230-4AF6-838B-8702F80ABBB2}">
      <dgm:prSet/>
      <dgm:spPr/>
      <dgm:t>
        <a:bodyPr/>
        <a:lstStyle/>
        <a:p>
          <a:endParaRPr lang="ru-RU"/>
        </a:p>
      </dgm:t>
    </dgm:pt>
    <dgm:pt modelId="{2000D6AF-DAD6-4502-9B88-DF3505FCDAA0}" type="sibTrans" cxnId="{B7B92229-E230-4AF6-838B-8702F80ABBB2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ru-RU" sz="105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C0F3E4-D896-4963-B7E6-07099D866DD6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Channeling data</a:t>
          </a:r>
          <a:r>
            <a:rPr lang="uk-UA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into the Management</a:t>
          </a:r>
          <a:r>
            <a:rPr lang="uk-UA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Information System</a:t>
          </a:r>
          <a:r>
            <a:rPr lang="uk-UA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(MIS)</a:t>
          </a:r>
          <a:endParaRPr lang="ru-RU" sz="1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8689C9-9A74-4BCD-975A-2C6A12084996}" type="parTrans" cxnId="{4EFE1C68-5B78-475B-82A7-07E1D201C501}">
      <dgm:prSet/>
      <dgm:spPr/>
      <dgm:t>
        <a:bodyPr/>
        <a:lstStyle/>
        <a:p>
          <a:endParaRPr lang="ru-RU"/>
        </a:p>
      </dgm:t>
    </dgm:pt>
    <dgm:pt modelId="{A819F477-8406-49C4-8F76-C2618E85B226}" type="sibTrans" cxnId="{4EFE1C68-5B78-475B-82A7-07E1D201C501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ru-RU" sz="105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9BE0BA-6BAB-4F19-B16B-2F1DE40B41C2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Publishing results</a:t>
          </a:r>
          <a:r>
            <a:rPr lang="uk-UA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internally and</a:t>
          </a:r>
          <a:r>
            <a:rPr lang="uk-UA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externally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68FB05-8280-4434-89BF-9FDB87968C9C}" type="parTrans" cxnId="{EAB59138-CFE7-4DD0-BBF5-773804420AE2}">
      <dgm:prSet/>
      <dgm:spPr/>
      <dgm:t>
        <a:bodyPr/>
        <a:lstStyle/>
        <a:p>
          <a:endParaRPr lang="ru-RU"/>
        </a:p>
      </dgm:t>
    </dgm:pt>
    <dgm:pt modelId="{96B97F25-9960-4233-A822-5C8CBE6D3331}" type="sibTrans" cxnId="{EAB59138-CFE7-4DD0-BBF5-773804420AE2}">
      <dgm:prSet/>
      <dgm:spPr/>
      <dgm:t>
        <a:bodyPr/>
        <a:lstStyle/>
        <a:p>
          <a:endParaRPr lang="ru-RU"/>
        </a:p>
      </dgm:t>
    </dgm:pt>
    <dgm:pt modelId="{6C7AFF72-4FB9-4E8C-BDF2-0BFC243FFF37}" type="pres">
      <dgm:prSet presAssocID="{184E299C-6FCB-4A75-9A20-E2888E0CF0F7}" presName="Name0" presStyleCnt="0">
        <dgm:presLayoutVars>
          <dgm:dir/>
          <dgm:resizeHandles val="exact"/>
        </dgm:presLayoutVars>
      </dgm:prSet>
      <dgm:spPr/>
    </dgm:pt>
    <dgm:pt modelId="{D6DF2D35-9A12-4AC7-B26A-40967D0177FE}" type="pres">
      <dgm:prSet presAssocID="{BFD45C07-6F7D-481B-9F69-7DC68C075C5B}" presName="node" presStyleLbl="node1" presStyleIdx="0" presStyleCnt="4" custAng="0" custScaleY="84287" custLinFactNeighborX="14887" custLinFactNeighborY="-7829">
        <dgm:presLayoutVars>
          <dgm:bulletEnabled val="1"/>
        </dgm:presLayoutVars>
      </dgm:prSet>
      <dgm:spPr/>
    </dgm:pt>
    <dgm:pt modelId="{109FF919-8C3D-4140-B3A5-83726B6B84C5}" type="pres">
      <dgm:prSet presAssocID="{D232CCA6-C8A9-4044-8D87-5920F88C7D28}" presName="sibTrans" presStyleLbl="sibTrans2D1" presStyleIdx="0" presStyleCnt="3"/>
      <dgm:spPr/>
    </dgm:pt>
    <dgm:pt modelId="{2D7E7808-99DD-4953-95CC-EA83031220A0}" type="pres">
      <dgm:prSet presAssocID="{D232CCA6-C8A9-4044-8D87-5920F88C7D28}" presName="connectorText" presStyleLbl="sibTrans2D1" presStyleIdx="0" presStyleCnt="3"/>
      <dgm:spPr/>
    </dgm:pt>
    <dgm:pt modelId="{BD5C4C97-1FC6-4515-8D61-CD6D631DB9BA}" type="pres">
      <dgm:prSet presAssocID="{14F08C25-2FD7-4808-9594-E7A6110CAF4E}" presName="node" presStyleLbl="node1" presStyleIdx="1" presStyleCnt="4" custScaleY="73838">
        <dgm:presLayoutVars>
          <dgm:bulletEnabled val="1"/>
        </dgm:presLayoutVars>
      </dgm:prSet>
      <dgm:spPr/>
    </dgm:pt>
    <dgm:pt modelId="{207BE9BC-8D1F-4AF7-B69B-3E9B015C9F84}" type="pres">
      <dgm:prSet presAssocID="{2000D6AF-DAD6-4502-9B88-DF3505FCDAA0}" presName="sibTrans" presStyleLbl="sibTrans2D1" presStyleIdx="1" presStyleCnt="3"/>
      <dgm:spPr/>
    </dgm:pt>
    <dgm:pt modelId="{94B2D1C6-E8EB-42DA-887B-C49018E2B9A9}" type="pres">
      <dgm:prSet presAssocID="{2000D6AF-DAD6-4502-9B88-DF3505FCDAA0}" presName="connectorText" presStyleLbl="sibTrans2D1" presStyleIdx="1" presStyleCnt="3"/>
      <dgm:spPr/>
    </dgm:pt>
    <dgm:pt modelId="{CBBC3B82-97DE-4665-BB5C-D3980D167060}" type="pres">
      <dgm:prSet presAssocID="{6AC0F3E4-D896-4963-B7E6-07099D866DD6}" presName="node" presStyleLbl="node1" presStyleIdx="2" presStyleCnt="4" custScaleX="100253" custScaleY="100069" custLinFactNeighborX="1351" custLinFactNeighborY="17210">
        <dgm:presLayoutVars>
          <dgm:bulletEnabled val="1"/>
        </dgm:presLayoutVars>
      </dgm:prSet>
      <dgm:spPr/>
    </dgm:pt>
    <dgm:pt modelId="{CB7AA2A3-E805-4239-A6A4-C151B0FC6496}" type="pres">
      <dgm:prSet presAssocID="{A819F477-8406-49C4-8F76-C2618E85B226}" presName="sibTrans" presStyleLbl="sibTrans2D1" presStyleIdx="2" presStyleCnt="3"/>
      <dgm:spPr/>
    </dgm:pt>
    <dgm:pt modelId="{8E4A8B7B-C938-4C4E-9154-6E11BDAD5A7F}" type="pres">
      <dgm:prSet presAssocID="{A819F477-8406-49C4-8F76-C2618E85B226}" presName="connectorText" presStyleLbl="sibTrans2D1" presStyleIdx="2" presStyleCnt="3"/>
      <dgm:spPr/>
    </dgm:pt>
    <dgm:pt modelId="{51E6C5C5-CC9A-4D44-8487-82AE3EFBC6D2}" type="pres">
      <dgm:prSet presAssocID="{399BE0BA-6BAB-4F19-B16B-2F1DE40B41C2}" presName="node" presStyleLbl="node1" presStyleIdx="3" presStyleCnt="4" custScaleX="98595" custScaleY="91687">
        <dgm:presLayoutVars>
          <dgm:bulletEnabled val="1"/>
        </dgm:presLayoutVars>
      </dgm:prSet>
      <dgm:spPr/>
    </dgm:pt>
  </dgm:ptLst>
  <dgm:cxnLst>
    <dgm:cxn modelId="{368B0202-962D-41C1-8327-B2DAD54F249B}" type="presOf" srcId="{A819F477-8406-49C4-8F76-C2618E85B226}" destId="{CB7AA2A3-E805-4239-A6A4-C151B0FC6496}" srcOrd="0" destOrd="0" presId="urn:microsoft.com/office/officeart/2005/8/layout/process1"/>
    <dgm:cxn modelId="{51D36704-839A-4CA7-A588-FF6C3840EF86}" type="presOf" srcId="{399BE0BA-6BAB-4F19-B16B-2F1DE40B41C2}" destId="{51E6C5C5-CC9A-4D44-8487-82AE3EFBC6D2}" srcOrd="0" destOrd="0" presId="urn:microsoft.com/office/officeart/2005/8/layout/process1"/>
    <dgm:cxn modelId="{AD65BB24-2E36-4970-A4AD-DB19F97684EF}" type="presOf" srcId="{6AC0F3E4-D896-4963-B7E6-07099D866DD6}" destId="{CBBC3B82-97DE-4665-BB5C-D3980D167060}" srcOrd="0" destOrd="0" presId="urn:microsoft.com/office/officeart/2005/8/layout/process1"/>
    <dgm:cxn modelId="{B7BE8E28-66EE-4016-A0BD-03C4F778F341}" type="presOf" srcId="{2000D6AF-DAD6-4502-9B88-DF3505FCDAA0}" destId="{94B2D1C6-E8EB-42DA-887B-C49018E2B9A9}" srcOrd="1" destOrd="0" presId="urn:microsoft.com/office/officeart/2005/8/layout/process1"/>
    <dgm:cxn modelId="{B7B92229-E230-4AF6-838B-8702F80ABBB2}" srcId="{184E299C-6FCB-4A75-9A20-E2888E0CF0F7}" destId="{14F08C25-2FD7-4808-9594-E7A6110CAF4E}" srcOrd="1" destOrd="0" parTransId="{124CEF22-8013-4850-B546-3735D0B6BD3D}" sibTransId="{2000D6AF-DAD6-4502-9B88-DF3505FCDAA0}"/>
    <dgm:cxn modelId="{DFD8492B-5BF5-421E-B5CF-56146F66C7B5}" type="presOf" srcId="{14F08C25-2FD7-4808-9594-E7A6110CAF4E}" destId="{BD5C4C97-1FC6-4515-8D61-CD6D631DB9BA}" srcOrd="0" destOrd="0" presId="urn:microsoft.com/office/officeart/2005/8/layout/process1"/>
    <dgm:cxn modelId="{730DAB2C-3B16-4F3A-A40A-9CFB626821B7}" type="presOf" srcId="{A819F477-8406-49C4-8F76-C2618E85B226}" destId="{8E4A8B7B-C938-4C4E-9154-6E11BDAD5A7F}" srcOrd="1" destOrd="0" presId="urn:microsoft.com/office/officeart/2005/8/layout/process1"/>
    <dgm:cxn modelId="{EAB59138-CFE7-4DD0-BBF5-773804420AE2}" srcId="{184E299C-6FCB-4A75-9A20-E2888E0CF0F7}" destId="{399BE0BA-6BAB-4F19-B16B-2F1DE40B41C2}" srcOrd="3" destOrd="0" parTransId="{4E68FB05-8280-4434-89BF-9FDB87968C9C}" sibTransId="{96B97F25-9960-4233-A822-5C8CBE6D3331}"/>
    <dgm:cxn modelId="{8BD00242-D686-461A-8D23-22B3EEF5CCA1}" type="presOf" srcId="{D232CCA6-C8A9-4044-8D87-5920F88C7D28}" destId="{2D7E7808-99DD-4953-95CC-EA83031220A0}" srcOrd="1" destOrd="0" presId="urn:microsoft.com/office/officeart/2005/8/layout/process1"/>
    <dgm:cxn modelId="{4EFE1C68-5B78-475B-82A7-07E1D201C501}" srcId="{184E299C-6FCB-4A75-9A20-E2888E0CF0F7}" destId="{6AC0F3E4-D896-4963-B7E6-07099D866DD6}" srcOrd="2" destOrd="0" parTransId="{408689C9-9A74-4BCD-975A-2C6A12084996}" sibTransId="{A819F477-8406-49C4-8F76-C2618E85B226}"/>
    <dgm:cxn modelId="{E88F7B56-DF92-48B5-8F99-69207B290E69}" type="presOf" srcId="{2000D6AF-DAD6-4502-9B88-DF3505FCDAA0}" destId="{207BE9BC-8D1F-4AF7-B69B-3E9B015C9F84}" srcOrd="0" destOrd="0" presId="urn:microsoft.com/office/officeart/2005/8/layout/process1"/>
    <dgm:cxn modelId="{803D8A80-BE98-4107-B4AD-E55DB1CE0AEA}" srcId="{184E299C-6FCB-4A75-9A20-E2888E0CF0F7}" destId="{BFD45C07-6F7D-481B-9F69-7DC68C075C5B}" srcOrd="0" destOrd="0" parTransId="{AC5D55E1-2958-4A7B-A8AF-D614016670EA}" sibTransId="{D232CCA6-C8A9-4044-8D87-5920F88C7D28}"/>
    <dgm:cxn modelId="{1D2070DF-7A2A-49C3-92E6-827416252B74}" type="presOf" srcId="{BFD45C07-6F7D-481B-9F69-7DC68C075C5B}" destId="{D6DF2D35-9A12-4AC7-B26A-40967D0177FE}" srcOrd="0" destOrd="0" presId="urn:microsoft.com/office/officeart/2005/8/layout/process1"/>
    <dgm:cxn modelId="{B13F74E2-BE29-4C6F-AABD-134F27B9B776}" type="presOf" srcId="{D232CCA6-C8A9-4044-8D87-5920F88C7D28}" destId="{109FF919-8C3D-4140-B3A5-83726B6B84C5}" srcOrd="0" destOrd="0" presId="urn:microsoft.com/office/officeart/2005/8/layout/process1"/>
    <dgm:cxn modelId="{E30F18FE-8181-4C1A-81D0-A840A5117945}" type="presOf" srcId="{184E299C-6FCB-4A75-9A20-E2888E0CF0F7}" destId="{6C7AFF72-4FB9-4E8C-BDF2-0BFC243FFF37}" srcOrd="0" destOrd="0" presId="urn:microsoft.com/office/officeart/2005/8/layout/process1"/>
    <dgm:cxn modelId="{1B21E058-9AF2-44B8-9A43-96D8638AB116}" type="presParOf" srcId="{6C7AFF72-4FB9-4E8C-BDF2-0BFC243FFF37}" destId="{D6DF2D35-9A12-4AC7-B26A-40967D0177FE}" srcOrd="0" destOrd="0" presId="urn:microsoft.com/office/officeart/2005/8/layout/process1"/>
    <dgm:cxn modelId="{B5786DEE-73CB-41BF-8624-A27FA5843BCB}" type="presParOf" srcId="{6C7AFF72-4FB9-4E8C-BDF2-0BFC243FFF37}" destId="{109FF919-8C3D-4140-B3A5-83726B6B84C5}" srcOrd="1" destOrd="0" presId="urn:microsoft.com/office/officeart/2005/8/layout/process1"/>
    <dgm:cxn modelId="{9059A8E0-6A67-48CE-A922-D9C632CAA25C}" type="presParOf" srcId="{109FF919-8C3D-4140-B3A5-83726B6B84C5}" destId="{2D7E7808-99DD-4953-95CC-EA83031220A0}" srcOrd="0" destOrd="0" presId="urn:microsoft.com/office/officeart/2005/8/layout/process1"/>
    <dgm:cxn modelId="{8C16A068-5520-4F99-A681-CA5670C38834}" type="presParOf" srcId="{6C7AFF72-4FB9-4E8C-BDF2-0BFC243FFF37}" destId="{BD5C4C97-1FC6-4515-8D61-CD6D631DB9BA}" srcOrd="2" destOrd="0" presId="urn:microsoft.com/office/officeart/2005/8/layout/process1"/>
    <dgm:cxn modelId="{3932CACB-3BE1-44C4-BF95-8D14E6879BEE}" type="presParOf" srcId="{6C7AFF72-4FB9-4E8C-BDF2-0BFC243FFF37}" destId="{207BE9BC-8D1F-4AF7-B69B-3E9B015C9F84}" srcOrd="3" destOrd="0" presId="urn:microsoft.com/office/officeart/2005/8/layout/process1"/>
    <dgm:cxn modelId="{8004BD02-8051-4EB6-90CE-93F69843AAF8}" type="presParOf" srcId="{207BE9BC-8D1F-4AF7-B69B-3E9B015C9F84}" destId="{94B2D1C6-E8EB-42DA-887B-C49018E2B9A9}" srcOrd="0" destOrd="0" presId="urn:microsoft.com/office/officeart/2005/8/layout/process1"/>
    <dgm:cxn modelId="{0131F20E-6E16-4DF8-916A-C75CE2D5722B}" type="presParOf" srcId="{6C7AFF72-4FB9-4E8C-BDF2-0BFC243FFF37}" destId="{CBBC3B82-97DE-4665-BB5C-D3980D167060}" srcOrd="4" destOrd="0" presId="urn:microsoft.com/office/officeart/2005/8/layout/process1"/>
    <dgm:cxn modelId="{E1E3CA75-2FC5-4276-BA14-BE28FB27AAA9}" type="presParOf" srcId="{6C7AFF72-4FB9-4E8C-BDF2-0BFC243FFF37}" destId="{CB7AA2A3-E805-4239-A6A4-C151B0FC6496}" srcOrd="5" destOrd="0" presId="urn:microsoft.com/office/officeart/2005/8/layout/process1"/>
    <dgm:cxn modelId="{643A17A3-D046-4AE7-86A7-CFD7B1EF9D68}" type="presParOf" srcId="{CB7AA2A3-E805-4239-A6A4-C151B0FC6496}" destId="{8E4A8B7B-C938-4C4E-9154-6E11BDAD5A7F}" srcOrd="0" destOrd="0" presId="urn:microsoft.com/office/officeart/2005/8/layout/process1"/>
    <dgm:cxn modelId="{AFB86C4F-E78D-47A4-A74E-269A6A995F39}" type="presParOf" srcId="{6C7AFF72-4FB9-4E8C-BDF2-0BFC243FFF37}" destId="{51E6C5C5-CC9A-4D44-8487-82AE3EFBC6D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66E154C4-9E4A-4F38-9ADE-DBF4027F3A4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015F92-9424-47D5-BE35-EAF148175029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ctr" rtl="0"/>
          <a:r>
            <a:rPr 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Quality management structure</a:t>
          </a:r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04B58B-6DE3-4239-99ED-156D7DFD2ADD}" type="parTrans" cxnId="{0A98C90D-3B88-408B-A286-335EDE54692C}">
      <dgm:prSet/>
      <dgm:spPr/>
      <dgm:t>
        <a:bodyPr/>
        <a:lstStyle/>
        <a:p>
          <a:endParaRPr lang="ru-RU"/>
        </a:p>
      </dgm:t>
    </dgm:pt>
    <dgm:pt modelId="{4F895CB6-5AB8-41E7-A6DB-BAA6B9C118A7}" type="sibTrans" cxnId="{0A98C90D-3B88-408B-A286-335EDE54692C}">
      <dgm:prSet/>
      <dgm:spPr/>
      <dgm:t>
        <a:bodyPr/>
        <a:lstStyle/>
        <a:p>
          <a:endParaRPr lang="ru-RU"/>
        </a:p>
      </dgm:t>
    </dgm:pt>
    <dgm:pt modelId="{E9D67575-A508-4B0F-A156-4852E2F6E431}" type="pres">
      <dgm:prSet presAssocID="{66E154C4-9E4A-4F38-9ADE-DBF4027F3A4A}" presName="linear" presStyleCnt="0">
        <dgm:presLayoutVars>
          <dgm:animLvl val="lvl"/>
          <dgm:resizeHandles val="exact"/>
        </dgm:presLayoutVars>
      </dgm:prSet>
      <dgm:spPr/>
    </dgm:pt>
    <dgm:pt modelId="{79BF3FE0-10AB-4B1F-BAF6-DF4BD5374E86}" type="pres">
      <dgm:prSet presAssocID="{63015F92-9424-47D5-BE35-EAF148175029}" presName="parentText" presStyleLbl="node1" presStyleIdx="0" presStyleCnt="1" custLinFactNeighborX="-2690" custLinFactNeighborY="-27383">
        <dgm:presLayoutVars>
          <dgm:chMax val="0"/>
          <dgm:bulletEnabled val="1"/>
        </dgm:presLayoutVars>
      </dgm:prSet>
      <dgm:spPr/>
    </dgm:pt>
  </dgm:ptLst>
  <dgm:cxnLst>
    <dgm:cxn modelId="{0A98C90D-3B88-408B-A286-335EDE54692C}" srcId="{66E154C4-9E4A-4F38-9ADE-DBF4027F3A4A}" destId="{63015F92-9424-47D5-BE35-EAF148175029}" srcOrd="0" destOrd="0" parTransId="{F204B58B-6DE3-4239-99ED-156D7DFD2ADD}" sibTransId="{4F895CB6-5AB8-41E7-A6DB-BAA6B9C118A7}"/>
    <dgm:cxn modelId="{E7287C4D-FF37-4701-8B4A-BE4EEAD0DF83}" type="presOf" srcId="{63015F92-9424-47D5-BE35-EAF148175029}" destId="{79BF3FE0-10AB-4B1F-BAF6-DF4BD5374E86}" srcOrd="0" destOrd="0" presId="urn:microsoft.com/office/officeart/2005/8/layout/vList2"/>
    <dgm:cxn modelId="{979A2BA9-C31D-41A8-94CF-CC1B8CA4A208}" type="presOf" srcId="{66E154C4-9E4A-4F38-9ADE-DBF4027F3A4A}" destId="{E9D67575-A508-4B0F-A156-4852E2F6E431}" srcOrd="0" destOrd="0" presId="urn:microsoft.com/office/officeart/2005/8/layout/vList2"/>
    <dgm:cxn modelId="{329EC242-81E1-4885-947C-B393B083693D}" type="presParOf" srcId="{E9D67575-A508-4B0F-A156-4852E2F6E431}" destId="{79BF3FE0-10AB-4B1F-BAF6-DF4BD5374E8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72F67A5D-3B6B-47E8-AB38-3FAE1934C610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0D933F-3AEF-407B-B8C8-2E2A56FF6B63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University Quality</a:t>
          </a:r>
          <a:r>
            <a:rPr lang="uk-UA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Coordinator</a:t>
          </a:r>
          <a:endParaRPr lang="ru-RU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C27EF8-564A-4B95-BC71-31248145A08B}" type="parTrans" cxnId="{F4031E29-C993-46EE-AD0E-84B893ED450A}">
      <dgm:prSet/>
      <dgm:spPr/>
      <dgm:t>
        <a:bodyPr/>
        <a:lstStyle/>
        <a:p>
          <a:endParaRPr lang="ru-RU"/>
        </a:p>
      </dgm:t>
    </dgm:pt>
    <dgm:pt modelId="{92D0ACA2-7135-4DBC-8EB6-668CB094670B}" type="sibTrans" cxnId="{F4031E29-C993-46EE-AD0E-84B893ED450A}">
      <dgm:prSet/>
      <dgm:spPr/>
      <dgm:t>
        <a:bodyPr/>
        <a:lstStyle/>
        <a:p>
          <a:endParaRPr lang="ru-RU"/>
        </a:p>
      </dgm:t>
    </dgm:pt>
    <dgm:pt modelId="{E2047EF9-5868-473D-9D8D-9A74E4E6D963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University Quality</a:t>
          </a:r>
          <a:r>
            <a: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Coordination </a:t>
          </a:r>
          <a:r>
            <a: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Committee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C7BE02-63B2-4814-87AD-9B85CF59B7D1}" type="parTrans" cxnId="{B22701EB-AA97-4C97-A14E-D25D6E2C56D7}">
      <dgm:prSet/>
      <dgm:spPr/>
      <dgm:t>
        <a:bodyPr/>
        <a:lstStyle/>
        <a:p>
          <a:endParaRPr lang="ru-RU"/>
        </a:p>
      </dgm:t>
    </dgm:pt>
    <dgm:pt modelId="{F6EF6544-5B74-4006-A46D-6292E325FAA9}" type="sibTrans" cxnId="{B22701EB-AA97-4C97-A14E-D25D6E2C56D7}">
      <dgm:prSet/>
      <dgm:spPr/>
      <dgm:t>
        <a:bodyPr/>
        <a:lstStyle/>
        <a:p>
          <a:endParaRPr lang="ru-RU"/>
        </a:p>
      </dgm:t>
    </dgm:pt>
    <dgm:pt modelId="{AC1EE965-6C33-4ACE-9588-DEE2AB19F9D5}" type="pres">
      <dgm:prSet presAssocID="{72F67A5D-3B6B-47E8-AB38-3FAE1934C61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519CDF4-2908-477A-8527-53AE5AC87B1B}" type="pres">
      <dgm:prSet presAssocID="{0B0D933F-3AEF-407B-B8C8-2E2A56FF6B63}" presName="hierRoot1" presStyleCnt="0">
        <dgm:presLayoutVars>
          <dgm:hierBranch val="init"/>
        </dgm:presLayoutVars>
      </dgm:prSet>
      <dgm:spPr/>
    </dgm:pt>
    <dgm:pt modelId="{6D80B160-342C-42DD-A3BC-DCE938BEA51C}" type="pres">
      <dgm:prSet presAssocID="{0B0D933F-3AEF-407B-B8C8-2E2A56FF6B63}" presName="rootComposite1" presStyleCnt="0"/>
      <dgm:spPr/>
    </dgm:pt>
    <dgm:pt modelId="{6C8A7028-E31C-4657-A3FF-2EDC35F59845}" type="pres">
      <dgm:prSet presAssocID="{0B0D933F-3AEF-407B-B8C8-2E2A56FF6B63}" presName="rootText1" presStyleLbl="node0" presStyleIdx="0" presStyleCnt="2">
        <dgm:presLayoutVars>
          <dgm:chPref val="3"/>
        </dgm:presLayoutVars>
      </dgm:prSet>
      <dgm:spPr/>
    </dgm:pt>
    <dgm:pt modelId="{9ECA2182-3373-48B0-B850-ABE2463109CF}" type="pres">
      <dgm:prSet presAssocID="{0B0D933F-3AEF-407B-B8C8-2E2A56FF6B63}" presName="rootConnector1" presStyleLbl="node1" presStyleIdx="0" presStyleCnt="0"/>
      <dgm:spPr/>
    </dgm:pt>
    <dgm:pt modelId="{AD3A112D-B142-4E21-AEC7-E7D8619FD3FC}" type="pres">
      <dgm:prSet presAssocID="{0B0D933F-3AEF-407B-B8C8-2E2A56FF6B63}" presName="hierChild2" presStyleCnt="0"/>
      <dgm:spPr/>
    </dgm:pt>
    <dgm:pt modelId="{6C13BEDC-8D1B-46B5-9C56-43113A9A629B}" type="pres">
      <dgm:prSet presAssocID="{0B0D933F-3AEF-407B-B8C8-2E2A56FF6B63}" presName="hierChild3" presStyleCnt="0"/>
      <dgm:spPr/>
    </dgm:pt>
    <dgm:pt modelId="{5EB1E2C8-7BEB-424A-A847-2F50D35F4905}" type="pres">
      <dgm:prSet presAssocID="{E2047EF9-5868-473D-9D8D-9A74E4E6D963}" presName="hierRoot1" presStyleCnt="0">
        <dgm:presLayoutVars>
          <dgm:hierBranch val="init"/>
        </dgm:presLayoutVars>
      </dgm:prSet>
      <dgm:spPr/>
    </dgm:pt>
    <dgm:pt modelId="{68F8A167-7E9C-44F5-8860-3CB9C8055C8A}" type="pres">
      <dgm:prSet presAssocID="{E2047EF9-5868-473D-9D8D-9A74E4E6D963}" presName="rootComposite1" presStyleCnt="0"/>
      <dgm:spPr/>
    </dgm:pt>
    <dgm:pt modelId="{7C581DEC-AD02-4A7A-81B5-CE2AEBECAA28}" type="pres">
      <dgm:prSet presAssocID="{E2047EF9-5868-473D-9D8D-9A74E4E6D963}" presName="rootText1" presStyleLbl="node0" presStyleIdx="1" presStyleCnt="2" custScaleX="130042" custLinFactNeighborX="4510" custLinFactNeighborY="-83">
        <dgm:presLayoutVars>
          <dgm:chPref val="3"/>
        </dgm:presLayoutVars>
      </dgm:prSet>
      <dgm:spPr/>
    </dgm:pt>
    <dgm:pt modelId="{6B7E302B-522B-4E45-8FAC-8F9627312388}" type="pres">
      <dgm:prSet presAssocID="{E2047EF9-5868-473D-9D8D-9A74E4E6D963}" presName="rootConnector1" presStyleLbl="node1" presStyleIdx="0" presStyleCnt="0"/>
      <dgm:spPr/>
    </dgm:pt>
    <dgm:pt modelId="{47376147-A7DF-4265-AB54-8C1ECA6E4C4C}" type="pres">
      <dgm:prSet presAssocID="{E2047EF9-5868-473D-9D8D-9A74E4E6D963}" presName="hierChild2" presStyleCnt="0"/>
      <dgm:spPr/>
    </dgm:pt>
    <dgm:pt modelId="{BDAD0016-BABD-4804-AE91-99511F5307DE}" type="pres">
      <dgm:prSet presAssocID="{E2047EF9-5868-473D-9D8D-9A74E4E6D963}" presName="hierChild3" presStyleCnt="0"/>
      <dgm:spPr/>
    </dgm:pt>
  </dgm:ptLst>
  <dgm:cxnLst>
    <dgm:cxn modelId="{F4031E29-C993-46EE-AD0E-84B893ED450A}" srcId="{72F67A5D-3B6B-47E8-AB38-3FAE1934C610}" destId="{0B0D933F-3AEF-407B-B8C8-2E2A56FF6B63}" srcOrd="0" destOrd="0" parTransId="{F8C27EF8-564A-4B95-BC71-31248145A08B}" sibTransId="{92D0ACA2-7135-4DBC-8EB6-668CB094670B}"/>
    <dgm:cxn modelId="{3D097D41-0866-4FF6-857D-026E21FE50AC}" type="presOf" srcId="{E2047EF9-5868-473D-9D8D-9A74E4E6D963}" destId="{7C581DEC-AD02-4A7A-81B5-CE2AEBECAA28}" srcOrd="0" destOrd="0" presId="urn:microsoft.com/office/officeart/2005/8/layout/orgChart1"/>
    <dgm:cxn modelId="{B0A88E51-8644-4FD2-8ED6-A9B6D0F49D25}" type="presOf" srcId="{0B0D933F-3AEF-407B-B8C8-2E2A56FF6B63}" destId="{9ECA2182-3373-48B0-B850-ABE2463109CF}" srcOrd="1" destOrd="0" presId="urn:microsoft.com/office/officeart/2005/8/layout/orgChart1"/>
    <dgm:cxn modelId="{9B71BA71-952F-4010-91C6-56207FBDECA9}" type="presOf" srcId="{E2047EF9-5868-473D-9D8D-9A74E4E6D963}" destId="{6B7E302B-522B-4E45-8FAC-8F9627312388}" srcOrd="1" destOrd="0" presId="urn:microsoft.com/office/officeart/2005/8/layout/orgChart1"/>
    <dgm:cxn modelId="{2093F971-C46E-49AB-9F2F-8EE33BEFC7DB}" type="presOf" srcId="{0B0D933F-3AEF-407B-B8C8-2E2A56FF6B63}" destId="{6C8A7028-E31C-4657-A3FF-2EDC35F59845}" srcOrd="0" destOrd="0" presId="urn:microsoft.com/office/officeart/2005/8/layout/orgChart1"/>
    <dgm:cxn modelId="{5A4C108B-43F4-4D45-A92E-B53844D39A85}" type="presOf" srcId="{72F67A5D-3B6B-47E8-AB38-3FAE1934C610}" destId="{AC1EE965-6C33-4ACE-9588-DEE2AB19F9D5}" srcOrd="0" destOrd="0" presId="urn:microsoft.com/office/officeart/2005/8/layout/orgChart1"/>
    <dgm:cxn modelId="{B22701EB-AA97-4C97-A14E-D25D6E2C56D7}" srcId="{72F67A5D-3B6B-47E8-AB38-3FAE1934C610}" destId="{E2047EF9-5868-473D-9D8D-9A74E4E6D963}" srcOrd="1" destOrd="0" parTransId="{8DC7BE02-63B2-4814-87AD-9B85CF59B7D1}" sibTransId="{F6EF6544-5B74-4006-A46D-6292E325FAA9}"/>
    <dgm:cxn modelId="{1E3F767B-5176-429F-94F4-E8931B157653}" type="presParOf" srcId="{AC1EE965-6C33-4ACE-9588-DEE2AB19F9D5}" destId="{5519CDF4-2908-477A-8527-53AE5AC87B1B}" srcOrd="0" destOrd="0" presId="urn:microsoft.com/office/officeart/2005/8/layout/orgChart1"/>
    <dgm:cxn modelId="{95F3701C-7C7F-4DDB-B251-AD2C9E9DF05F}" type="presParOf" srcId="{5519CDF4-2908-477A-8527-53AE5AC87B1B}" destId="{6D80B160-342C-42DD-A3BC-DCE938BEA51C}" srcOrd="0" destOrd="0" presId="urn:microsoft.com/office/officeart/2005/8/layout/orgChart1"/>
    <dgm:cxn modelId="{67DBC1A3-C57E-422C-9FD0-37663A0980F3}" type="presParOf" srcId="{6D80B160-342C-42DD-A3BC-DCE938BEA51C}" destId="{6C8A7028-E31C-4657-A3FF-2EDC35F59845}" srcOrd="0" destOrd="0" presId="urn:microsoft.com/office/officeart/2005/8/layout/orgChart1"/>
    <dgm:cxn modelId="{D1226FF4-4D00-4DD5-B029-90CA5C1F108C}" type="presParOf" srcId="{6D80B160-342C-42DD-A3BC-DCE938BEA51C}" destId="{9ECA2182-3373-48B0-B850-ABE2463109CF}" srcOrd="1" destOrd="0" presId="urn:microsoft.com/office/officeart/2005/8/layout/orgChart1"/>
    <dgm:cxn modelId="{302697EB-1EE2-404D-8DBC-C0F061C56D76}" type="presParOf" srcId="{5519CDF4-2908-477A-8527-53AE5AC87B1B}" destId="{AD3A112D-B142-4E21-AEC7-E7D8619FD3FC}" srcOrd="1" destOrd="0" presId="urn:microsoft.com/office/officeart/2005/8/layout/orgChart1"/>
    <dgm:cxn modelId="{F9B67364-618B-487A-BCCE-B7C77D557ADC}" type="presParOf" srcId="{5519CDF4-2908-477A-8527-53AE5AC87B1B}" destId="{6C13BEDC-8D1B-46B5-9C56-43113A9A629B}" srcOrd="2" destOrd="0" presId="urn:microsoft.com/office/officeart/2005/8/layout/orgChart1"/>
    <dgm:cxn modelId="{106B8F9F-0376-45C9-8F55-1340FC0D80BC}" type="presParOf" srcId="{AC1EE965-6C33-4ACE-9588-DEE2AB19F9D5}" destId="{5EB1E2C8-7BEB-424A-A847-2F50D35F4905}" srcOrd="1" destOrd="0" presId="urn:microsoft.com/office/officeart/2005/8/layout/orgChart1"/>
    <dgm:cxn modelId="{6143342C-C29E-4798-B65A-F42C3ADFD19F}" type="presParOf" srcId="{5EB1E2C8-7BEB-424A-A847-2F50D35F4905}" destId="{68F8A167-7E9C-44F5-8860-3CB9C8055C8A}" srcOrd="0" destOrd="0" presId="urn:microsoft.com/office/officeart/2005/8/layout/orgChart1"/>
    <dgm:cxn modelId="{C0C7597B-E84A-414E-AE6C-8AD3E0253B81}" type="presParOf" srcId="{68F8A167-7E9C-44F5-8860-3CB9C8055C8A}" destId="{7C581DEC-AD02-4A7A-81B5-CE2AEBECAA28}" srcOrd="0" destOrd="0" presId="urn:microsoft.com/office/officeart/2005/8/layout/orgChart1"/>
    <dgm:cxn modelId="{F665C7EC-210E-4DD7-9FA6-6E1648BB2F07}" type="presParOf" srcId="{68F8A167-7E9C-44F5-8860-3CB9C8055C8A}" destId="{6B7E302B-522B-4E45-8FAC-8F9627312388}" srcOrd="1" destOrd="0" presId="urn:microsoft.com/office/officeart/2005/8/layout/orgChart1"/>
    <dgm:cxn modelId="{1311D124-5FDB-4781-949A-0BB8955EC9DA}" type="presParOf" srcId="{5EB1E2C8-7BEB-424A-A847-2F50D35F4905}" destId="{47376147-A7DF-4265-AB54-8C1ECA6E4C4C}" srcOrd="1" destOrd="0" presId="urn:microsoft.com/office/officeart/2005/8/layout/orgChart1"/>
    <dgm:cxn modelId="{EFCF3471-36B8-407F-8EA7-5BCC8BD4C05A}" type="presParOf" srcId="{5EB1E2C8-7BEB-424A-A847-2F50D35F4905}" destId="{BDAD0016-BABD-4804-AE91-99511F5307D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C0B53B64-2781-4DA6-8ADD-E1DEBB57522A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3E5470-566D-499A-A0A7-39EF8F51B1C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Quality assurance</a:t>
          </a: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of</a:t>
          </a: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study programs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E063B2-F1FE-447B-BAE9-54F11F810A46}" type="parTrans" cxnId="{F7F835D4-42CA-4B72-AAA6-D5880AEBC7D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114450-4F47-4D2C-B0D8-71C4FFB0B769}" type="sibTrans" cxnId="{F7F835D4-42CA-4B72-AAA6-D5880AEBC7D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777293-50EB-4051-A951-302B1DF08075}" type="pres">
      <dgm:prSet presAssocID="{C0B53B64-2781-4DA6-8ADD-E1DEBB57522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FA9C77A-A478-44BD-AFB6-4BC2601ED167}" type="pres">
      <dgm:prSet presAssocID="{943E5470-566D-499A-A0A7-39EF8F51B1C8}" presName="root" presStyleCnt="0"/>
      <dgm:spPr/>
    </dgm:pt>
    <dgm:pt modelId="{BE4CA48E-D09E-4A89-A0DE-F0C344A501AD}" type="pres">
      <dgm:prSet presAssocID="{943E5470-566D-499A-A0A7-39EF8F51B1C8}" presName="rootComposite" presStyleCnt="0"/>
      <dgm:spPr/>
    </dgm:pt>
    <dgm:pt modelId="{A5DACF70-D658-448B-A35B-809E7680218C}" type="pres">
      <dgm:prSet presAssocID="{943E5470-566D-499A-A0A7-39EF8F51B1C8}" presName="rootText" presStyleLbl="node1" presStyleIdx="0" presStyleCnt="1" custScaleX="115293"/>
      <dgm:spPr/>
    </dgm:pt>
    <dgm:pt modelId="{4B17B5C9-900C-4AB5-AFDA-E93413F4C403}" type="pres">
      <dgm:prSet presAssocID="{943E5470-566D-499A-A0A7-39EF8F51B1C8}" presName="rootConnector" presStyleLbl="node1" presStyleIdx="0" presStyleCnt="1"/>
      <dgm:spPr/>
    </dgm:pt>
    <dgm:pt modelId="{C5D51E02-305E-46E2-AC6C-596FD83EE73D}" type="pres">
      <dgm:prSet presAssocID="{943E5470-566D-499A-A0A7-39EF8F51B1C8}" presName="childShape" presStyleCnt="0"/>
      <dgm:spPr/>
    </dgm:pt>
  </dgm:ptLst>
  <dgm:cxnLst>
    <dgm:cxn modelId="{F968C407-080D-40E8-9C35-71782BAED6D2}" type="presOf" srcId="{943E5470-566D-499A-A0A7-39EF8F51B1C8}" destId="{A5DACF70-D658-448B-A35B-809E7680218C}" srcOrd="0" destOrd="0" presId="urn:microsoft.com/office/officeart/2005/8/layout/hierarchy3"/>
    <dgm:cxn modelId="{31111CC3-6D08-4E93-BA4B-EF39A301593F}" type="presOf" srcId="{943E5470-566D-499A-A0A7-39EF8F51B1C8}" destId="{4B17B5C9-900C-4AB5-AFDA-E93413F4C403}" srcOrd="1" destOrd="0" presId="urn:microsoft.com/office/officeart/2005/8/layout/hierarchy3"/>
    <dgm:cxn modelId="{F7F835D4-42CA-4B72-AAA6-D5880AEBC7DA}" srcId="{C0B53B64-2781-4DA6-8ADD-E1DEBB57522A}" destId="{943E5470-566D-499A-A0A7-39EF8F51B1C8}" srcOrd="0" destOrd="0" parTransId="{81E063B2-F1FE-447B-BAE9-54F11F810A46}" sibTransId="{7F114450-4F47-4D2C-B0D8-71C4FFB0B769}"/>
    <dgm:cxn modelId="{C8FC82DF-07E2-4FA0-B0DD-862F5BB33631}" type="presOf" srcId="{C0B53B64-2781-4DA6-8ADD-E1DEBB57522A}" destId="{7A777293-50EB-4051-A951-302B1DF08075}" srcOrd="0" destOrd="0" presId="urn:microsoft.com/office/officeart/2005/8/layout/hierarchy3"/>
    <dgm:cxn modelId="{4A51AB1D-FDEA-4C1F-AB70-43297AE43A06}" type="presParOf" srcId="{7A777293-50EB-4051-A951-302B1DF08075}" destId="{BFA9C77A-A478-44BD-AFB6-4BC2601ED167}" srcOrd="0" destOrd="0" presId="urn:microsoft.com/office/officeart/2005/8/layout/hierarchy3"/>
    <dgm:cxn modelId="{CB476409-5324-4EA7-8639-C47381F41588}" type="presParOf" srcId="{BFA9C77A-A478-44BD-AFB6-4BC2601ED167}" destId="{BE4CA48E-D09E-4A89-A0DE-F0C344A501AD}" srcOrd="0" destOrd="0" presId="urn:microsoft.com/office/officeart/2005/8/layout/hierarchy3"/>
    <dgm:cxn modelId="{943E51B6-DA50-4846-91F6-5959447CED45}" type="presParOf" srcId="{BE4CA48E-D09E-4A89-A0DE-F0C344A501AD}" destId="{A5DACF70-D658-448B-A35B-809E7680218C}" srcOrd="0" destOrd="0" presId="urn:microsoft.com/office/officeart/2005/8/layout/hierarchy3"/>
    <dgm:cxn modelId="{A7981B64-5E9C-408B-ACFB-6DC7D3A1935A}" type="presParOf" srcId="{BE4CA48E-D09E-4A89-A0DE-F0C344A501AD}" destId="{4B17B5C9-900C-4AB5-AFDA-E93413F4C403}" srcOrd="1" destOrd="0" presId="urn:microsoft.com/office/officeart/2005/8/layout/hierarchy3"/>
    <dgm:cxn modelId="{5C3D9C5D-5DCE-4327-A84C-EECFBF2A6997}" type="presParOf" srcId="{BFA9C77A-A478-44BD-AFB6-4BC2601ED167}" destId="{C5D51E02-305E-46E2-AC6C-596FD83EE73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CD238FFF-78B3-487A-A91F-6B71615FCCD2}" type="doc">
      <dgm:prSet loTypeId="urn:microsoft.com/office/officeart/2005/8/layout/matrix3" loCatId="matrix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3FF120-34D0-4DC1-A364-AB97440282EE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18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Quality assurance of</a:t>
          </a:r>
          <a:r>
            <a:rPr lang="uk-UA" sz="18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research </a:t>
          </a:r>
          <a:r>
            <a:rPr lang="en-US" sz="1800" dirty="0" err="1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programmes</a:t>
          </a:r>
          <a:endParaRPr lang="ru-RU" sz="18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5A99B8-4379-4380-9733-DDFD3710D796}" type="parTrans" cxnId="{E6196AA9-E61A-4BAD-8128-FED3037941C9}">
      <dgm:prSet/>
      <dgm:spPr/>
      <dgm:t>
        <a:bodyPr/>
        <a:lstStyle/>
        <a:p>
          <a:endParaRPr lang="ru-RU"/>
        </a:p>
      </dgm:t>
    </dgm:pt>
    <dgm:pt modelId="{0AA38E53-C768-4F18-BC00-56EB0199E06D}" type="sibTrans" cxnId="{E6196AA9-E61A-4BAD-8128-FED3037941C9}">
      <dgm:prSet/>
      <dgm:spPr/>
      <dgm:t>
        <a:bodyPr/>
        <a:lstStyle/>
        <a:p>
          <a:endParaRPr lang="ru-RU"/>
        </a:p>
      </dgm:t>
    </dgm:pt>
    <dgm:pt modelId="{C526EE06-C04D-48A8-9D1D-4108998D4CCE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18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Quality assurance of</a:t>
          </a:r>
          <a:r>
            <a:rPr lang="uk-UA" sz="18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management activities</a:t>
          </a:r>
          <a:endParaRPr lang="ru-RU" sz="18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DFC902-274B-47DD-B577-6C31D2A04C79}" type="parTrans" cxnId="{CEC74D01-5378-406B-BA4F-ABB2D197753A}">
      <dgm:prSet/>
      <dgm:spPr/>
      <dgm:t>
        <a:bodyPr/>
        <a:lstStyle/>
        <a:p>
          <a:endParaRPr lang="ru-RU"/>
        </a:p>
      </dgm:t>
    </dgm:pt>
    <dgm:pt modelId="{C7E7010F-6D73-471F-A268-E73544E2167D}" type="sibTrans" cxnId="{CEC74D01-5378-406B-BA4F-ABB2D197753A}">
      <dgm:prSet/>
      <dgm:spPr/>
      <dgm:t>
        <a:bodyPr/>
        <a:lstStyle/>
        <a:p>
          <a:endParaRPr lang="ru-RU"/>
        </a:p>
      </dgm:t>
    </dgm:pt>
    <dgm:pt modelId="{6B800753-1BFF-4B40-8687-3D2223B8C985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18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Quality assurance of</a:t>
          </a:r>
          <a:r>
            <a:rPr lang="uk-UA" sz="18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infrastructure</a:t>
          </a:r>
          <a:endParaRPr lang="ru-RU" sz="18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8E75FD-0DD7-4AC0-B00E-E0FA23EE4FFA}" type="parTrans" cxnId="{5FF23191-DB8A-4E91-9BF5-530D180CB16E}">
      <dgm:prSet/>
      <dgm:spPr/>
      <dgm:t>
        <a:bodyPr/>
        <a:lstStyle/>
        <a:p>
          <a:endParaRPr lang="ru-RU"/>
        </a:p>
      </dgm:t>
    </dgm:pt>
    <dgm:pt modelId="{C0D0C00D-6DCA-4548-AC84-DE94AF1E0467}" type="sibTrans" cxnId="{5FF23191-DB8A-4E91-9BF5-530D180CB16E}">
      <dgm:prSet/>
      <dgm:spPr/>
      <dgm:t>
        <a:bodyPr/>
        <a:lstStyle/>
        <a:p>
          <a:endParaRPr lang="ru-RU"/>
        </a:p>
      </dgm:t>
    </dgm:pt>
    <dgm:pt modelId="{54E01335-1C02-4B59-9A80-0AA06F672962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18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Quality assurance of</a:t>
          </a:r>
          <a:r>
            <a:rPr lang="uk-UA" sz="18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human resources</a:t>
          </a:r>
          <a:endParaRPr lang="ru-RU" sz="18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D273B3-A8B6-42FC-8B5E-6DF1C1AFBC42}" type="parTrans" cxnId="{40C93426-2FA5-4E17-9662-CBE755EAD9E8}">
      <dgm:prSet/>
      <dgm:spPr/>
      <dgm:t>
        <a:bodyPr/>
        <a:lstStyle/>
        <a:p>
          <a:endParaRPr lang="ru-RU"/>
        </a:p>
      </dgm:t>
    </dgm:pt>
    <dgm:pt modelId="{5A0DA90B-D565-4E5D-9260-71D26E5F9658}" type="sibTrans" cxnId="{40C93426-2FA5-4E17-9662-CBE755EAD9E8}">
      <dgm:prSet/>
      <dgm:spPr/>
      <dgm:t>
        <a:bodyPr/>
        <a:lstStyle/>
        <a:p>
          <a:endParaRPr lang="ru-RU"/>
        </a:p>
      </dgm:t>
    </dgm:pt>
    <dgm:pt modelId="{76E1C2B8-724C-44D8-AA67-DF323E04086B}" type="pres">
      <dgm:prSet presAssocID="{CD238FFF-78B3-487A-A91F-6B71615FCCD2}" presName="matrix" presStyleCnt="0">
        <dgm:presLayoutVars>
          <dgm:chMax val="1"/>
          <dgm:dir/>
          <dgm:resizeHandles val="exact"/>
        </dgm:presLayoutVars>
      </dgm:prSet>
      <dgm:spPr/>
    </dgm:pt>
    <dgm:pt modelId="{ED4E5A0C-BCF6-471E-A69E-D6B77A5DC168}" type="pres">
      <dgm:prSet presAssocID="{CD238FFF-78B3-487A-A91F-6B71615FCCD2}" presName="diamond" presStyleLbl="bgShp" presStyleIdx="0" presStyleCnt="1" custScaleX="144755" custLinFactNeighborX="3707" custLinFactNeighborY="-2326"/>
      <dgm:spPr>
        <a:solidFill>
          <a:schemeClr val="accent2">
            <a:lumMod val="50000"/>
          </a:schemeClr>
        </a:solidFill>
      </dgm:spPr>
    </dgm:pt>
    <dgm:pt modelId="{E899F451-FA29-4FE5-B63C-DAD645ED6FA8}" type="pres">
      <dgm:prSet presAssocID="{CD238FFF-78B3-487A-A91F-6B71615FCCD2}" presName="quad1" presStyleLbl="node1" presStyleIdx="0" presStyleCnt="4" custScaleX="135467" custScaleY="108227" custLinFactNeighborX="-6749" custLinFactNeighborY="0">
        <dgm:presLayoutVars>
          <dgm:chMax val="0"/>
          <dgm:chPref val="0"/>
          <dgm:bulletEnabled val="1"/>
        </dgm:presLayoutVars>
      </dgm:prSet>
      <dgm:spPr/>
    </dgm:pt>
    <dgm:pt modelId="{58528D69-A539-4AB8-98E1-A84C7455F0BA}" type="pres">
      <dgm:prSet presAssocID="{CD238FFF-78B3-487A-A91F-6B71615FCCD2}" presName="quad2" presStyleLbl="node1" presStyleIdx="1" presStyleCnt="4" custScaleX="128075" custScaleY="108227" custLinFactNeighborX="27045" custLinFactNeighborY="0">
        <dgm:presLayoutVars>
          <dgm:chMax val="0"/>
          <dgm:chPref val="0"/>
          <dgm:bulletEnabled val="1"/>
        </dgm:presLayoutVars>
      </dgm:prSet>
      <dgm:spPr/>
    </dgm:pt>
    <dgm:pt modelId="{604AC507-DC1D-4626-B6B8-A96FFCAC18BD}" type="pres">
      <dgm:prSet presAssocID="{CD238FFF-78B3-487A-A91F-6B71615FCCD2}" presName="quad3" presStyleLbl="node1" presStyleIdx="2" presStyleCnt="4" custScaleX="135467" custScaleY="108292" custLinFactNeighborX="-1" custLinFactNeighborY="316">
        <dgm:presLayoutVars>
          <dgm:chMax val="0"/>
          <dgm:chPref val="0"/>
          <dgm:bulletEnabled val="1"/>
        </dgm:presLayoutVars>
      </dgm:prSet>
      <dgm:spPr/>
    </dgm:pt>
    <dgm:pt modelId="{5A0DBD91-68BC-4D0E-98DC-D173DA820C2E}" type="pres">
      <dgm:prSet presAssocID="{CD238FFF-78B3-487A-A91F-6B71615FCCD2}" presName="quad4" presStyleLbl="node1" presStyleIdx="3" presStyleCnt="4" custScaleX="128075" custScaleY="108292" custLinFactNeighborX="27045" custLinFactNeighborY="316">
        <dgm:presLayoutVars>
          <dgm:chMax val="0"/>
          <dgm:chPref val="0"/>
          <dgm:bulletEnabled val="1"/>
        </dgm:presLayoutVars>
      </dgm:prSet>
      <dgm:spPr/>
    </dgm:pt>
  </dgm:ptLst>
  <dgm:cxnLst>
    <dgm:cxn modelId="{CEC74D01-5378-406B-BA4F-ABB2D197753A}" srcId="{CD238FFF-78B3-487A-A91F-6B71615FCCD2}" destId="{C526EE06-C04D-48A8-9D1D-4108998D4CCE}" srcOrd="1" destOrd="0" parTransId="{F6DFC902-274B-47DD-B577-6C31D2A04C79}" sibTransId="{C7E7010F-6D73-471F-A268-E73544E2167D}"/>
    <dgm:cxn modelId="{40C93426-2FA5-4E17-9662-CBE755EAD9E8}" srcId="{CD238FFF-78B3-487A-A91F-6B71615FCCD2}" destId="{54E01335-1C02-4B59-9A80-0AA06F672962}" srcOrd="3" destOrd="0" parTransId="{8BD273B3-A8B6-42FC-8B5E-6DF1C1AFBC42}" sibTransId="{5A0DA90B-D565-4E5D-9260-71D26E5F9658}"/>
    <dgm:cxn modelId="{A6B6485C-2813-42E9-8333-EC310CA68003}" type="presOf" srcId="{C526EE06-C04D-48A8-9D1D-4108998D4CCE}" destId="{58528D69-A539-4AB8-98E1-A84C7455F0BA}" srcOrd="0" destOrd="0" presId="urn:microsoft.com/office/officeart/2005/8/layout/matrix3"/>
    <dgm:cxn modelId="{39E1CC49-39BA-4CEF-97A5-0EF8EF46358E}" type="presOf" srcId="{B53FF120-34D0-4DC1-A364-AB97440282EE}" destId="{E899F451-FA29-4FE5-B63C-DAD645ED6FA8}" srcOrd="0" destOrd="0" presId="urn:microsoft.com/office/officeart/2005/8/layout/matrix3"/>
    <dgm:cxn modelId="{D6880376-1F78-4C69-AA57-0E67363EDDE7}" type="presOf" srcId="{6B800753-1BFF-4B40-8687-3D2223B8C985}" destId="{604AC507-DC1D-4626-B6B8-A96FFCAC18BD}" srcOrd="0" destOrd="0" presId="urn:microsoft.com/office/officeart/2005/8/layout/matrix3"/>
    <dgm:cxn modelId="{D434337C-6E8B-495C-90B8-F1927A9BCCC2}" type="presOf" srcId="{CD238FFF-78B3-487A-A91F-6B71615FCCD2}" destId="{76E1C2B8-724C-44D8-AA67-DF323E04086B}" srcOrd="0" destOrd="0" presId="urn:microsoft.com/office/officeart/2005/8/layout/matrix3"/>
    <dgm:cxn modelId="{94F1D483-84EF-4356-B046-0E94FA8267B0}" type="presOf" srcId="{54E01335-1C02-4B59-9A80-0AA06F672962}" destId="{5A0DBD91-68BC-4D0E-98DC-D173DA820C2E}" srcOrd="0" destOrd="0" presId="urn:microsoft.com/office/officeart/2005/8/layout/matrix3"/>
    <dgm:cxn modelId="{5FF23191-DB8A-4E91-9BF5-530D180CB16E}" srcId="{CD238FFF-78B3-487A-A91F-6B71615FCCD2}" destId="{6B800753-1BFF-4B40-8687-3D2223B8C985}" srcOrd="2" destOrd="0" parTransId="{ED8E75FD-0DD7-4AC0-B00E-E0FA23EE4FFA}" sibTransId="{C0D0C00D-6DCA-4548-AC84-DE94AF1E0467}"/>
    <dgm:cxn modelId="{E6196AA9-E61A-4BAD-8128-FED3037941C9}" srcId="{CD238FFF-78B3-487A-A91F-6B71615FCCD2}" destId="{B53FF120-34D0-4DC1-A364-AB97440282EE}" srcOrd="0" destOrd="0" parTransId="{2A5A99B8-4379-4380-9733-DDFD3710D796}" sibTransId="{0AA38E53-C768-4F18-BC00-56EB0199E06D}"/>
    <dgm:cxn modelId="{4F84546F-11B3-41EA-8683-34714319B58D}" type="presParOf" srcId="{76E1C2B8-724C-44D8-AA67-DF323E04086B}" destId="{ED4E5A0C-BCF6-471E-A69E-D6B77A5DC168}" srcOrd="0" destOrd="0" presId="urn:microsoft.com/office/officeart/2005/8/layout/matrix3"/>
    <dgm:cxn modelId="{E53B80BA-01CA-4264-8FA9-677D95696A0C}" type="presParOf" srcId="{76E1C2B8-724C-44D8-AA67-DF323E04086B}" destId="{E899F451-FA29-4FE5-B63C-DAD645ED6FA8}" srcOrd="1" destOrd="0" presId="urn:microsoft.com/office/officeart/2005/8/layout/matrix3"/>
    <dgm:cxn modelId="{5AEF0FB2-4296-4E04-8020-77CCC9FFFAB7}" type="presParOf" srcId="{76E1C2B8-724C-44D8-AA67-DF323E04086B}" destId="{58528D69-A539-4AB8-98E1-A84C7455F0BA}" srcOrd="2" destOrd="0" presId="urn:microsoft.com/office/officeart/2005/8/layout/matrix3"/>
    <dgm:cxn modelId="{27946770-90BD-46C6-94DC-7C6D0DDE460E}" type="presParOf" srcId="{76E1C2B8-724C-44D8-AA67-DF323E04086B}" destId="{604AC507-DC1D-4626-B6B8-A96FFCAC18BD}" srcOrd="3" destOrd="0" presId="urn:microsoft.com/office/officeart/2005/8/layout/matrix3"/>
    <dgm:cxn modelId="{01B72ED6-67CD-4D51-8EA6-6409F7B7F47B}" type="presParOf" srcId="{76E1C2B8-724C-44D8-AA67-DF323E04086B}" destId="{5A0DBD91-68BC-4D0E-98DC-D173DA820C2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CA8B34BB-F717-4876-9DE3-43200B9B507D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0A5BD1-6766-46DD-AAC6-182D1640FAA7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ctr" rtl="0"/>
          <a:r>
            <a:rPr lang="en-US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Quality concept</a:t>
          </a:r>
          <a:endParaRPr lang="ru-RU" sz="1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8634DB-B68F-4D87-B1F0-17A33742B0B5}" type="parTrans" cxnId="{B1D09FF2-436F-4729-BE47-5E097E1A39F3}">
      <dgm:prSet/>
      <dgm:spPr/>
      <dgm:t>
        <a:bodyPr/>
        <a:lstStyle/>
        <a:p>
          <a:endParaRPr lang="ru-RU"/>
        </a:p>
      </dgm:t>
    </dgm:pt>
    <dgm:pt modelId="{14918EBA-609A-4E61-9756-93036FCA0361}" type="sibTrans" cxnId="{B1D09FF2-436F-4729-BE47-5E097E1A39F3}">
      <dgm:prSet/>
      <dgm:spPr/>
      <dgm:t>
        <a:bodyPr/>
        <a:lstStyle/>
        <a:p>
          <a:endParaRPr lang="ru-RU"/>
        </a:p>
      </dgm:t>
    </dgm:pt>
    <dgm:pt modelId="{A707E0AC-6E2C-4182-B64B-32138EBBB883}" type="pres">
      <dgm:prSet presAssocID="{CA8B34BB-F717-4876-9DE3-43200B9B507D}" presName="linear" presStyleCnt="0">
        <dgm:presLayoutVars>
          <dgm:animLvl val="lvl"/>
          <dgm:resizeHandles val="exact"/>
        </dgm:presLayoutVars>
      </dgm:prSet>
      <dgm:spPr/>
    </dgm:pt>
    <dgm:pt modelId="{1CE93894-70BC-4E12-B092-E018CACE7349}" type="pres">
      <dgm:prSet presAssocID="{710A5BD1-6766-46DD-AAC6-182D1640FAA7}" presName="parentText" presStyleLbl="node1" presStyleIdx="0" presStyleCnt="1" custLinFactNeighborX="4057" custLinFactNeighborY="1645">
        <dgm:presLayoutVars>
          <dgm:chMax val="0"/>
          <dgm:bulletEnabled val="1"/>
        </dgm:presLayoutVars>
      </dgm:prSet>
      <dgm:spPr/>
    </dgm:pt>
  </dgm:ptLst>
  <dgm:cxnLst>
    <dgm:cxn modelId="{009CBD23-9791-4C75-BAA0-B8628B6BBFC9}" type="presOf" srcId="{710A5BD1-6766-46DD-AAC6-182D1640FAA7}" destId="{1CE93894-70BC-4E12-B092-E018CACE7349}" srcOrd="0" destOrd="0" presId="urn:microsoft.com/office/officeart/2005/8/layout/vList2"/>
    <dgm:cxn modelId="{169C0339-7C36-46EB-89E9-88AF7FC1A1E6}" type="presOf" srcId="{CA8B34BB-F717-4876-9DE3-43200B9B507D}" destId="{A707E0AC-6E2C-4182-B64B-32138EBBB883}" srcOrd="0" destOrd="0" presId="urn:microsoft.com/office/officeart/2005/8/layout/vList2"/>
    <dgm:cxn modelId="{B1D09FF2-436F-4729-BE47-5E097E1A39F3}" srcId="{CA8B34BB-F717-4876-9DE3-43200B9B507D}" destId="{710A5BD1-6766-46DD-AAC6-182D1640FAA7}" srcOrd="0" destOrd="0" parTransId="{A68634DB-B68F-4D87-B1F0-17A33742B0B5}" sibTransId="{14918EBA-609A-4E61-9756-93036FCA0361}"/>
    <dgm:cxn modelId="{2785055F-993C-4293-AD0D-F052B2519B7C}" type="presParOf" srcId="{A707E0AC-6E2C-4182-B64B-32138EBBB883}" destId="{1CE93894-70BC-4E12-B092-E018CACE73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16D621CC-4914-4AF1-969A-E0E8D5E4687C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939EC2-FA4B-4B10-AEF0-55F92123AFA9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b="1" baseline="0">
              <a:latin typeface="Times New Roman" panose="02020603050405020304" pitchFamily="18" charset="0"/>
              <a:cs typeface="Times New Roman" panose="02020603050405020304" pitchFamily="18" charset="0"/>
            </a:rPr>
            <a:t>European Approach for Quality Assurance of Joint Programmes</a:t>
          </a:r>
          <a:r>
            <a:rPr lang="uk-UA" b="1" baseline="0">
              <a:latin typeface="Times New Roman" panose="02020603050405020304" pitchFamily="18" charset="0"/>
              <a:cs typeface="Times New Roman" panose="02020603050405020304" pitchFamily="18" charset="0"/>
            </a:rPr>
            <a:t> (2015)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9A8D4E-552B-43DD-8458-212A05559A7B}" type="parTrans" cxnId="{2069F876-BC0F-42EA-A24D-68C4E7DD896B}">
      <dgm:prSet/>
      <dgm:spPr/>
      <dgm:t>
        <a:bodyPr/>
        <a:lstStyle/>
        <a:p>
          <a:endParaRPr lang="ru-RU"/>
        </a:p>
      </dgm:t>
    </dgm:pt>
    <dgm:pt modelId="{B2BEEAD4-956E-4911-AC2F-CAF23786176B}" type="sibTrans" cxnId="{2069F876-BC0F-42EA-A24D-68C4E7DD896B}">
      <dgm:prSet/>
      <dgm:spPr/>
      <dgm:t>
        <a:bodyPr/>
        <a:lstStyle/>
        <a:p>
          <a:endParaRPr lang="ru-RU"/>
        </a:p>
      </dgm:t>
    </dgm:pt>
    <dgm:pt modelId="{0C130839-E312-46E9-B24D-A17DA04661CF}" type="pres">
      <dgm:prSet presAssocID="{16D621CC-4914-4AF1-969A-E0E8D5E4687C}" presName="linear" presStyleCnt="0">
        <dgm:presLayoutVars>
          <dgm:animLvl val="lvl"/>
          <dgm:resizeHandles val="exact"/>
        </dgm:presLayoutVars>
      </dgm:prSet>
      <dgm:spPr/>
    </dgm:pt>
    <dgm:pt modelId="{FA93A63C-C5F3-4E04-B424-9ECDA5EC381D}" type="pres">
      <dgm:prSet presAssocID="{72939EC2-FA4B-4B10-AEF0-55F92123AFA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297AB5B-B588-491D-8419-13492CA8B3A8}" type="presOf" srcId="{16D621CC-4914-4AF1-969A-E0E8D5E4687C}" destId="{0C130839-E312-46E9-B24D-A17DA04661CF}" srcOrd="0" destOrd="0" presId="urn:microsoft.com/office/officeart/2005/8/layout/vList2"/>
    <dgm:cxn modelId="{2069F876-BC0F-42EA-A24D-68C4E7DD896B}" srcId="{16D621CC-4914-4AF1-969A-E0E8D5E4687C}" destId="{72939EC2-FA4B-4B10-AEF0-55F92123AFA9}" srcOrd="0" destOrd="0" parTransId="{E39A8D4E-552B-43DD-8458-212A05559A7B}" sibTransId="{B2BEEAD4-956E-4911-AC2F-CAF23786176B}"/>
    <dgm:cxn modelId="{D12DF17D-463D-4E0D-8A18-CA17879221D2}" type="presOf" srcId="{72939EC2-FA4B-4B10-AEF0-55F92123AFA9}" destId="{FA93A63C-C5F3-4E04-B424-9ECDA5EC381D}" srcOrd="0" destOrd="0" presId="urn:microsoft.com/office/officeart/2005/8/layout/vList2"/>
    <dgm:cxn modelId="{61C8D956-5251-4F7F-894D-4F4FD0C9ED60}" type="presParOf" srcId="{0C130839-E312-46E9-B24D-A17DA04661CF}" destId="{FA93A63C-C5F3-4E04-B424-9ECDA5EC381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4A3C6608-C4D4-4C95-89BD-AEEB8B9A84A8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07868C-B946-412C-8961-E622DD366DBE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pPr algn="ctr" rtl="0"/>
          <a:r>
            <a: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Procedures for external quality assurance of joint programs in the EHEA</a:t>
          </a:r>
          <a:endParaRPr lang="ru-RU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1E2E07-6756-4F2C-B1B8-E1AD83C66DC8}" type="parTrans" cxnId="{2910A022-0FA3-46E7-BC66-1BD244E447D4}">
      <dgm:prSet/>
      <dgm:spPr/>
      <dgm:t>
        <a:bodyPr/>
        <a:lstStyle/>
        <a:p>
          <a:endParaRPr lang="ru-RU"/>
        </a:p>
      </dgm:t>
    </dgm:pt>
    <dgm:pt modelId="{9C47ED1D-C8CB-481A-8F30-40440D158583}" type="sibTrans" cxnId="{2910A022-0FA3-46E7-BC66-1BD244E447D4}">
      <dgm:prSet/>
      <dgm:spPr/>
      <dgm:t>
        <a:bodyPr/>
        <a:lstStyle/>
        <a:p>
          <a:endParaRPr lang="ru-RU"/>
        </a:p>
      </dgm:t>
    </dgm:pt>
    <dgm:pt modelId="{FCAE26F9-C342-4BB5-8343-5F96E0F3CEFC}" type="pres">
      <dgm:prSet presAssocID="{4A3C6608-C4D4-4C95-89BD-AEEB8B9A84A8}" presName="linear" presStyleCnt="0">
        <dgm:presLayoutVars>
          <dgm:animLvl val="lvl"/>
          <dgm:resizeHandles val="exact"/>
        </dgm:presLayoutVars>
      </dgm:prSet>
      <dgm:spPr/>
    </dgm:pt>
    <dgm:pt modelId="{EA28F2BB-AC22-4953-9775-18132D1BAD3E}" type="pres">
      <dgm:prSet presAssocID="{A407868C-B946-412C-8961-E622DD366DBE}" presName="parentText" presStyleLbl="node1" presStyleIdx="0" presStyleCnt="1" custLinFactNeighborX="256" custLinFactNeighborY="5432">
        <dgm:presLayoutVars>
          <dgm:chMax val="0"/>
          <dgm:bulletEnabled val="1"/>
        </dgm:presLayoutVars>
      </dgm:prSet>
      <dgm:spPr/>
    </dgm:pt>
  </dgm:ptLst>
  <dgm:cxnLst>
    <dgm:cxn modelId="{2910A022-0FA3-46E7-BC66-1BD244E447D4}" srcId="{4A3C6608-C4D4-4C95-89BD-AEEB8B9A84A8}" destId="{A407868C-B946-412C-8961-E622DD366DBE}" srcOrd="0" destOrd="0" parTransId="{E71E2E07-6756-4F2C-B1B8-E1AD83C66DC8}" sibTransId="{9C47ED1D-C8CB-481A-8F30-40440D158583}"/>
    <dgm:cxn modelId="{99845D28-D488-4EB7-B17F-CD7C2C1746E0}" type="presOf" srcId="{4A3C6608-C4D4-4C95-89BD-AEEB8B9A84A8}" destId="{FCAE26F9-C342-4BB5-8343-5F96E0F3CEFC}" srcOrd="0" destOrd="0" presId="urn:microsoft.com/office/officeart/2005/8/layout/vList2"/>
    <dgm:cxn modelId="{21A8204C-4AAC-41ED-968D-2BED46A2780D}" type="presOf" srcId="{A407868C-B946-412C-8961-E622DD366DBE}" destId="{EA28F2BB-AC22-4953-9775-18132D1BAD3E}" srcOrd="0" destOrd="0" presId="urn:microsoft.com/office/officeart/2005/8/layout/vList2"/>
    <dgm:cxn modelId="{BB1C8CD2-B257-4E28-86D3-69D2622AEA91}" type="presParOf" srcId="{FCAE26F9-C342-4BB5-8343-5F96E0F3CEFC}" destId="{EA28F2BB-AC22-4953-9775-18132D1BAD3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7965FBC-4756-4D0D-8241-40A13C7DF7FD}" type="doc">
      <dgm:prSet loTypeId="urn:microsoft.com/office/officeart/2005/8/layout/venn1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EDF8B2-360A-4825-8AF9-9744AEE37622}">
      <dgm:prSet custT="1"/>
      <dgm:spPr/>
      <dgm:t>
        <a:bodyPr/>
        <a:lstStyle/>
        <a:p>
          <a:pPr rtl="0"/>
          <a:r>
            <a: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Partnership</a:t>
          </a:r>
          <a:endParaRPr lang="ru-RU" sz="105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201875-3A6F-4948-976A-BC233ED936B6}" type="parTrans" cxnId="{6CA86754-6B55-4026-8D99-86A9DD4E7DB4}">
      <dgm:prSet/>
      <dgm:spPr/>
      <dgm:t>
        <a:bodyPr/>
        <a:lstStyle/>
        <a:p>
          <a:endParaRPr lang="ru-RU"/>
        </a:p>
      </dgm:t>
    </dgm:pt>
    <dgm:pt modelId="{9E9C9BF2-5938-4934-8C1F-60F3B4B88BB4}" type="sibTrans" cxnId="{6CA86754-6B55-4026-8D99-86A9DD4E7DB4}">
      <dgm:prSet/>
      <dgm:spPr/>
      <dgm:t>
        <a:bodyPr/>
        <a:lstStyle/>
        <a:p>
          <a:endParaRPr lang="ru-RU"/>
        </a:p>
      </dgm:t>
    </dgm:pt>
    <dgm:pt modelId="{2CE8F461-AB1D-41BF-BE6F-A8269BA0BB40}">
      <dgm:prSet custT="1"/>
      <dgm:spPr/>
      <dgm:t>
        <a:bodyPr/>
        <a:lstStyle/>
        <a:p>
          <a:pPr rtl="0"/>
          <a:r>
            <a: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innovation</a:t>
          </a:r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7A727AD8-3D0E-4844-9522-B4101BF5F1AA}" type="parTrans" cxnId="{74547E99-3488-4FEC-BE60-B9D01BB9CD0B}">
      <dgm:prSet/>
      <dgm:spPr/>
      <dgm:t>
        <a:bodyPr/>
        <a:lstStyle/>
        <a:p>
          <a:endParaRPr lang="ru-RU"/>
        </a:p>
      </dgm:t>
    </dgm:pt>
    <dgm:pt modelId="{4F50F5E9-DE8D-4C10-9C36-DCE064B11461}" type="sibTrans" cxnId="{74547E99-3488-4FEC-BE60-B9D01BB9CD0B}">
      <dgm:prSet/>
      <dgm:spPr/>
      <dgm:t>
        <a:bodyPr/>
        <a:lstStyle/>
        <a:p>
          <a:endParaRPr lang="ru-RU"/>
        </a:p>
      </dgm:t>
    </dgm:pt>
    <dgm:pt modelId="{324FA32A-F42C-4B1A-A9E4-805E8FB328C6}">
      <dgm:prSet custT="1"/>
      <dgm:spPr/>
      <dgm:t>
        <a:bodyPr/>
        <a:lstStyle/>
        <a:p>
          <a:pPr rtl="0"/>
          <a:r>
            <a: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virtue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C18DB10A-8274-4CA4-8C0F-6C2B7D42B5A4}" type="parTrans" cxnId="{A9601B48-B412-493E-A6D8-0C7A42C8D505}">
      <dgm:prSet/>
      <dgm:spPr/>
      <dgm:t>
        <a:bodyPr/>
        <a:lstStyle/>
        <a:p>
          <a:endParaRPr lang="ru-RU"/>
        </a:p>
      </dgm:t>
    </dgm:pt>
    <dgm:pt modelId="{96B47B22-CA2E-4438-85C9-7CED10C22473}" type="sibTrans" cxnId="{A9601B48-B412-493E-A6D8-0C7A42C8D505}">
      <dgm:prSet/>
      <dgm:spPr/>
      <dgm:t>
        <a:bodyPr/>
        <a:lstStyle/>
        <a:p>
          <a:endParaRPr lang="ru-RU"/>
        </a:p>
      </dgm:t>
    </dgm:pt>
    <dgm:pt modelId="{1EAA20EC-81FD-4BAB-9B9D-47151F8B02E6}">
      <dgm:prSet custT="1"/>
      <dgm:spPr/>
      <dgm:t>
        <a:bodyPr/>
        <a:lstStyle/>
        <a:p>
          <a:pPr rtl="0"/>
          <a:r>
            <a: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openness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BA2540-93FD-486D-95B8-5D5075FCC89C}" type="parTrans" cxnId="{160BACE5-901B-41EF-9CE8-73B7460E2FED}">
      <dgm:prSet/>
      <dgm:spPr/>
      <dgm:t>
        <a:bodyPr/>
        <a:lstStyle/>
        <a:p>
          <a:endParaRPr lang="ru-RU"/>
        </a:p>
      </dgm:t>
    </dgm:pt>
    <dgm:pt modelId="{F7E541FF-F4A5-4313-9D59-E283E8C31D61}" type="sibTrans" cxnId="{160BACE5-901B-41EF-9CE8-73B7460E2FED}">
      <dgm:prSet/>
      <dgm:spPr/>
      <dgm:t>
        <a:bodyPr/>
        <a:lstStyle/>
        <a:p>
          <a:endParaRPr lang="ru-RU"/>
        </a:p>
      </dgm:t>
    </dgm:pt>
    <dgm:pt modelId="{29554E7F-42F1-4F02-97F1-94443B1CD0EC}">
      <dgm:prSet custT="1"/>
      <dgm:spPr/>
      <dgm:t>
        <a:bodyPr/>
        <a:lstStyle/>
        <a:p>
          <a:pPr rtl="0"/>
          <a:r>
            <a: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transparency</a:t>
          </a:r>
          <a:endParaRPr lang="ru-RU" sz="105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054136-6280-42DD-AA3B-39B88E70A90C}" type="parTrans" cxnId="{C8063E45-43C5-4229-8B19-4B36320F1059}">
      <dgm:prSet/>
      <dgm:spPr/>
      <dgm:t>
        <a:bodyPr/>
        <a:lstStyle/>
        <a:p>
          <a:endParaRPr lang="ru-RU"/>
        </a:p>
      </dgm:t>
    </dgm:pt>
    <dgm:pt modelId="{DD205A11-BECA-4D2E-A437-8B43EF0876B4}" type="sibTrans" cxnId="{C8063E45-43C5-4229-8B19-4B36320F1059}">
      <dgm:prSet/>
      <dgm:spPr/>
      <dgm:t>
        <a:bodyPr/>
        <a:lstStyle/>
        <a:p>
          <a:endParaRPr lang="ru-RU"/>
        </a:p>
      </dgm:t>
    </dgm:pt>
    <dgm:pt modelId="{8E62E548-4E10-4B2E-841D-CAEE94542784}">
      <dgm:prSet custT="1"/>
      <dgm:spPr/>
      <dgm:t>
        <a:bodyPr/>
        <a:lstStyle/>
        <a:p>
          <a:pPr rtl="0"/>
          <a:r>
            <a: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professionalism</a:t>
          </a:r>
          <a:endParaRPr lang="ru-RU" sz="105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D81E62-5CCC-4AF2-B083-DDEDED795027}" type="parTrans" cxnId="{421EBE8C-FFF8-4618-B7FD-E62F168D1453}">
      <dgm:prSet/>
      <dgm:spPr/>
      <dgm:t>
        <a:bodyPr/>
        <a:lstStyle/>
        <a:p>
          <a:endParaRPr lang="ru-RU"/>
        </a:p>
      </dgm:t>
    </dgm:pt>
    <dgm:pt modelId="{A316E137-B5BC-4A1A-9980-11C3EF01090D}" type="sibTrans" cxnId="{421EBE8C-FFF8-4618-B7FD-E62F168D1453}">
      <dgm:prSet/>
      <dgm:spPr/>
      <dgm:t>
        <a:bodyPr/>
        <a:lstStyle/>
        <a:p>
          <a:endParaRPr lang="ru-RU"/>
        </a:p>
      </dgm:t>
    </dgm:pt>
    <dgm:pt modelId="{A363D2AC-DBD9-4B7A-BEFA-8BE6C5B27E6C}">
      <dgm:prSet custT="1"/>
      <dgm:spPr/>
      <dgm:t>
        <a:bodyPr/>
        <a:lstStyle/>
        <a:p>
          <a:pPr rtl="0"/>
          <a:r>
            <a: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trust</a:t>
          </a:r>
          <a:r>
            <a: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0D47BB1D-0AC5-4171-AFBE-956CC5EB4787}" type="parTrans" cxnId="{C69E6BF7-32C7-4609-87BC-CFAA8F14572C}">
      <dgm:prSet/>
      <dgm:spPr/>
      <dgm:t>
        <a:bodyPr/>
        <a:lstStyle/>
        <a:p>
          <a:endParaRPr lang="ru-RU"/>
        </a:p>
      </dgm:t>
    </dgm:pt>
    <dgm:pt modelId="{A9C64A51-7A34-4397-A381-F1D0C32FCB16}" type="sibTrans" cxnId="{C69E6BF7-32C7-4609-87BC-CFAA8F14572C}">
      <dgm:prSet/>
      <dgm:spPr/>
      <dgm:t>
        <a:bodyPr/>
        <a:lstStyle/>
        <a:p>
          <a:endParaRPr lang="ru-RU"/>
        </a:p>
      </dgm:t>
    </dgm:pt>
    <dgm:pt modelId="{B879EDD5-D756-409B-9E26-30A15ABEA14C}" type="pres">
      <dgm:prSet presAssocID="{A7965FBC-4756-4D0D-8241-40A13C7DF7FD}" presName="compositeShape" presStyleCnt="0">
        <dgm:presLayoutVars>
          <dgm:chMax val="7"/>
          <dgm:dir/>
          <dgm:resizeHandles val="exact"/>
        </dgm:presLayoutVars>
      </dgm:prSet>
      <dgm:spPr/>
    </dgm:pt>
    <dgm:pt modelId="{4DF3F478-3B64-4B9E-BD59-A69C3B79DDBA}" type="pres">
      <dgm:prSet presAssocID="{05EDF8B2-360A-4825-8AF9-9744AEE37622}" presName="circ1" presStyleLbl="vennNode1" presStyleIdx="0" presStyleCnt="7"/>
      <dgm:spPr/>
    </dgm:pt>
    <dgm:pt modelId="{CD35FB90-16D7-4CE0-A852-35D98E01BC32}" type="pres">
      <dgm:prSet presAssocID="{05EDF8B2-360A-4825-8AF9-9744AEE37622}" presName="circ1Tx" presStyleLbl="revTx" presStyleIdx="0" presStyleCnt="0" custScaleX="163900" custLinFactNeighborX="-23641" custLinFactNeighborY="1178">
        <dgm:presLayoutVars>
          <dgm:chMax val="0"/>
          <dgm:chPref val="0"/>
          <dgm:bulletEnabled val="1"/>
        </dgm:presLayoutVars>
      </dgm:prSet>
      <dgm:spPr/>
    </dgm:pt>
    <dgm:pt modelId="{C9F41AFC-AD7F-4BAF-80EF-C501DE47715C}" type="pres">
      <dgm:prSet presAssocID="{2CE8F461-AB1D-41BF-BE6F-A8269BA0BB40}" presName="circ2" presStyleLbl="vennNode1" presStyleIdx="1" presStyleCnt="7"/>
      <dgm:spPr/>
    </dgm:pt>
    <dgm:pt modelId="{3C04D81D-8888-42C1-B9A1-41F5C253DDD0}" type="pres">
      <dgm:prSet presAssocID="{2CE8F461-AB1D-41BF-BE6F-A8269BA0BB40}" presName="circ2Tx" presStyleLbl="revTx" presStyleIdx="0" presStyleCnt="0" custScaleX="191568" custLinFactNeighborX="38347" custLinFactNeighborY="11126">
        <dgm:presLayoutVars>
          <dgm:chMax val="0"/>
          <dgm:chPref val="0"/>
          <dgm:bulletEnabled val="1"/>
        </dgm:presLayoutVars>
      </dgm:prSet>
      <dgm:spPr/>
    </dgm:pt>
    <dgm:pt modelId="{48CBC358-3A95-4F1B-B3D4-2DF7F0744ED2}" type="pres">
      <dgm:prSet presAssocID="{324FA32A-F42C-4B1A-A9E4-805E8FB328C6}" presName="circ3" presStyleLbl="vennNode1" presStyleIdx="2" presStyleCnt="7"/>
      <dgm:spPr/>
    </dgm:pt>
    <dgm:pt modelId="{160B3142-42C5-42AB-A80C-BC1B4EA73F0C}" type="pres">
      <dgm:prSet presAssocID="{324FA32A-F42C-4B1A-A9E4-805E8FB328C6}" presName="circ3Tx" presStyleLbl="revTx" presStyleIdx="0" presStyleCnt="0" custScaleX="202086" custLinFactNeighborX="47589" custLinFactNeighborY="-6576">
        <dgm:presLayoutVars>
          <dgm:chMax val="0"/>
          <dgm:chPref val="0"/>
          <dgm:bulletEnabled val="1"/>
        </dgm:presLayoutVars>
      </dgm:prSet>
      <dgm:spPr/>
    </dgm:pt>
    <dgm:pt modelId="{62023961-1A33-40BB-978C-941CAF164E53}" type="pres">
      <dgm:prSet presAssocID="{1EAA20EC-81FD-4BAB-9B9D-47151F8B02E6}" presName="circ4" presStyleLbl="vennNode1" presStyleIdx="3" presStyleCnt="7"/>
      <dgm:spPr/>
    </dgm:pt>
    <dgm:pt modelId="{56EDB12D-415E-4910-BFC9-7C3B206FD1A1}" type="pres">
      <dgm:prSet presAssocID="{1EAA20EC-81FD-4BAB-9B9D-47151F8B02E6}" presName="circ4Tx" presStyleLbl="revTx" presStyleIdx="0" presStyleCnt="0" custScaleX="183404" custLinFactNeighborX="16721" custLinFactNeighborY="-12755">
        <dgm:presLayoutVars>
          <dgm:chMax val="0"/>
          <dgm:chPref val="0"/>
          <dgm:bulletEnabled val="1"/>
        </dgm:presLayoutVars>
      </dgm:prSet>
      <dgm:spPr/>
    </dgm:pt>
    <dgm:pt modelId="{A3DED3E1-D676-4F90-ACC5-663BD15CDC1E}" type="pres">
      <dgm:prSet presAssocID="{29554E7F-42F1-4F02-97F1-94443B1CD0EC}" presName="circ5" presStyleLbl="vennNode1" presStyleIdx="4" presStyleCnt="7"/>
      <dgm:spPr/>
    </dgm:pt>
    <dgm:pt modelId="{5B847A69-71E6-4A8B-8FF5-417252FAA61F}" type="pres">
      <dgm:prSet presAssocID="{29554E7F-42F1-4F02-97F1-94443B1CD0EC}" presName="circ5Tx" presStyleLbl="revTx" presStyleIdx="0" presStyleCnt="0" custScaleX="151483" custLinFactNeighborX="-16380" custLinFactNeighborY="-12755">
        <dgm:presLayoutVars>
          <dgm:chMax val="0"/>
          <dgm:chPref val="0"/>
          <dgm:bulletEnabled val="1"/>
        </dgm:presLayoutVars>
      </dgm:prSet>
      <dgm:spPr/>
    </dgm:pt>
    <dgm:pt modelId="{A9C1A803-6FE8-465C-959D-E4E1047DCCC5}" type="pres">
      <dgm:prSet presAssocID="{8E62E548-4E10-4B2E-841D-CAEE94542784}" presName="circ6" presStyleLbl="vennNode1" presStyleIdx="5" presStyleCnt="7"/>
      <dgm:spPr/>
    </dgm:pt>
    <dgm:pt modelId="{77CF6E38-F6A9-4F6A-AB9C-77B0FA41D5D2}" type="pres">
      <dgm:prSet presAssocID="{8E62E548-4E10-4B2E-841D-CAEE94542784}" presName="circ6Tx" presStyleLbl="revTx" presStyleIdx="0" presStyleCnt="0" custScaleX="204839" custLinFactNeighborX="-38603" custLinFactNeighborY="-1180">
        <dgm:presLayoutVars>
          <dgm:chMax val="0"/>
          <dgm:chPref val="0"/>
          <dgm:bulletEnabled val="1"/>
        </dgm:presLayoutVars>
      </dgm:prSet>
      <dgm:spPr/>
    </dgm:pt>
    <dgm:pt modelId="{46FF6850-D275-4CEE-879E-436BB3277E88}" type="pres">
      <dgm:prSet presAssocID="{A363D2AC-DBD9-4B7A-BEFA-8BE6C5B27E6C}" presName="circ7" presStyleLbl="vennNode1" presStyleIdx="6" presStyleCnt="7"/>
      <dgm:spPr/>
    </dgm:pt>
    <dgm:pt modelId="{26BC638F-5191-4ECA-8F4E-17DD520D3F14}" type="pres">
      <dgm:prSet presAssocID="{A363D2AC-DBD9-4B7A-BEFA-8BE6C5B27E6C}" presName="circ7Tx" presStyleLbl="revTx" presStyleIdx="0" presStyleCnt="0" custScaleX="143834" custLinFactNeighborX="-8068" custLinFactNeighborY="-2648">
        <dgm:presLayoutVars>
          <dgm:chMax val="0"/>
          <dgm:chPref val="0"/>
          <dgm:bulletEnabled val="1"/>
        </dgm:presLayoutVars>
      </dgm:prSet>
      <dgm:spPr/>
    </dgm:pt>
  </dgm:ptLst>
  <dgm:cxnLst>
    <dgm:cxn modelId="{D743B301-6F71-468D-A3D5-8BBF4BFB9BA2}" type="presOf" srcId="{1EAA20EC-81FD-4BAB-9B9D-47151F8B02E6}" destId="{56EDB12D-415E-4910-BFC9-7C3B206FD1A1}" srcOrd="0" destOrd="0" presId="urn:microsoft.com/office/officeart/2005/8/layout/venn1"/>
    <dgm:cxn modelId="{8B45970C-05C8-46E5-9B57-A23F70287ECB}" type="presOf" srcId="{8E62E548-4E10-4B2E-841D-CAEE94542784}" destId="{77CF6E38-F6A9-4F6A-AB9C-77B0FA41D5D2}" srcOrd="0" destOrd="0" presId="urn:microsoft.com/office/officeart/2005/8/layout/venn1"/>
    <dgm:cxn modelId="{D89F8624-5B6C-4CB9-A6E4-E7D3E5A838B0}" type="presOf" srcId="{A7965FBC-4756-4D0D-8241-40A13C7DF7FD}" destId="{B879EDD5-D756-409B-9E26-30A15ABEA14C}" srcOrd="0" destOrd="0" presId="urn:microsoft.com/office/officeart/2005/8/layout/venn1"/>
    <dgm:cxn modelId="{C8063E45-43C5-4229-8B19-4B36320F1059}" srcId="{A7965FBC-4756-4D0D-8241-40A13C7DF7FD}" destId="{29554E7F-42F1-4F02-97F1-94443B1CD0EC}" srcOrd="4" destOrd="0" parTransId="{B3054136-6280-42DD-AA3B-39B88E70A90C}" sibTransId="{DD205A11-BECA-4D2E-A437-8B43EF0876B4}"/>
    <dgm:cxn modelId="{F39ED066-AE57-460F-820D-02F053DDF93E}" type="presOf" srcId="{29554E7F-42F1-4F02-97F1-94443B1CD0EC}" destId="{5B847A69-71E6-4A8B-8FF5-417252FAA61F}" srcOrd="0" destOrd="0" presId="urn:microsoft.com/office/officeart/2005/8/layout/venn1"/>
    <dgm:cxn modelId="{A9601B48-B412-493E-A6D8-0C7A42C8D505}" srcId="{A7965FBC-4756-4D0D-8241-40A13C7DF7FD}" destId="{324FA32A-F42C-4B1A-A9E4-805E8FB328C6}" srcOrd="2" destOrd="0" parTransId="{C18DB10A-8274-4CA4-8C0F-6C2B7D42B5A4}" sibTransId="{96B47B22-CA2E-4438-85C9-7CED10C22473}"/>
    <dgm:cxn modelId="{0BAA3748-E4B2-4760-8209-29FD1E55F2BB}" type="presOf" srcId="{324FA32A-F42C-4B1A-A9E4-805E8FB328C6}" destId="{160B3142-42C5-42AB-A80C-BC1B4EA73F0C}" srcOrd="0" destOrd="0" presId="urn:microsoft.com/office/officeart/2005/8/layout/venn1"/>
    <dgm:cxn modelId="{6CA86754-6B55-4026-8D99-86A9DD4E7DB4}" srcId="{A7965FBC-4756-4D0D-8241-40A13C7DF7FD}" destId="{05EDF8B2-360A-4825-8AF9-9744AEE37622}" srcOrd="0" destOrd="0" parTransId="{4E201875-3A6F-4948-976A-BC233ED936B6}" sibTransId="{9E9C9BF2-5938-4934-8C1F-60F3B4B88BB4}"/>
    <dgm:cxn modelId="{421EBE8C-FFF8-4618-B7FD-E62F168D1453}" srcId="{A7965FBC-4756-4D0D-8241-40A13C7DF7FD}" destId="{8E62E548-4E10-4B2E-841D-CAEE94542784}" srcOrd="5" destOrd="0" parTransId="{05D81E62-5CCC-4AF2-B083-DDEDED795027}" sibTransId="{A316E137-B5BC-4A1A-9980-11C3EF01090D}"/>
    <dgm:cxn modelId="{74547E99-3488-4FEC-BE60-B9D01BB9CD0B}" srcId="{A7965FBC-4756-4D0D-8241-40A13C7DF7FD}" destId="{2CE8F461-AB1D-41BF-BE6F-A8269BA0BB40}" srcOrd="1" destOrd="0" parTransId="{7A727AD8-3D0E-4844-9522-B4101BF5F1AA}" sibTransId="{4F50F5E9-DE8D-4C10-9C36-DCE064B11461}"/>
    <dgm:cxn modelId="{73FF6F9B-A915-4647-8F4C-3078236E14C7}" type="presOf" srcId="{05EDF8B2-360A-4825-8AF9-9744AEE37622}" destId="{CD35FB90-16D7-4CE0-A852-35D98E01BC32}" srcOrd="0" destOrd="0" presId="urn:microsoft.com/office/officeart/2005/8/layout/venn1"/>
    <dgm:cxn modelId="{4FE73CBB-A9DD-42E3-B5EE-57B68C171C18}" type="presOf" srcId="{2CE8F461-AB1D-41BF-BE6F-A8269BA0BB40}" destId="{3C04D81D-8888-42C1-B9A1-41F5C253DDD0}" srcOrd="0" destOrd="0" presId="urn:microsoft.com/office/officeart/2005/8/layout/venn1"/>
    <dgm:cxn modelId="{7A4AEBD3-ABFD-445B-9566-F153E25D622B}" type="presOf" srcId="{A363D2AC-DBD9-4B7A-BEFA-8BE6C5B27E6C}" destId="{26BC638F-5191-4ECA-8F4E-17DD520D3F14}" srcOrd="0" destOrd="0" presId="urn:microsoft.com/office/officeart/2005/8/layout/venn1"/>
    <dgm:cxn modelId="{160BACE5-901B-41EF-9CE8-73B7460E2FED}" srcId="{A7965FBC-4756-4D0D-8241-40A13C7DF7FD}" destId="{1EAA20EC-81FD-4BAB-9B9D-47151F8B02E6}" srcOrd="3" destOrd="0" parTransId="{26BA2540-93FD-486D-95B8-5D5075FCC89C}" sibTransId="{F7E541FF-F4A5-4313-9D59-E283E8C31D61}"/>
    <dgm:cxn modelId="{C69E6BF7-32C7-4609-87BC-CFAA8F14572C}" srcId="{A7965FBC-4756-4D0D-8241-40A13C7DF7FD}" destId="{A363D2AC-DBD9-4B7A-BEFA-8BE6C5B27E6C}" srcOrd="6" destOrd="0" parTransId="{0D47BB1D-0AC5-4171-AFBE-956CC5EB4787}" sibTransId="{A9C64A51-7A34-4397-A381-F1D0C32FCB16}"/>
    <dgm:cxn modelId="{0482CE04-DFC6-49C3-BE3F-1ED7A623E675}" type="presParOf" srcId="{B879EDD5-D756-409B-9E26-30A15ABEA14C}" destId="{4DF3F478-3B64-4B9E-BD59-A69C3B79DDBA}" srcOrd="0" destOrd="0" presId="urn:microsoft.com/office/officeart/2005/8/layout/venn1"/>
    <dgm:cxn modelId="{73936A06-307C-4CFA-8430-AF0435E2BD78}" type="presParOf" srcId="{B879EDD5-D756-409B-9E26-30A15ABEA14C}" destId="{CD35FB90-16D7-4CE0-A852-35D98E01BC32}" srcOrd="1" destOrd="0" presId="urn:microsoft.com/office/officeart/2005/8/layout/venn1"/>
    <dgm:cxn modelId="{7D5B4E1A-1102-41DE-840C-4D386AE29E11}" type="presParOf" srcId="{B879EDD5-D756-409B-9E26-30A15ABEA14C}" destId="{C9F41AFC-AD7F-4BAF-80EF-C501DE47715C}" srcOrd="2" destOrd="0" presId="urn:microsoft.com/office/officeart/2005/8/layout/venn1"/>
    <dgm:cxn modelId="{B71DF78B-F3FB-4604-935F-191DDB1DE05D}" type="presParOf" srcId="{B879EDD5-D756-409B-9E26-30A15ABEA14C}" destId="{3C04D81D-8888-42C1-B9A1-41F5C253DDD0}" srcOrd="3" destOrd="0" presId="urn:microsoft.com/office/officeart/2005/8/layout/venn1"/>
    <dgm:cxn modelId="{569F7034-0348-4C8F-A626-B612A90335B3}" type="presParOf" srcId="{B879EDD5-D756-409B-9E26-30A15ABEA14C}" destId="{48CBC358-3A95-4F1B-B3D4-2DF7F0744ED2}" srcOrd="4" destOrd="0" presId="urn:microsoft.com/office/officeart/2005/8/layout/venn1"/>
    <dgm:cxn modelId="{70124380-B9DA-4B3E-AEBB-99DEF06DE52C}" type="presParOf" srcId="{B879EDD5-D756-409B-9E26-30A15ABEA14C}" destId="{160B3142-42C5-42AB-A80C-BC1B4EA73F0C}" srcOrd="5" destOrd="0" presId="urn:microsoft.com/office/officeart/2005/8/layout/venn1"/>
    <dgm:cxn modelId="{B5E99A2D-90C1-4AD7-8BAA-106A92035AD1}" type="presParOf" srcId="{B879EDD5-D756-409B-9E26-30A15ABEA14C}" destId="{62023961-1A33-40BB-978C-941CAF164E53}" srcOrd="6" destOrd="0" presId="urn:microsoft.com/office/officeart/2005/8/layout/venn1"/>
    <dgm:cxn modelId="{BF3B1F80-B714-42A9-9C2A-7DC83D1EB5F3}" type="presParOf" srcId="{B879EDD5-D756-409B-9E26-30A15ABEA14C}" destId="{56EDB12D-415E-4910-BFC9-7C3B206FD1A1}" srcOrd="7" destOrd="0" presId="urn:microsoft.com/office/officeart/2005/8/layout/venn1"/>
    <dgm:cxn modelId="{35CB290A-7B07-4E83-AB73-1E0969968F7A}" type="presParOf" srcId="{B879EDD5-D756-409B-9E26-30A15ABEA14C}" destId="{A3DED3E1-D676-4F90-ACC5-663BD15CDC1E}" srcOrd="8" destOrd="0" presId="urn:microsoft.com/office/officeart/2005/8/layout/venn1"/>
    <dgm:cxn modelId="{62E53D7D-8670-4E1A-8E3C-36A4087D81E2}" type="presParOf" srcId="{B879EDD5-D756-409B-9E26-30A15ABEA14C}" destId="{5B847A69-71E6-4A8B-8FF5-417252FAA61F}" srcOrd="9" destOrd="0" presId="urn:microsoft.com/office/officeart/2005/8/layout/venn1"/>
    <dgm:cxn modelId="{492C1AB2-2C3B-4D71-810F-7552A16C855B}" type="presParOf" srcId="{B879EDD5-D756-409B-9E26-30A15ABEA14C}" destId="{A9C1A803-6FE8-465C-959D-E4E1047DCCC5}" srcOrd="10" destOrd="0" presId="urn:microsoft.com/office/officeart/2005/8/layout/venn1"/>
    <dgm:cxn modelId="{A047B238-C4A1-4CED-A85E-39828B7760AA}" type="presParOf" srcId="{B879EDD5-D756-409B-9E26-30A15ABEA14C}" destId="{77CF6E38-F6A9-4F6A-AB9C-77B0FA41D5D2}" srcOrd="11" destOrd="0" presId="urn:microsoft.com/office/officeart/2005/8/layout/venn1"/>
    <dgm:cxn modelId="{73554FB0-0DD5-46CC-B3D1-FAEAF246D024}" type="presParOf" srcId="{B879EDD5-D756-409B-9E26-30A15ABEA14C}" destId="{46FF6850-D275-4CEE-879E-436BB3277E88}" srcOrd="12" destOrd="0" presId="urn:microsoft.com/office/officeart/2005/8/layout/venn1"/>
    <dgm:cxn modelId="{8FBDC0F2-C302-4D73-8CB9-461F4D237B06}" type="presParOf" srcId="{B879EDD5-D756-409B-9E26-30A15ABEA14C}" destId="{26BC638F-5191-4ECA-8F4E-17DD520D3F14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AE058765-B007-4C1A-9D7D-F64796FF6350}" type="doc">
      <dgm:prSet loTypeId="urn:microsoft.com/office/officeart/2005/8/layout/bProcess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71D709-E671-4152-86E7-277087996127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Self-Evaluation</a:t>
          </a: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Report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820162-4227-4A44-B56C-432F79CFBFE9}" type="parTrans" cxnId="{A676B933-B87E-4596-B7B9-EC50B2F8D23E}">
      <dgm:prSet/>
      <dgm:spPr/>
      <dgm:t>
        <a:bodyPr/>
        <a:lstStyle/>
        <a:p>
          <a:endParaRPr lang="ru-RU"/>
        </a:p>
      </dgm:t>
    </dgm:pt>
    <dgm:pt modelId="{CDE181A3-1F82-4D3A-88BA-FF9E05AAC23A}" type="sibTrans" cxnId="{A676B933-B87E-4596-B7B9-EC50B2F8D23E}">
      <dgm:prSet/>
      <dgm:spPr>
        <a:solidFill>
          <a:schemeClr val="accent2">
            <a:lumMod val="50000"/>
          </a:schemeClr>
        </a:solidFill>
        <a:ln w="28575"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E74439FF-6671-4687-8071-05312B5D849C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Review Panel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AC9122-6F9F-471C-9E71-45161AEE0657}" type="parTrans" cxnId="{90154793-68D0-4F2C-995B-14FA323D9F74}">
      <dgm:prSet/>
      <dgm:spPr/>
      <dgm:t>
        <a:bodyPr/>
        <a:lstStyle/>
        <a:p>
          <a:endParaRPr lang="ru-RU"/>
        </a:p>
      </dgm:t>
    </dgm:pt>
    <dgm:pt modelId="{C346D4A4-79E4-4AF5-94C6-526BA63ED22D}" type="sibTrans" cxnId="{90154793-68D0-4F2C-995B-14FA323D9F74}">
      <dgm:prSet/>
      <dgm:spPr>
        <a:solidFill>
          <a:schemeClr val="accent2">
            <a:lumMod val="50000"/>
          </a:schemeClr>
        </a:solidFill>
        <a:ln w="28575"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D2E4217F-B4F4-4B7C-A93C-B20D0617DA8C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Site Visit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0D4D4C-CB57-4E5C-AA6E-6D7981255CF2}" type="parTrans" cxnId="{371AE5CB-1AD1-4C79-9FBB-FB84AC649C5E}">
      <dgm:prSet/>
      <dgm:spPr/>
      <dgm:t>
        <a:bodyPr/>
        <a:lstStyle/>
        <a:p>
          <a:endParaRPr lang="ru-RU"/>
        </a:p>
      </dgm:t>
    </dgm:pt>
    <dgm:pt modelId="{40A14833-CBDF-4618-A51E-BAFAE8849F3A}" type="sibTrans" cxnId="{371AE5CB-1AD1-4C79-9FBB-FB84AC649C5E}">
      <dgm:prSet/>
      <dgm:spPr>
        <a:solidFill>
          <a:schemeClr val="accent2">
            <a:lumMod val="50000"/>
          </a:schemeClr>
        </a:solidFill>
        <a:ln w="28575"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281174AB-8F06-4D32-A05E-B950ECAF7C24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Review Report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8A33B1-5E16-4EB2-8E3A-59D465882601}" type="parTrans" cxnId="{E9A0FB69-67D5-4534-9AD5-F44DFA244977}">
      <dgm:prSet/>
      <dgm:spPr/>
      <dgm:t>
        <a:bodyPr/>
        <a:lstStyle/>
        <a:p>
          <a:endParaRPr lang="ru-RU"/>
        </a:p>
      </dgm:t>
    </dgm:pt>
    <dgm:pt modelId="{13E0A90E-C976-4EEE-A88C-A25CBBCE2EC9}" type="sibTrans" cxnId="{E9A0FB69-67D5-4534-9AD5-F44DFA244977}">
      <dgm:prSet/>
      <dgm:spPr>
        <a:solidFill>
          <a:schemeClr val="accent2">
            <a:lumMod val="50000"/>
          </a:schemeClr>
        </a:solidFill>
        <a:ln w="28575"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FAB5F65F-0682-49F0-8D6E-C2E16B87EC62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Formal Outcomes and Decision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703862-AD52-4774-9ADA-9C16F3D098AE}" type="parTrans" cxnId="{0511500A-B935-427A-8801-54F199E999E6}">
      <dgm:prSet/>
      <dgm:spPr/>
      <dgm:t>
        <a:bodyPr/>
        <a:lstStyle/>
        <a:p>
          <a:endParaRPr lang="ru-RU"/>
        </a:p>
      </dgm:t>
    </dgm:pt>
    <dgm:pt modelId="{79D3F5BF-B210-45CA-A532-F3E95AB9EE22}" type="sibTrans" cxnId="{0511500A-B935-427A-8801-54F199E999E6}">
      <dgm:prSet/>
      <dgm:spPr>
        <a:solidFill>
          <a:schemeClr val="accent2">
            <a:lumMod val="50000"/>
          </a:schemeClr>
        </a:solidFill>
        <a:ln w="28575"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AF8C1D5C-D0BE-44E4-ADCD-BA6B98418EB8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Appeals 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B9D836-2AED-4AB7-B5AE-23A71AA99297}" type="parTrans" cxnId="{31702D77-6910-4DF9-92BD-1E770F283952}">
      <dgm:prSet/>
      <dgm:spPr/>
      <dgm:t>
        <a:bodyPr/>
        <a:lstStyle/>
        <a:p>
          <a:endParaRPr lang="ru-RU"/>
        </a:p>
      </dgm:t>
    </dgm:pt>
    <dgm:pt modelId="{A0764D6F-1BE8-4C2F-9557-43BAEEFE5B5E}" type="sibTrans" cxnId="{31702D77-6910-4DF9-92BD-1E770F283952}">
      <dgm:prSet/>
      <dgm:spPr>
        <a:solidFill>
          <a:schemeClr val="accent2">
            <a:lumMod val="50000"/>
          </a:schemeClr>
        </a:solidFill>
        <a:ln w="28575"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971A57DA-3198-4ACF-848E-A71B678B1BA8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Reporting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934082-1946-4B79-80BF-ED96B199D762}" type="parTrans" cxnId="{6F35C20F-F24A-4F0F-AE1F-38A7F1CC777F}">
      <dgm:prSet/>
      <dgm:spPr/>
      <dgm:t>
        <a:bodyPr/>
        <a:lstStyle/>
        <a:p>
          <a:endParaRPr lang="ru-RU"/>
        </a:p>
      </dgm:t>
    </dgm:pt>
    <dgm:pt modelId="{F1E4AAAA-5514-4C48-A9ED-B81DB2FF0B21}" type="sibTrans" cxnId="{6F35C20F-F24A-4F0F-AE1F-38A7F1CC777F}">
      <dgm:prSet/>
      <dgm:spPr>
        <a:solidFill>
          <a:schemeClr val="accent2">
            <a:lumMod val="50000"/>
          </a:schemeClr>
        </a:solidFill>
        <a:ln w="28575"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7422A6A9-BBB1-4379-9330-D818F30020EF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Follow-up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0BC294-881D-454C-A9B9-AA0879482168}" type="parTrans" cxnId="{C5B11E07-A461-4A8C-86AD-F8F81101EDC3}">
      <dgm:prSet/>
      <dgm:spPr/>
      <dgm:t>
        <a:bodyPr/>
        <a:lstStyle/>
        <a:p>
          <a:endParaRPr lang="ru-RU"/>
        </a:p>
      </dgm:t>
    </dgm:pt>
    <dgm:pt modelId="{7E867FE5-FBD2-4685-AD46-41167E9991C3}" type="sibTrans" cxnId="{C5B11E07-A461-4A8C-86AD-F8F81101EDC3}">
      <dgm:prSet/>
      <dgm:spPr/>
      <dgm:t>
        <a:bodyPr/>
        <a:lstStyle/>
        <a:p>
          <a:endParaRPr lang="ru-RU"/>
        </a:p>
      </dgm:t>
    </dgm:pt>
    <dgm:pt modelId="{3AA4F1B4-5226-4BA4-8E9E-630C06518BE0}" type="pres">
      <dgm:prSet presAssocID="{AE058765-B007-4C1A-9D7D-F64796FF6350}" presName="Name0" presStyleCnt="0">
        <dgm:presLayoutVars>
          <dgm:dir/>
          <dgm:resizeHandles val="exact"/>
        </dgm:presLayoutVars>
      </dgm:prSet>
      <dgm:spPr/>
    </dgm:pt>
    <dgm:pt modelId="{83E28B2C-FE1F-4226-80B7-64C835D0B621}" type="pres">
      <dgm:prSet presAssocID="{CD71D709-E671-4152-86E7-277087996127}" presName="node" presStyleLbl="node1" presStyleIdx="0" presStyleCnt="8" custLinFactNeighborY="-7585">
        <dgm:presLayoutVars>
          <dgm:bulletEnabled val="1"/>
        </dgm:presLayoutVars>
      </dgm:prSet>
      <dgm:spPr/>
    </dgm:pt>
    <dgm:pt modelId="{01BB5DED-FCBE-4FB6-BE67-AF34E15B3884}" type="pres">
      <dgm:prSet presAssocID="{CDE181A3-1F82-4D3A-88BA-FF9E05AAC23A}" presName="sibTrans" presStyleLbl="sibTrans1D1" presStyleIdx="0" presStyleCnt="7"/>
      <dgm:spPr/>
    </dgm:pt>
    <dgm:pt modelId="{BBBC3DFB-D5AF-464E-A5B3-E2FE9DB4428D}" type="pres">
      <dgm:prSet presAssocID="{CDE181A3-1F82-4D3A-88BA-FF9E05AAC23A}" presName="connectorText" presStyleLbl="sibTrans1D1" presStyleIdx="0" presStyleCnt="7"/>
      <dgm:spPr/>
    </dgm:pt>
    <dgm:pt modelId="{292FB256-B5DA-4594-82FC-7A6E0C5101A6}" type="pres">
      <dgm:prSet presAssocID="{E74439FF-6671-4687-8071-05312B5D849C}" presName="node" presStyleLbl="node1" presStyleIdx="1" presStyleCnt="8" custLinFactNeighborY="-7585">
        <dgm:presLayoutVars>
          <dgm:bulletEnabled val="1"/>
        </dgm:presLayoutVars>
      </dgm:prSet>
      <dgm:spPr/>
    </dgm:pt>
    <dgm:pt modelId="{6F9C8E79-2C2B-4C3D-BE87-ABEED5DCDF87}" type="pres">
      <dgm:prSet presAssocID="{C346D4A4-79E4-4AF5-94C6-526BA63ED22D}" presName="sibTrans" presStyleLbl="sibTrans1D1" presStyleIdx="1" presStyleCnt="7"/>
      <dgm:spPr/>
    </dgm:pt>
    <dgm:pt modelId="{76BF0C5A-47A8-4384-A8DC-1E240BFF83CE}" type="pres">
      <dgm:prSet presAssocID="{C346D4A4-79E4-4AF5-94C6-526BA63ED22D}" presName="connectorText" presStyleLbl="sibTrans1D1" presStyleIdx="1" presStyleCnt="7"/>
      <dgm:spPr/>
    </dgm:pt>
    <dgm:pt modelId="{8BFF6A9F-CC3E-40C9-8967-437D63C6AE0B}" type="pres">
      <dgm:prSet presAssocID="{D2E4217F-B4F4-4B7C-A93C-B20D0617DA8C}" presName="node" presStyleLbl="node1" presStyleIdx="2" presStyleCnt="8" custLinFactNeighborY="-7585">
        <dgm:presLayoutVars>
          <dgm:bulletEnabled val="1"/>
        </dgm:presLayoutVars>
      </dgm:prSet>
      <dgm:spPr/>
    </dgm:pt>
    <dgm:pt modelId="{27190906-E7F2-4B8D-B4A0-23ECFFAE463E}" type="pres">
      <dgm:prSet presAssocID="{40A14833-CBDF-4618-A51E-BAFAE8849F3A}" presName="sibTrans" presStyleLbl="sibTrans1D1" presStyleIdx="2" presStyleCnt="7"/>
      <dgm:spPr/>
    </dgm:pt>
    <dgm:pt modelId="{0FCA232A-FA4E-48C7-AB05-15F75C6027AE}" type="pres">
      <dgm:prSet presAssocID="{40A14833-CBDF-4618-A51E-BAFAE8849F3A}" presName="connectorText" presStyleLbl="sibTrans1D1" presStyleIdx="2" presStyleCnt="7"/>
      <dgm:spPr/>
    </dgm:pt>
    <dgm:pt modelId="{7720EF1D-7EB6-4D79-962B-89F6F47C0410}" type="pres">
      <dgm:prSet presAssocID="{281174AB-8F06-4D32-A05E-B950ECAF7C24}" presName="node" presStyleLbl="node1" presStyleIdx="3" presStyleCnt="8" custLinFactNeighborY="-7585">
        <dgm:presLayoutVars>
          <dgm:bulletEnabled val="1"/>
        </dgm:presLayoutVars>
      </dgm:prSet>
      <dgm:spPr/>
    </dgm:pt>
    <dgm:pt modelId="{D25242BC-C8FA-408D-ADCE-78F6490F32EF}" type="pres">
      <dgm:prSet presAssocID="{13E0A90E-C976-4EEE-A88C-A25CBBCE2EC9}" presName="sibTrans" presStyleLbl="sibTrans1D1" presStyleIdx="3" presStyleCnt="7"/>
      <dgm:spPr/>
    </dgm:pt>
    <dgm:pt modelId="{4D474E7E-ECDD-4E4A-969D-1643F84E9F09}" type="pres">
      <dgm:prSet presAssocID="{13E0A90E-C976-4EEE-A88C-A25CBBCE2EC9}" presName="connectorText" presStyleLbl="sibTrans1D1" presStyleIdx="3" presStyleCnt="7"/>
      <dgm:spPr/>
    </dgm:pt>
    <dgm:pt modelId="{1D9D52C4-436B-47F9-B302-DF78095D3B4E}" type="pres">
      <dgm:prSet presAssocID="{FAB5F65F-0682-49F0-8D6E-C2E16B87EC62}" presName="node" presStyleLbl="node1" presStyleIdx="4" presStyleCnt="8">
        <dgm:presLayoutVars>
          <dgm:bulletEnabled val="1"/>
        </dgm:presLayoutVars>
      </dgm:prSet>
      <dgm:spPr/>
    </dgm:pt>
    <dgm:pt modelId="{3F5B95D9-BDE5-4299-A4FC-513DFD197FCA}" type="pres">
      <dgm:prSet presAssocID="{79D3F5BF-B210-45CA-A532-F3E95AB9EE22}" presName="sibTrans" presStyleLbl="sibTrans1D1" presStyleIdx="4" presStyleCnt="7"/>
      <dgm:spPr/>
    </dgm:pt>
    <dgm:pt modelId="{B8D835F0-0028-4376-B904-E76538AA2E89}" type="pres">
      <dgm:prSet presAssocID="{79D3F5BF-B210-45CA-A532-F3E95AB9EE22}" presName="connectorText" presStyleLbl="sibTrans1D1" presStyleIdx="4" presStyleCnt="7"/>
      <dgm:spPr/>
    </dgm:pt>
    <dgm:pt modelId="{B780833E-3FB7-42FB-9FFA-9EC89F7318C1}" type="pres">
      <dgm:prSet presAssocID="{AF8C1D5C-D0BE-44E4-ADCD-BA6B98418EB8}" presName="node" presStyleLbl="node1" presStyleIdx="5" presStyleCnt="8" custLinFactNeighborY="-7585">
        <dgm:presLayoutVars>
          <dgm:bulletEnabled val="1"/>
        </dgm:presLayoutVars>
      </dgm:prSet>
      <dgm:spPr/>
    </dgm:pt>
    <dgm:pt modelId="{F3A1F705-FD2A-437F-8B46-F5E545FD24FD}" type="pres">
      <dgm:prSet presAssocID="{A0764D6F-1BE8-4C2F-9557-43BAEEFE5B5E}" presName="sibTrans" presStyleLbl="sibTrans1D1" presStyleIdx="5" presStyleCnt="7"/>
      <dgm:spPr/>
    </dgm:pt>
    <dgm:pt modelId="{EE4ED442-D3EF-40F1-842F-063665DBDE15}" type="pres">
      <dgm:prSet presAssocID="{A0764D6F-1BE8-4C2F-9557-43BAEEFE5B5E}" presName="connectorText" presStyleLbl="sibTrans1D1" presStyleIdx="5" presStyleCnt="7"/>
      <dgm:spPr/>
    </dgm:pt>
    <dgm:pt modelId="{FB7F52A3-A317-4D2E-A21E-071EE0C720FD}" type="pres">
      <dgm:prSet presAssocID="{971A57DA-3198-4ACF-848E-A71B678B1BA8}" presName="node" presStyleLbl="node1" presStyleIdx="6" presStyleCnt="8" custLinFactNeighborY="-7585">
        <dgm:presLayoutVars>
          <dgm:bulletEnabled val="1"/>
        </dgm:presLayoutVars>
      </dgm:prSet>
      <dgm:spPr/>
    </dgm:pt>
    <dgm:pt modelId="{0F55AF2C-3BA6-48B0-A870-21C30457A738}" type="pres">
      <dgm:prSet presAssocID="{F1E4AAAA-5514-4C48-A9ED-B81DB2FF0B21}" presName="sibTrans" presStyleLbl="sibTrans1D1" presStyleIdx="6" presStyleCnt="7"/>
      <dgm:spPr/>
    </dgm:pt>
    <dgm:pt modelId="{08DEE25D-B28D-4D18-BF95-B925D36EACB2}" type="pres">
      <dgm:prSet presAssocID="{F1E4AAAA-5514-4C48-A9ED-B81DB2FF0B21}" presName="connectorText" presStyleLbl="sibTrans1D1" presStyleIdx="6" presStyleCnt="7"/>
      <dgm:spPr/>
    </dgm:pt>
    <dgm:pt modelId="{F21C933B-2032-468E-A48E-BC92BAF8AE6E}" type="pres">
      <dgm:prSet presAssocID="{7422A6A9-BBB1-4379-9330-D818F30020EF}" presName="node" presStyleLbl="node1" presStyleIdx="7" presStyleCnt="8" custLinFactNeighborY="-7585">
        <dgm:presLayoutVars>
          <dgm:bulletEnabled val="1"/>
        </dgm:presLayoutVars>
      </dgm:prSet>
      <dgm:spPr/>
    </dgm:pt>
  </dgm:ptLst>
  <dgm:cxnLst>
    <dgm:cxn modelId="{0EFFFF02-E04C-4013-B1AB-1FD1592DE96C}" type="presOf" srcId="{CDE181A3-1F82-4D3A-88BA-FF9E05AAC23A}" destId="{01BB5DED-FCBE-4FB6-BE67-AF34E15B3884}" srcOrd="0" destOrd="0" presId="urn:microsoft.com/office/officeart/2005/8/layout/bProcess3"/>
    <dgm:cxn modelId="{F35FFE03-2D0A-4D22-8218-A7C1C78EB465}" type="presOf" srcId="{C346D4A4-79E4-4AF5-94C6-526BA63ED22D}" destId="{6F9C8E79-2C2B-4C3D-BE87-ABEED5DCDF87}" srcOrd="0" destOrd="0" presId="urn:microsoft.com/office/officeart/2005/8/layout/bProcess3"/>
    <dgm:cxn modelId="{C5B11E07-A461-4A8C-86AD-F8F81101EDC3}" srcId="{AE058765-B007-4C1A-9D7D-F64796FF6350}" destId="{7422A6A9-BBB1-4379-9330-D818F30020EF}" srcOrd="7" destOrd="0" parTransId="{8B0BC294-881D-454C-A9B9-AA0879482168}" sibTransId="{7E867FE5-FBD2-4685-AD46-41167E9991C3}"/>
    <dgm:cxn modelId="{0511500A-B935-427A-8801-54F199E999E6}" srcId="{AE058765-B007-4C1A-9D7D-F64796FF6350}" destId="{FAB5F65F-0682-49F0-8D6E-C2E16B87EC62}" srcOrd="4" destOrd="0" parTransId="{37703862-AD52-4774-9ADA-9C16F3D098AE}" sibTransId="{79D3F5BF-B210-45CA-A532-F3E95AB9EE22}"/>
    <dgm:cxn modelId="{F7F7A70E-79D6-448A-92CC-2AEF0B94C369}" type="presOf" srcId="{40A14833-CBDF-4618-A51E-BAFAE8849F3A}" destId="{0FCA232A-FA4E-48C7-AB05-15F75C6027AE}" srcOrd="1" destOrd="0" presId="urn:microsoft.com/office/officeart/2005/8/layout/bProcess3"/>
    <dgm:cxn modelId="{6F35C20F-F24A-4F0F-AE1F-38A7F1CC777F}" srcId="{AE058765-B007-4C1A-9D7D-F64796FF6350}" destId="{971A57DA-3198-4ACF-848E-A71B678B1BA8}" srcOrd="6" destOrd="0" parTransId="{F4934082-1946-4B79-80BF-ED96B199D762}" sibTransId="{F1E4AAAA-5514-4C48-A9ED-B81DB2FF0B21}"/>
    <dgm:cxn modelId="{BF0A9012-5CB6-48CE-9D5B-B4249E8DB92C}" type="presOf" srcId="{13E0A90E-C976-4EEE-A88C-A25CBBCE2EC9}" destId="{4D474E7E-ECDD-4E4A-969D-1643F84E9F09}" srcOrd="1" destOrd="0" presId="urn:microsoft.com/office/officeart/2005/8/layout/bProcess3"/>
    <dgm:cxn modelId="{8EEB1C15-D40F-47B1-AC5F-073E65B03E69}" type="presOf" srcId="{CD71D709-E671-4152-86E7-277087996127}" destId="{83E28B2C-FE1F-4226-80B7-64C835D0B621}" srcOrd="0" destOrd="0" presId="urn:microsoft.com/office/officeart/2005/8/layout/bProcess3"/>
    <dgm:cxn modelId="{79456626-8876-4EE7-8332-989F5D2AD423}" type="presOf" srcId="{CDE181A3-1F82-4D3A-88BA-FF9E05AAC23A}" destId="{BBBC3DFB-D5AF-464E-A5B3-E2FE9DB4428D}" srcOrd="1" destOrd="0" presId="urn:microsoft.com/office/officeart/2005/8/layout/bProcess3"/>
    <dgm:cxn modelId="{A676B933-B87E-4596-B7B9-EC50B2F8D23E}" srcId="{AE058765-B007-4C1A-9D7D-F64796FF6350}" destId="{CD71D709-E671-4152-86E7-277087996127}" srcOrd="0" destOrd="0" parTransId="{83820162-4227-4A44-B56C-432F79CFBFE9}" sibTransId="{CDE181A3-1F82-4D3A-88BA-FF9E05AAC23A}"/>
    <dgm:cxn modelId="{2126F436-252E-47CA-8B16-4881F85C5DD0}" type="presOf" srcId="{7422A6A9-BBB1-4379-9330-D818F30020EF}" destId="{F21C933B-2032-468E-A48E-BC92BAF8AE6E}" srcOrd="0" destOrd="0" presId="urn:microsoft.com/office/officeart/2005/8/layout/bProcess3"/>
    <dgm:cxn modelId="{24A7BD5E-DA43-4AA7-90C8-A371771B1ABD}" type="presOf" srcId="{AE058765-B007-4C1A-9D7D-F64796FF6350}" destId="{3AA4F1B4-5226-4BA4-8E9E-630C06518BE0}" srcOrd="0" destOrd="0" presId="urn:microsoft.com/office/officeart/2005/8/layout/bProcess3"/>
    <dgm:cxn modelId="{E9A0FB69-67D5-4534-9AD5-F44DFA244977}" srcId="{AE058765-B007-4C1A-9D7D-F64796FF6350}" destId="{281174AB-8F06-4D32-A05E-B950ECAF7C24}" srcOrd="3" destOrd="0" parTransId="{A48A33B1-5E16-4EB2-8E3A-59D465882601}" sibTransId="{13E0A90E-C976-4EEE-A88C-A25CBBCE2EC9}"/>
    <dgm:cxn modelId="{31702D77-6910-4DF9-92BD-1E770F283952}" srcId="{AE058765-B007-4C1A-9D7D-F64796FF6350}" destId="{AF8C1D5C-D0BE-44E4-ADCD-BA6B98418EB8}" srcOrd="5" destOrd="0" parTransId="{96B9D836-2AED-4AB7-B5AE-23A71AA99297}" sibTransId="{A0764D6F-1BE8-4C2F-9557-43BAEEFE5B5E}"/>
    <dgm:cxn modelId="{9A28BB78-9238-4520-B35B-4B17664B1B74}" type="presOf" srcId="{FAB5F65F-0682-49F0-8D6E-C2E16B87EC62}" destId="{1D9D52C4-436B-47F9-B302-DF78095D3B4E}" srcOrd="0" destOrd="0" presId="urn:microsoft.com/office/officeart/2005/8/layout/bProcess3"/>
    <dgm:cxn modelId="{7BB7867C-DF09-481C-91A3-1B60726B24A3}" type="presOf" srcId="{F1E4AAAA-5514-4C48-A9ED-B81DB2FF0B21}" destId="{08DEE25D-B28D-4D18-BF95-B925D36EACB2}" srcOrd="1" destOrd="0" presId="urn:microsoft.com/office/officeart/2005/8/layout/bProcess3"/>
    <dgm:cxn modelId="{4712977C-570A-45FE-8251-D607CC4D56C0}" type="presOf" srcId="{F1E4AAAA-5514-4C48-A9ED-B81DB2FF0B21}" destId="{0F55AF2C-3BA6-48B0-A870-21C30457A738}" srcOrd="0" destOrd="0" presId="urn:microsoft.com/office/officeart/2005/8/layout/bProcess3"/>
    <dgm:cxn modelId="{F5F7177D-F741-42F4-97DF-BFD9861CB869}" type="presOf" srcId="{79D3F5BF-B210-45CA-A532-F3E95AB9EE22}" destId="{3F5B95D9-BDE5-4299-A4FC-513DFD197FCA}" srcOrd="0" destOrd="0" presId="urn:microsoft.com/office/officeart/2005/8/layout/bProcess3"/>
    <dgm:cxn modelId="{6C0DD380-4E4C-4B9D-B2E4-8FB09FBE7C6C}" type="presOf" srcId="{A0764D6F-1BE8-4C2F-9557-43BAEEFE5B5E}" destId="{F3A1F705-FD2A-437F-8B46-F5E545FD24FD}" srcOrd="0" destOrd="0" presId="urn:microsoft.com/office/officeart/2005/8/layout/bProcess3"/>
    <dgm:cxn modelId="{53F51991-90CA-4A3F-94AB-4600E6CFC925}" type="presOf" srcId="{AF8C1D5C-D0BE-44E4-ADCD-BA6B98418EB8}" destId="{B780833E-3FB7-42FB-9FFA-9EC89F7318C1}" srcOrd="0" destOrd="0" presId="urn:microsoft.com/office/officeart/2005/8/layout/bProcess3"/>
    <dgm:cxn modelId="{50082C93-7442-4F08-83B5-78C4F7F2D07D}" type="presOf" srcId="{C346D4A4-79E4-4AF5-94C6-526BA63ED22D}" destId="{76BF0C5A-47A8-4384-A8DC-1E240BFF83CE}" srcOrd="1" destOrd="0" presId="urn:microsoft.com/office/officeart/2005/8/layout/bProcess3"/>
    <dgm:cxn modelId="{90154793-68D0-4F2C-995B-14FA323D9F74}" srcId="{AE058765-B007-4C1A-9D7D-F64796FF6350}" destId="{E74439FF-6671-4687-8071-05312B5D849C}" srcOrd="1" destOrd="0" parTransId="{00AC9122-6F9F-471C-9E71-45161AEE0657}" sibTransId="{C346D4A4-79E4-4AF5-94C6-526BA63ED22D}"/>
    <dgm:cxn modelId="{EA1A4297-946B-4F02-8F16-D8E9926A440D}" type="presOf" srcId="{13E0A90E-C976-4EEE-A88C-A25CBBCE2EC9}" destId="{D25242BC-C8FA-408D-ADCE-78F6490F32EF}" srcOrd="0" destOrd="0" presId="urn:microsoft.com/office/officeart/2005/8/layout/bProcess3"/>
    <dgm:cxn modelId="{60D08FBF-3DE2-4139-883B-7BCE6F209885}" type="presOf" srcId="{E74439FF-6671-4687-8071-05312B5D849C}" destId="{292FB256-B5DA-4594-82FC-7A6E0C5101A6}" srcOrd="0" destOrd="0" presId="urn:microsoft.com/office/officeart/2005/8/layout/bProcess3"/>
    <dgm:cxn modelId="{371AE5CB-1AD1-4C79-9FBB-FB84AC649C5E}" srcId="{AE058765-B007-4C1A-9D7D-F64796FF6350}" destId="{D2E4217F-B4F4-4B7C-A93C-B20D0617DA8C}" srcOrd="2" destOrd="0" parTransId="{800D4D4C-CB57-4E5C-AA6E-6D7981255CF2}" sibTransId="{40A14833-CBDF-4618-A51E-BAFAE8849F3A}"/>
    <dgm:cxn modelId="{F5F48DCF-5E44-4EFF-B3C5-5E551CF417AE}" type="presOf" srcId="{281174AB-8F06-4D32-A05E-B950ECAF7C24}" destId="{7720EF1D-7EB6-4D79-962B-89F6F47C0410}" srcOrd="0" destOrd="0" presId="urn:microsoft.com/office/officeart/2005/8/layout/bProcess3"/>
    <dgm:cxn modelId="{89AE03D1-B784-4E8E-A039-5AABD5C327D0}" type="presOf" srcId="{D2E4217F-B4F4-4B7C-A93C-B20D0617DA8C}" destId="{8BFF6A9F-CC3E-40C9-8967-437D63C6AE0B}" srcOrd="0" destOrd="0" presId="urn:microsoft.com/office/officeart/2005/8/layout/bProcess3"/>
    <dgm:cxn modelId="{CA734AE2-D111-4BBA-B91D-C4F7A1D164A7}" type="presOf" srcId="{79D3F5BF-B210-45CA-A532-F3E95AB9EE22}" destId="{B8D835F0-0028-4376-B904-E76538AA2E89}" srcOrd="1" destOrd="0" presId="urn:microsoft.com/office/officeart/2005/8/layout/bProcess3"/>
    <dgm:cxn modelId="{6E90A3F2-42BB-4EF9-A3F7-22D73004CC8C}" type="presOf" srcId="{971A57DA-3198-4ACF-848E-A71B678B1BA8}" destId="{FB7F52A3-A317-4D2E-A21E-071EE0C720FD}" srcOrd="0" destOrd="0" presId="urn:microsoft.com/office/officeart/2005/8/layout/bProcess3"/>
    <dgm:cxn modelId="{67D77DF7-95CE-4786-BF89-A55E9EA6D400}" type="presOf" srcId="{A0764D6F-1BE8-4C2F-9557-43BAEEFE5B5E}" destId="{EE4ED442-D3EF-40F1-842F-063665DBDE15}" srcOrd="1" destOrd="0" presId="urn:microsoft.com/office/officeart/2005/8/layout/bProcess3"/>
    <dgm:cxn modelId="{2CDD0CFB-8E7B-4E34-823A-3FFFCB37818A}" type="presOf" srcId="{40A14833-CBDF-4618-A51E-BAFAE8849F3A}" destId="{27190906-E7F2-4B8D-B4A0-23ECFFAE463E}" srcOrd="0" destOrd="0" presId="urn:microsoft.com/office/officeart/2005/8/layout/bProcess3"/>
    <dgm:cxn modelId="{AE2AA974-BD92-4282-9E1F-A69613F57D47}" type="presParOf" srcId="{3AA4F1B4-5226-4BA4-8E9E-630C06518BE0}" destId="{83E28B2C-FE1F-4226-80B7-64C835D0B621}" srcOrd="0" destOrd="0" presId="urn:microsoft.com/office/officeart/2005/8/layout/bProcess3"/>
    <dgm:cxn modelId="{805FA816-D428-4329-8175-3C6A6D28D7EB}" type="presParOf" srcId="{3AA4F1B4-5226-4BA4-8E9E-630C06518BE0}" destId="{01BB5DED-FCBE-4FB6-BE67-AF34E15B3884}" srcOrd="1" destOrd="0" presId="urn:microsoft.com/office/officeart/2005/8/layout/bProcess3"/>
    <dgm:cxn modelId="{87E391E1-C356-43D9-8177-E6C7C2949F6B}" type="presParOf" srcId="{01BB5DED-FCBE-4FB6-BE67-AF34E15B3884}" destId="{BBBC3DFB-D5AF-464E-A5B3-E2FE9DB4428D}" srcOrd="0" destOrd="0" presId="urn:microsoft.com/office/officeart/2005/8/layout/bProcess3"/>
    <dgm:cxn modelId="{C00D9718-39E7-4D3F-BDD2-B225A7BD9557}" type="presParOf" srcId="{3AA4F1B4-5226-4BA4-8E9E-630C06518BE0}" destId="{292FB256-B5DA-4594-82FC-7A6E0C5101A6}" srcOrd="2" destOrd="0" presId="urn:microsoft.com/office/officeart/2005/8/layout/bProcess3"/>
    <dgm:cxn modelId="{C4F02F79-7639-4B76-AECF-44F7D9800191}" type="presParOf" srcId="{3AA4F1B4-5226-4BA4-8E9E-630C06518BE0}" destId="{6F9C8E79-2C2B-4C3D-BE87-ABEED5DCDF87}" srcOrd="3" destOrd="0" presId="urn:microsoft.com/office/officeart/2005/8/layout/bProcess3"/>
    <dgm:cxn modelId="{76296FF2-BA59-4DEE-B8B1-95765AD07E77}" type="presParOf" srcId="{6F9C8E79-2C2B-4C3D-BE87-ABEED5DCDF87}" destId="{76BF0C5A-47A8-4384-A8DC-1E240BFF83CE}" srcOrd="0" destOrd="0" presId="urn:microsoft.com/office/officeart/2005/8/layout/bProcess3"/>
    <dgm:cxn modelId="{F0D103DE-7BE3-4B7E-8A91-0881F39E9A1A}" type="presParOf" srcId="{3AA4F1B4-5226-4BA4-8E9E-630C06518BE0}" destId="{8BFF6A9F-CC3E-40C9-8967-437D63C6AE0B}" srcOrd="4" destOrd="0" presId="urn:microsoft.com/office/officeart/2005/8/layout/bProcess3"/>
    <dgm:cxn modelId="{BFE8231D-F09E-44A9-9918-FE1C811CBEDC}" type="presParOf" srcId="{3AA4F1B4-5226-4BA4-8E9E-630C06518BE0}" destId="{27190906-E7F2-4B8D-B4A0-23ECFFAE463E}" srcOrd="5" destOrd="0" presId="urn:microsoft.com/office/officeart/2005/8/layout/bProcess3"/>
    <dgm:cxn modelId="{6306652C-51BF-441A-9981-9FBE346BEC22}" type="presParOf" srcId="{27190906-E7F2-4B8D-B4A0-23ECFFAE463E}" destId="{0FCA232A-FA4E-48C7-AB05-15F75C6027AE}" srcOrd="0" destOrd="0" presId="urn:microsoft.com/office/officeart/2005/8/layout/bProcess3"/>
    <dgm:cxn modelId="{394B8361-9C05-4D99-AB09-C6EACEEAE7C9}" type="presParOf" srcId="{3AA4F1B4-5226-4BA4-8E9E-630C06518BE0}" destId="{7720EF1D-7EB6-4D79-962B-89F6F47C0410}" srcOrd="6" destOrd="0" presId="urn:microsoft.com/office/officeart/2005/8/layout/bProcess3"/>
    <dgm:cxn modelId="{4CAAD23B-5386-4BCA-AE55-B13E0A1E8350}" type="presParOf" srcId="{3AA4F1B4-5226-4BA4-8E9E-630C06518BE0}" destId="{D25242BC-C8FA-408D-ADCE-78F6490F32EF}" srcOrd="7" destOrd="0" presId="urn:microsoft.com/office/officeart/2005/8/layout/bProcess3"/>
    <dgm:cxn modelId="{27402629-7A0E-405A-A1C4-B960CD5AF7E3}" type="presParOf" srcId="{D25242BC-C8FA-408D-ADCE-78F6490F32EF}" destId="{4D474E7E-ECDD-4E4A-969D-1643F84E9F09}" srcOrd="0" destOrd="0" presId="urn:microsoft.com/office/officeart/2005/8/layout/bProcess3"/>
    <dgm:cxn modelId="{31E992EA-8AA8-4C24-9B36-EE21BAC0D751}" type="presParOf" srcId="{3AA4F1B4-5226-4BA4-8E9E-630C06518BE0}" destId="{1D9D52C4-436B-47F9-B302-DF78095D3B4E}" srcOrd="8" destOrd="0" presId="urn:microsoft.com/office/officeart/2005/8/layout/bProcess3"/>
    <dgm:cxn modelId="{8B49AE48-D17C-4E2C-9ECF-37B540C11929}" type="presParOf" srcId="{3AA4F1B4-5226-4BA4-8E9E-630C06518BE0}" destId="{3F5B95D9-BDE5-4299-A4FC-513DFD197FCA}" srcOrd="9" destOrd="0" presId="urn:microsoft.com/office/officeart/2005/8/layout/bProcess3"/>
    <dgm:cxn modelId="{1BC45673-A152-4F89-8CB0-78526D5CA662}" type="presParOf" srcId="{3F5B95D9-BDE5-4299-A4FC-513DFD197FCA}" destId="{B8D835F0-0028-4376-B904-E76538AA2E89}" srcOrd="0" destOrd="0" presId="urn:microsoft.com/office/officeart/2005/8/layout/bProcess3"/>
    <dgm:cxn modelId="{26EE670E-94C9-44B3-9349-5D680954475E}" type="presParOf" srcId="{3AA4F1B4-5226-4BA4-8E9E-630C06518BE0}" destId="{B780833E-3FB7-42FB-9FFA-9EC89F7318C1}" srcOrd="10" destOrd="0" presId="urn:microsoft.com/office/officeart/2005/8/layout/bProcess3"/>
    <dgm:cxn modelId="{C4312A0A-B1B2-4FD8-8E3F-239342A22538}" type="presParOf" srcId="{3AA4F1B4-5226-4BA4-8E9E-630C06518BE0}" destId="{F3A1F705-FD2A-437F-8B46-F5E545FD24FD}" srcOrd="11" destOrd="0" presId="urn:microsoft.com/office/officeart/2005/8/layout/bProcess3"/>
    <dgm:cxn modelId="{77C5EEAC-969D-4DA4-935A-AFDA32988F50}" type="presParOf" srcId="{F3A1F705-FD2A-437F-8B46-F5E545FD24FD}" destId="{EE4ED442-D3EF-40F1-842F-063665DBDE15}" srcOrd="0" destOrd="0" presId="urn:microsoft.com/office/officeart/2005/8/layout/bProcess3"/>
    <dgm:cxn modelId="{5B4AE711-29F9-4BF2-BA68-410E4840BE52}" type="presParOf" srcId="{3AA4F1B4-5226-4BA4-8E9E-630C06518BE0}" destId="{FB7F52A3-A317-4D2E-A21E-071EE0C720FD}" srcOrd="12" destOrd="0" presId="urn:microsoft.com/office/officeart/2005/8/layout/bProcess3"/>
    <dgm:cxn modelId="{22B54688-1850-40E9-AA2F-AFBEEB2A6025}" type="presParOf" srcId="{3AA4F1B4-5226-4BA4-8E9E-630C06518BE0}" destId="{0F55AF2C-3BA6-48B0-A870-21C30457A738}" srcOrd="13" destOrd="0" presId="urn:microsoft.com/office/officeart/2005/8/layout/bProcess3"/>
    <dgm:cxn modelId="{6F4EAEAC-6BBB-4614-B9A3-5017C83AA85F}" type="presParOf" srcId="{0F55AF2C-3BA6-48B0-A870-21C30457A738}" destId="{08DEE25D-B28D-4D18-BF95-B925D36EACB2}" srcOrd="0" destOrd="0" presId="urn:microsoft.com/office/officeart/2005/8/layout/bProcess3"/>
    <dgm:cxn modelId="{F88C480A-E88B-4605-9183-B2CE202CFC4A}" type="presParOf" srcId="{3AA4F1B4-5226-4BA4-8E9E-630C06518BE0}" destId="{F21C933B-2032-468E-A48E-BC92BAF8AE6E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6F1A7EBA-3370-40C7-9E2E-B45CF91D49E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E85DDE-80C8-47F6-985A-CA5EB58ED59D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ctr" rtl="0"/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Quality assurance standards for joint programs in the EHEA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C22AEF-2A75-4E63-98A7-E80322EB3C3E}" type="parTrans" cxnId="{DD516815-1454-4470-8F49-9E8B46A10D83}">
      <dgm:prSet/>
      <dgm:spPr/>
      <dgm:t>
        <a:bodyPr/>
        <a:lstStyle/>
        <a:p>
          <a:endParaRPr lang="ru-RU"/>
        </a:p>
      </dgm:t>
    </dgm:pt>
    <dgm:pt modelId="{9C279F27-2BD8-4D21-8AAE-B4B613A78CD4}" type="sibTrans" cxnId="{DD516815-1454-4470-8F49-9E8B46A10D83}">
      <dgm:prSet/>
      <dgm:spPr/>
      <dgm:t>
        <a:bodyPr/>
        <a:lstStyle/>
        <a:p>
          <a:endParaRPr lang="ru-RU"/>
        </a:p>
      </dgm:t>
    </dgm:pt>
    <dgm:pt modelId="{30C6F3D5-A43A-4C9E-90EA-BF6C8E050389}" type="pres">
      <dgm:prSet presAssocID="{6F1A7EBA-3370-40C7-9E2E-B45CF91D49E1}" presName="linear" presStyleCnt="0">
        <dgm:presLayoutVars>
          <dgm:animLvl val="lvl"/>
          <dgm:resizeHandles val="exact"/>
        </dgm:presLayoutVars>
      </dgm:prSet>
      <dgm:spPr/>
    </dgm:pt>
    <dgm:pt modelId="{C42E6E03-0A61-4938-AE43-BCC738011309}" type="pres">
      <dgm:prSet presAssocID="{47E85DDE-80C8-47F6-985A-CA5EB58ED59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D516815-1454-4470-8F49-9E8B46A10D83}" srcId="{6F1A7EBA-3370-40C7-9E2E-B45CF91D49E1}" destId="{47E85DDE-80C8-47F6-985A-CA5EB58ED59D}" srcOrd="0" destOrd="0" parTransId="{15C22AEF-2A75-4E63-98A7-E80322EB3C3E}" sibTransId="{9C279F27-2BD8-4D21-8AAE-B4B613A78CD4}"/>
    <dgm:cxn modelId="{39CE39E2-A45D-4FF6-B03E-96240E2DB62E}" type="presOf" srcId="{6F1A7EBA-3370-40C7-9E2E-B45CF91D49E1}" destId="{30C6F3D5-A43A-4C9E-90EA-BF6C8E050389}" srcOrd="0" destOrd="0" presId="urn:microsoft.com/office/officeart/2005/8/layout/vList2"/>
    <dgm:cxn modelId="{B36E50E9-46A7-4626-817C-283EFDDA47AE}" type="presOf" srcId="{47E85DDE-80C8-47F6-985A-CA5EB58ED59D}" destId="{C42E6E03-0A61-4938-AE43-BCC738011309}" srcOrd="0" destOrd="0" presId="urn:microsoft.com/office/officeart/2005/8/layout/vList2"/>
    <dgm:cxn modelId="{9A1CFB88-69E9-4832-A5C8-2B33E147936C}" type="presParOf" srcId="{30C6F3D5-A43A-4C9E-90EA-BF6C8E050389}" destId="{C42E6E03-0A61-4938-AE43-BCC73801130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D5BCD3CF-7999-41B7-B4C0-E542315264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E27E47-DC64-4CB8-8258-69E6599CC79C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"Joint programs" are understood as an integrated training course, which is coordinated and offered jointly by different HEIs from the EHEA countries and leads to obtaining double / multiple degrees or a joint degree.</a:t>
          </a:r>
        </a:p>
        <a:p>
          <a:pPr algn="r" rtl="0"/>
          <a:r>
            <a:rPr lang="uk-UA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EHEA </a:t>
          </a:r>
          <a:r>
            <a:rPr lang="uk-UA" sz="16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Ministers</a:t>
          </a:r>
          <a:r>
            <a:rPr lang="uk-UA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2015</a:t>
          </a:r>
          <a:r>
            <a:rPr lang="uk-UA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1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E48B85-7A4C-4480-9CA6-DB1FC161722A}" type="parTrans" cxnId="{52F6A2CD-C538-4424-84B6-A3D4C7B12BF9}">
      <dgm:prSet/>
      <dgm:spPr/>
      <dgm:t>
        <a:bodyPr/>
        <a:lstStyle/>
        <a:p>
          <a:endParaRPr lang="ru-RU"/>
        </a:p>
      </dgm:t>
    </dgm:pt>
    <dgm:pt modelId="{4EBD659D-7C12-4CC4-B589-C9B141F154EC}" type="sibTrans" cxnId="{52F6A2CD-C538-4424-84B6-A3D4C7B12BF9}">
      <dgm:prSet/>
      <dgm:spPr/>
      <dgm:t>
        <a:bodyPr/>
        <a:lstStyle/>
        <a:p>
          <a:endParaRPr lang="ru-RU"/>
        </a:p>
      </dgm:t>
    </dgm:pt>
    <dgm:pt modelId="{8AD8396F-59AD-4EE8-95C8-B004364F8D23}" type="pres">
      <dgm:prSet presAssocID="{D5BCD3CF-7999-41B7-B4C0-E54231526458}" presName="linear" presStyleCnt="0">
        <dgm:presLayoutVars>
          <dgm:animLvl val="lvl"/>
          <dgm:resizeHandles val="exact"/>
        </dgm:presLayoutVars>
      </dgm:prSet>
      <dgm:spPr/>
    </dgm:pt>
    <dgm:pt modelId="{134C990E-91BE-4B57-82F7-3071942CE6CB}" type="pres">
      <dgm:prSet presAssocID="{01E27E47-DC64-4CB8-8258-69E6599CC79C}" presName="parentText" presStyleLbl="node1" presStyleIdx="0" presStyleCnt="1" custLinFactNeighborY="-10798">
        <dgm:presLayoutVars>
          <dgm:chMax val="0"/>
          <dgm:bulletEnabled val="1"/>
        </dgm:presLayoutVars>
      </dgm:prSet>
      <dgm:spPr/>
    </dgm:pt>
  </dgm:ptLst>
  <dgm:cxnLst>
    <dgm:cxn modelId="{E728920C-5C56-45D7-BE8B-4F19CB8E16AA}" type="presOf" srcId="{01E27E47-DC64-4CB8-8258-69E6599CC79C}" destId="{134C990E-91BE-4B57-82F7-3071942CE6CB}" srcOrd="0" destOrd="0" presId="urn:microsoft.com/office/officeart/2005/8/layout/vList2"/>
    <dgm:cxn modelId="{ECD57735-C540-4C26-B492-57DB57EEAD24}" type="presOf" srcId="{D5BCD3CF-7999-41B7-B4C0-E54231526458}" destId="{8AD8396F-59AD-4EE8-95C8-B004364F8D23}" srcOrd="0" destOrd="0" presId="urn:microsoft.com/office/officeart/2005/8/layout/vList2"/>
    <dgm:cxn modelId="{52F6A2CD-C538-4424-84B6-A3D4C7B12BF9}" srcId="{D5BCD3CF-7999-41B7-B4C0-E54231526458}" destId="{01E27E47-DC64-4CB8-8258-69E6599CC79C}" srcOrd="0" destOrd="0" parTransId="{12E48B85-7A4C-4480-9CA6-DB1FC161722A}" sibTransId="{4EBD659D-7C12-4CC4-B589-C9B141F154EC}"/>
    <dgm:cxn modelId="{3EB765AC-5AFA-45F4-9F3B-A6E308403B89}" type="presParOf" srcId="{8AD8396F-59AD-4EE8-95C8-B004364F8D23}" destId="{134C990E-91BE-4B57-82F7-3071942CE6CB}" srcOrd="0" destOrd="0" presId="urn:microsoft.com/office/officeart/2005/8/layout/vList2"/>
  </dgm:cxnLst>
  <dgm:bg>
    <a:solidFill>
      <a:schemeClr val="accent2">
        <a:lumMod val="40000"/>
        <a:lumOff val="60000"/>
      </a:schemeClr>
    </a:solidFill>
    <a:effectLst>
      <a:innerShdw blurRad="114300">
        <a:prstClr val="black"/>
      </a:innerShdw>
    </a:effectLst>
  </dgm:bg>
  <dgm:whole>
    <a:ln>
      <a:solidFill>
        <a:schemeClr val="accent2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4BC2298A-0AAB-40D3-9B20-05782442A9B8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B54C57-8E0D-46B9-A285-3AD08102B10C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 rtl="0"/>
          <a:r>
            <a:rPr lang="uk-UA" sz="4400" baseline="0">
              <a:latin typeface="Times New Roman" panose="02020603050405020304" pitchFamily="18" charset="0"/>
              <a:cs typeface="Times New Roman" panose="02020603050405020304" pitchFamily="18" charset="0"/>
            </a:rPr>
            <a:t>висновки</a:t>
          </a:r>
          <a:endParaRPr lang="ru-RU" sz="4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67410D-A323-421D-9018-70C65DD071D8}" type="parTrans" cxnId="{2D6E88CC-6AA7-492C-86C9-F5314D381A46}">
      <dgm:prSet/>
      <dgm:spPr/>
      <dgm:t>
        <a:bodyPr/>
        <a:lstStyle/>
        <a:p>
          <a:endParaRPr lang="ru-RU"/>
        </a:p>
      </dgm:t>
    </dgm:pt>
    <dgm:pt modelId="{14E102F1-6153-4457-83A7-E8CD4F0B8241}" type="sibTrans" cxnId="{2D6E88CC-6AA7-492C-86C9-F5314D381A46}">
      <dgm:prSet/>
      <dgm:spPr/>
      <dgm:t>
        <a:bodyPr/>
        <a:lstStyle/>
        <a:p>
          <a:endParaRPr lang="ru-RU"/>
        </a:p>
      </dgm:t>
    </dgm:pt>
    <dgm:pt modelId="{1FFEF1A4-15CE-4A11-8B74-EDD29385D3CA}" type="pres">
      <dgm:prSet presAssocID="{4BC2298A-0AAB-40D3-9B20-05782442A9B8}" presName="linear" presStyleCnt="0">
        <dgm:presLayoutVars>
          <dgm:animLvl val="lvl"/>
          <dgm:resizeHandles val="exact"/>
        </dgm:presLayoutVars>
      </dgm:prSet>
      <dgm:spPr/>
    </dgm:pt>
    <dgm:pt modelId="{E3EF4D7B-1C07-4417-991D-4374A203C8CE}" type="pres">
      <dgm:prSet presAssocID="{99B54C57-8E0D-46B9-A285-3AD08102B10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AAB7D3C-5FB1-4E62-94AB-6A9E41E5C1F8}" type="presOf" srcId="{4BC2298A-0AAB-40D3-9B20-05782442A9B8}" destId="{1FFEF1A4-15CE-4A11-8B74-EDD29385D3CA}" srcOrd="0" destOrd="0" presId="urn:microsoft.com/office/officeart/2005/8/layout/vList2"/>
    <dgm:cxn modelId="{AFFD1491-CE99-420F-94B7-311A406BA332}" type="presOf" srcId="{99B54C57-8E0D-46B9-A285-3AD08102B10C}" destId="{E3EF4D7B-1C07-4417-991D-4374A203C8CE}" srcOrd="0" destOrd="0" presId="urn:microsoft.com/office/officeart/2005/8/layout/vList2"/>
    <dgm:cxn modelId="{2D6E88CC-6AA7-492C-86C9-F5314D381A46}" srcId="{4BC2298A-0AAB-40D3-9B20-05782442A9B8}" destId="{99B54C57-8E0D-46B9-A285-3AD08102B10C}" srcOrd="0" destOrd="0" parTransId="{4567410D-A323-421D-9018-70C65DD071D8}" sibTransId="{14E102F1-6153-4457-83A7-E8CD4F0B8241}"/>
    <dgm:cxn modelId="{33815271-B439-4B64-BB01-19BAFF566178}" type="presParOf" srcId="{1FFEF1A4-15CE-4A11-8B74-EDD29385D3CA}" destId="{E3EF4D7B-1C07-4417-991D-4374A203C8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EB0AA3BF-96D3-43E6-89A9-0255CFFD9B87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46521C-B584-428A-8C85-9AE71A433629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“quality” </a:t>
          </a:r>
          <a:r>
            <a:rPr 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set of properties and characteristics that distinguish an object, phenomenon or process from similar ones in terms of efficiency. 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231C51-11D0-477B-A24E-E5CAAB9260BF}" type="parTrans" cxnId="{76771605-17A4-4BC7-BF49-343E7284CE24}">
      <dgm:prSet/>
      <dgm:spPr/>
      <dgm:t>
        <a:bodyPr/>
        <a:lstStyle/>
        <a:p>
          <a:endParaRPr lang="ru-RU"/>
        </a:p>
      </dgm:t>
    </dgm:pt>
    <dgm:pt modelId="{DD5547A6-CBB6-44D2-AC36-F974C9C61FF9}" type="sibTrans" cxnId="{76771605-17A4-4BC7-BF49-343E7284CE24}">
      <dgm:prSet/>
      <dgm:spPr/>
      <dgm:t>
        <a:bodyPr/>
        <a:lstStyle/>
        <a:p>
          <a:endParaRPr lang="ru-RU"/>
        </a:p>
      </dgm:t>
    </dgm:pt>
    <dgm:pt modelId="{4E58EBC0-3609-4471-B35A-C10853FB8D9A}" type="pres">
      <dgm:prSet presAssocID="{EB0AA3BF-96D3-43E6-89A9-0255CFFD9B87}" presName="linearFlow" presStyleCnt="0">
        <dgm:presLayoutVars>
          <dgm:dir/>
          <dgm:resizeHandles val="exact"/>
        </dgm:presLayoutVars>
      </dgm:prSet>
      <dgm:spPr/>
    </dgm:pt>
    <dgm:pt modelId="{FA94C444-A1BE-4548-92B2-1B5187228C5B}" type="pres">
      <dgm:prSet presAssocID="{1346521C-B584-428A-8C85-9AE71A433629}" presName="composite" presStyleCnt="0"/>
      <dgm:spPr/>
    </dgm:pt>
    <dgm:pt modelId="{9E3050C2-D04D-47D6-9D8C-7976772C2A5C}" type="pres">
      <dgm:prSet presAssocID="{1346521C-B584-428A-8C85-9AE71A433629}" presName="imgShp" presStyleLbl="fgImgPlace1" presStyleIdx="0" presStyleCnt="1" custScaleX="56783" custScaleY="53069" custLinFactNeighborX="-15745" custLinFactNeighborY="-180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D245B0F-ABA7-46EA-AF5E-CEC6D9877B34}" type="pres">
      <dgm:prSet presAssocID="{1346521C-B584-428A-8C85-9AE71A433629}" presName="txShp" presStyleLbl="node1" presStyleIdx="0" presStyleCnt="1" custScaleX="149990">
        <dgm:presLayoutVars>
          <dgm:bulletEnabled val="1"/>
        </dgm:presLayoutVars>
      </dgm:prSet>
      <dgm:spPr/>
    </dgm:pt>
  </dgm:ptLst>
  <dgm:cxnLst>
    <dgm:cxn modelId="{76771605-17A4-4BC7-BF49-343E7284CE24}" srcId="{EB0AA3BF-96D3-43E6-89A9-0255CFFD9B87}" destId="{1346521C-B584-428A-8C85-9AE71A433629}" srcOrd="0" destOrd="0" parTransId="{A5231C51-11D0-477B-A24E-E5CAAB9260BF}" sibTransId="{DD5547A6-CBB6-44D2-AC36-F974C9C61FF9}"/>
    <dgm:cxn modelId="{13BD275F-57DD-4B50-9B19-86C9CBF3C51E}" type="presOf" srcId="{1346521C-B584-428A-8C85-9AE71A433629}" destId="{7D245B0F-ABA7-46EA-AF5E-CEC6D9877B34}" srcOrd="0" destOrd="0" presId="urn:microsoft.com/office/officeart/2005/8/layout/vList3"/>
    <dgm:cxn modelId="{AE7C2FA0-8924-4481-BF1E-269C5F02669F}" type="presOf" srcId="{EB0AA3BF-96D3-43E6-89A9-0255CFFD9B87}" destId="{4E58EBC0-3609-4471-B35A-C10853FB8D9A}" srcOrd="0" destOrd="0" presId="urn:microsoft.com/office/officeart/2005/8/layout/vList3"/>
    <dgm:cxn modelId="{FB29836A-5EF2-45CA-9669-F4F610E01D28}" type="presParOf" srcId="{4E58EBC0-3609-4471-B35A-C10853FB8D9A}" destId="{FA94C444-A1BE-4548-92B2-1B5187228C5B}" srcOrd="0" destOrd="0" presId="urn:microsoft.com/office/officeart/2005/8/layout/vList3"/>
    <dgm:cxn modelId="{4172FE9F-9DDF-4195-8F88-4A7B9B3CC750}" type="presParOf" srcId="{FA94C444-A1BE-4548-92B2-1B5187228C5B}" destId="{9E3050C2-D04D-47D6-9D8C-7976772C2A5C}" srcOrd="0" destOrd="0" presId="urn:microsoft.com/office/officeart/2005/8/layout/vList3"/>
    <dgm:cxn modelId="{64E25961-92A1-4223-A7B5-B18D2E8E19EE}" type="presParOf" srcId="{FA94C444-A1BE-4548-92B2-1B5187228C5B}" destId="{7D245B0F-ABA7-46EA-AF5E-CEC6D9877B34}" srcOrd="1" destOrd="0" presId="urn:microsoft.com/office/officeart/2005/8/layout/vList3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6B0572D0-0B98-4210-B84F-0D9AA71CBC5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B8C9D1-5D89-4A67-BC53-1A799A426AF9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endParaRPr lang="ru-RU" dirty="0"/>
        </a:p>
      </dgm:t>
    </dgm:pt>
    <dgm:pt modelId="{51B15A50-7871-41EB-BD96-34C9EAFA1244}" type="parTrans" cxnId="{5F84CB82-0880-4CE9-A350-8FA0CA3A4878}">
      <dgm:prSet/>
      <dgm:spPr/>
      <dgm:t>
        <a:bodyPr/>
        <a:lstStyle/>
        <a:p>
          <a:endParaRPr lang="ru-RU"/>
        </a:p>
      </dgm:t>
    </dgm:pt>
    <dgm:pt modelId="{14A706F5-392F-440B-8A37-C4DB808A5CFE}" type="sibTrans" cxnId="{5F84CB82-0880-4CE9-A350-8FA0CA3A4878}">
      <dgm:prSet/>
      <dgm:spPr/>
      <dgm:t>
        <a:bodyPr/>
        <a:lstStyle/>
        <a:p>
          <a:endParaRPr lang="ru-RU"/>
        </a:p>
      </dgm:t>
    </dgm:pt>
    <dgm:pt modelId="{7EBCB26A-1C30-42B2-9C9B-438CA7B0390E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algn="ctr" rtl="0"/>
          <a:r>
            <a: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National agencies: towards an institutional approach to quality assurance in higher education</a:t>
          </a:r>
          <a:endParaRPr lang="ru-RU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943465-5E9C-4760-9A87-08C0237B14C2}" type="parTrans" cxnId="{18951B5A-F561-41A3-A448-6A059C55CB2A}">
      <dgm:prSet/>
      <dgm:spPr/>
      <dgm:t>
        <a:bodyPr/>
        <a:lstStyle/>
        <a:p>
          <a:endParaRPr lang="ru-RU"/>
        </a:p>
      </dgm:t>
    </dgm:pt>
    <dgm:pt modelId="{865D0500-4D1D-4E5D-9BE2-8417F46A6DC4}" type="sibTrans" cxnId="{18951B5A-F561-41A3-A448-6A059C55CB2A}">
      <dgm:prSet/>
      <dgm:spPr/>
      <dgm:t>
        <a:bodyPr/>
        <a:lstStyle/>
        <a:p>
          <a:endParaRPr lang="ru-RU"/>
        </a:p>
      </dgm:t>
    </dgm:pt>
    <dgm:pt modelId="{4E08653F-1861-4022-849C-A81F13AB79E0}" type="pres">
      <dgm:prSet presAssocID="{6B0572D0-0B98-4210-B84F-0D9AA71CBC50}" presName="linearFlow" presStyleCnt="0">
        <dgm:presLayoutVars>
          <dgm:dir/>
          <dgm:animLvl val="lvl"/>
          <dgm:resizeHandles val="exact"/>
        </dgm:presLayoutVars>
      </dgm:prSet>
      <dgm:spPr/>
    </dgm:pt>
    <dgm:pt modelId="{BB98986B-D7C4-416E-A0D8-C2761B8D345B}" type="pres">
      <dgm:prSet presAssocID="{0EB8C9D1-5D89-4A67-BC53-1A799A426AF9}" presName="composite" presStyleCnt="0"/>
      <dgm:spPr/>
    </dgm:pt>
    <dgm:pt modelId="{3EB4B7FA-EC3F-4A1C-B11B-B6748EF8B2D4}" type="pres">
      <dgm:prSet presAssocID="{0EB8C9D1-5D89-4A67-BC53-1A799A426AF9}" presName="parentText" presStyleLbl="alignNode1" presStyleIdx="0" presStyleCnt="1" custScaleX="135581" custScaleY="144791" custLinFactNeighborX="-97637" custLinFactNeighborY="-14464">
        <dgm:presLayoutVars>
          <dgm:chMax val="1"/>
          <dgm:bulletEnabled val="1"/>
        </dgm:presLayoutVars>
      </dgm:prSet>
      <dgm:spPr/>
    </dgm:pt>
    <dgm:pt modelId="{B7548991-0423-4953-B701-BFD7648DB943}" type="pres">
      <dgm:prSet presAssocID="{0EB8C9D1-5D89-4A67-BC53-1A799A426AF9}" presName="descendantText" presStyleLbl="alignAcc1" presStyleIdx="0" presStyleCnt="1" custScaleX="100340" custScaleY="233273" custLinFactNeighborX="11146" custLinFactNeighborY="4671">
        <dgm:presLayoutVars>
          <dgm:bulletEnabled val="1"/>
        </dgm:presLayoutVars>
      </dgm:prSet>
      <dgm:spPr/>
    </dgm:pt>
  </dgm:ptLst>
  <dgm:cxnLst>
    <dgm:cxn modelId="{AD15921F-D1D9-440D-9A50-E93C492A16EA}" type="presOf" srcId="{6B0572D0-0B98-4210-B84F-0D9AA71CBC50}" destId="{4E08653F-1861-4022-849C-A81F13AB79E0}" srcOrd="0" destOrd="0" presId="urn:microsoft.com/office/officeart/2005/8/layout/chevron2"/>
    <dgm:cxn modelId="{18951B5A-F561-41A3-A448-6A059C55CB2A}" srcId="{0EB8C9D1-5D89-4A67-BC53-1A799A426AF9}" destId="{7EBCB26A-1C30-42B2-9C9B-438CA7B0390E}" srcOrd="0" destOrd="0" parTransId="{91943465-5E9C-4760-9A87-08C0237B14C2}" sibTransId="{865D0500-4D1D-4E5D-9BE2-8417F46A6DC4}"/>
    <dgm:cxn modelId="{5F84CB82-0880-4CE9-A350-8FA0CA3A4878}" srcId="{6B0572D0-0B98-4210-B84F-0D9AA71CBC50}" destId="{0EB8C9D1-5D89-4A67-BC53-1A799A426AF9}" srcOrd="0" destOrd="0" parTransId="{51B15A50-7871-41EB-BD96-34C9EAFA1244}" sibTransId="{14A706F5-392F-440B-8A37-C4DB808A5CFE}"/>
    <dgm:cxn modelId="{899108A6-037C-45A3-9D1D-47DE5ED646DB}" type="presOf" srcId="{7EBCB26A-1C30-42B2-9C9B-438CA7B0390E}" destId="{B7548991-0423-4953-B701-BFD7648DB943}" srcOrd="0" destOrd="0" presId="urn:microsoft.com/office/officeart/2005/8/layout/chevron2"/>
    <dgm:cxn modelId="{44A052F2-E413-423E-A3D7-E952C3B898C6}" type="presOf" srcId="{0EB8C9D1-5D89-4A67-BC53-1A799A426AF9}" destId="{3EB4B7FA-EC3F-4A1C-B11B-B6748EF8B2D4}" srcOrd="0" destOrd="0" presId="urn:microsoft.com/office/officeart/2005/8/layout/chevron2"/>
    <dgm:cxn modelId="{36D43DA6-5A7E-404C-B197-92D1B5B32E25}" type="presParOf" srcId="{4E08653F-1861-4022-849C-A81F13AB79E0}" destId="{BB98986B-D7C4-416E-A0D8-C2761B8D345B}" srcOrd="0" destOrd="0" presId="urn:microsoft.com/office/officeart/2005/8/layout/chevron2"/>
    <dgm:cxn modelId="{ABE56CF6-DE92-44F4-8CBC-6D47CD763054}" type="presParOf" srcId="{BB98986B-D7C4-416E-A0D8-C2761B8D345B}" destId="{3EB4B7FA-EC3F-4A1C-B11B-B6748EF8B2D4}" srcOrd="0" destOrd="0" presId="urn:microsoft.com/office/officeart/2005/8/layout/chevron2"/>
    <dgm:cxn modelId="{7B537A22-94E6-45E6-B4B2-00454DBB6A0D}" type="presParOf" srcId="{BB98986B-D7C4-416E-A0D8-C2761B8D345B}" destId="{B7548991-0423-4953-B701-BFD7648DB94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7FE38B3E-D7E0-4CA5-9B44-2913ED96632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B59496-E9F7-4680-81C9-E28859EF3673}">
      <dgm:prSet/>
      <dgm:spPr/>
      <dgm:t>
        <a:bodyPr/>
        <a:lstStyle/>
        <a:p>
          <a:pPr rtl="0"/>
          <a:endParaRPr lang="ru-RU"/>
        </a:p>
      </dgm:t>
    </dgm:pt>
    <dgm:pt modelId="{F2325D84-33F4-4CC8-8611-9991F53C69D1}" type="parTrans" cxnId="{87F27DD8-8EC9-4B34-A9BC-61878F538956}">
      <dgm:prSet/>
      <dgm:spPr/>
      <dgm:t>
        <a:bodyPr/>
        <a:lstStyle/>
        <a:p>
          <a:endParaRPr lang="ru-RU"/>
        </a:p>
      </dgm:t>
    </dgm:pt>
    <dgm:pt modelId="{415016A0-D09C-461F-AB39-488D07430FCE}" type="sibTrans" cxnId="{87F27DD8-8EC9-4B34-A9BC-61878F538956}">
      <dgm:prSet/>
      <dgm:spPr/>
      <dgm:t>
        <a:bodyPr/>
        <a:lstStyle/>
        <a:p>
          <a:endParaRPr lang="ru-RU"/>
        </a:p>
      </dgm:t>
    </dgm:pt>
    <dgm:pt modelId="{8F2F718F-4A8D-4060-8060-4B38AB94FA8F}">
      <dgm:prSet custT="1"/>
      <dgm:spPr/>
      <dgm:t>
        <a:bodyPr/>
        <a:lstStyle/>
        <a:p>
          <a:pPr rtl="0"/>
          <a:r>
            <a: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quality guarantee</a:t>
          </a:r>
          <a:r>
            <a:rPr lang="en-US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1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1EFDB6-285C-488D-B414-704A62CE6FA7}" type="parTrans" cxnId="{7961FCF1-599F-477C-8439-1C8A3854F827}">
      <dgm:prSet/>
      <dgm:spPr/>
      <dgm:t>
        <a:bodyPr/>
        <a:lstStyle/>
        <a:p>
          <a:endParaRPr lang="ru-RU"/>
        </a:p>
      </dgm:t>
    </dgm:pt>
    <dgm:pt modelId="{22D6C6D0-D045-499D-8818-D55C782A0E23}" type="sibTrans" cxnId="{7961FCF1-599F-477C-8439-1C8A3854F827}">
      <dgm:prSet/>
      <dgm:spPr/>
      <dgm:t>
        <a:bodyPr/>
        <a:lstStyle/>
        <a:p>
          <a:endParaRPr lang="ru-RU"/>
        </a:p>
      </dgm:t>
    </dgm:pt>
    <dgm:pt modelId="{3A67636D-DF77-4D72-AD97-7083726C0D0C}">
      <dgm:prSet custT="1"/>
      <dgm:spPr/>
      <dgm:t>
        <a:bodyPr/>
        <a:lstStyle/>
        <a:p>
          <a:pPr rtl="0"/>
          <a:r>
            <a:rPr lang="en-US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· </a:t>
          </a:r>
          <a:r>
            <a: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quality evaluation 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D1C624-5FD4-4A08-B647-14D93EF548EB}" type="parTrans" cxnId="{BC8FEBEB-F0BF-496E-A8EB-722F0AE9BDD7}">
      <dgm:prSet/>
      <dgm:spPr/>
      <dgm:t>
        <a:bodyPr/>
        <a:lstStyle/>
        <a:p>
          <a:endParaRPr lang="ru-RU"/>
        </a:p>
      </dgm:t>
    </dgm:pt>
    <dgm:pt modelId="{417E050A-65CA-4363-BC80-2E4181020AA3}" type="sibTrans" cxnId="{BC8FEBEB-F0BF-496E-A8EB-722F0AE9BDD7}">
      <dgm:prSet/>
      <dgm:spPr/>
      <dgm:t>
        <a:bodyPr/>
        <a:lstStyle/>
        <a:p>
          <a:endParaRPr lang="ru-RU"/>
        </a:p>
      </dgm:t>
    </dgm:pt>
    <dgm:pt modelId="{DC3E5235-5DF5-4D6F-8C69-C3CC25DF0B36}">
      <dgm:prSet custT="1"/>
      <dgm:spPr/>
      <dgm:t>
        <a:bodyPr/>
        <a:lstStyle/>
        <a:p>
          <a:pPr rtl="0"/>
          <a:r>
            <a: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· </a:t>
          </a:r>
          <a:r>
            <a: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quality maintenance </a:t>
          </a:r>
          <a:endParaRPr lang="ru-RU" sz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D09E1A-1D12-4133-860E-6BD92565941B}" type="parTrans" cxnId="{3EEE14AC-4964-4980-B2BE-7058D317954A}">
      <dgm:prSet/>
      <dgm:spPr/>
      <dgm:t>
        <a:bodyPr/>
        <a:lstStyle/>
        <a:p>
          <a:endParaRPr lang="ru-RU"/>
        </a:p>
      </dgm:t>
    </dgm:pt>
    <dgm:pt modelId="{9BDDFDF0-A746-495B-A573-DBC77DA0B1E2}" type="sibTrans" cxnId="{3EEE14AC-4964-4980-B2BE-7058D317954A}">
      <dgm:prSet/>
      <dgm:spPr/>
      <dgm:t>
        <a:bodyPr/>
        <a:lstStyle/>
        <a:p>
          <a:endParaRPr lang="ru-RU"/>
        </a:p>
      </dgm:t>
    </dgm:pt>
    <dgm:pt modelId="{75F1AACC-A492-4A9C-B88B-F532980DB2E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quality </a:t>
          </a:r>
          <a:endParaRPr lang="uk-UA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management 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15FDF2-FD50-4446-BB4D-9C81A355F72A}" type="parTrans" cxnId="{B0063203-4D9C-4DAF-BA68-A9EA08A4C728}">
      <dgm:prSet/>
      <dgm:spPr/>
      <dgm:t>
        <a:bodyPr/>
        <a:lstStyle/>
        <a:p>
          <a:endParaRPr lang="ru-RU"/>
        </a:p>
      </dgm:t>
    </dgm:pt>
    <dgm:pt modelId="{104C3549-238B-47A6-B559-11BCF665AC68}" type="sibTrans" cxnId="{B0063203-4D9C-4DAF-BA68-A9EA08A4C728}">
      <dgm:prSet/>
      <dgm:spPr/>
      <dgm:t>
        <a:bodyPr/>
        <a:lstStyle/>
        <a:p>
          <a:endParaRPr lang="ru-RU"/>
        </a:p>
      </dgm:t>
    </dgm:pt>
    <dgm:pt modelId="{2D7BA8C5-5521-4F6D-9D42-105DB1109652}">
      <dgm:prSet custT="1"/>
      <dgm:spPr/>
      <dgm:t>
        <a:bodyPr/>
        <a:lstStyle/>
        <a:p>
          <a:pPr rtl="0"/>
          <a:r>
            <a:rPr lang="en-US" sz="800" dirty="0">
              <a:solidFill>
                <a:srgbClr val="002060"/>
              </a:solidFill>
            </a:rPr>
            <a:t>· </a:t>
          </a:r>
          <a:r>
            <a: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quality</a:t>
          </a:r>
          <a:r>
            <a: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assurance</a:t>
          </a:r>
          <a:r>
            <a: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A6A6B2-7578-4091-9BD7-CED485270C50}" type="parTrans" cxnId="{8695DB0C-945F-491B-B93D-28A4D49CD478}">
      <dgm:prSet/>
      <dgm:spPr/>
      <dgm:t>
        <a:bodyPr/>
        <a:lstStyle/>
        <a:p>
          <a:endParaRPr lang="ru-RU"/>
        </a:p>
      </dgm:t>
    </dgm:pt>
    <dgm:pt modelId="{857CE718-7669-4F44-9DE9-C98D2888042D}" type="sibTrans" cxnId="{8695DB0C-945F-491B-B93D-28A4D49CD478}">
      <dgm:prSet/>
      <dgm:spPr/>
      <dgm:t>
        <a:bodyPr/>
        <a:lstStyle/>
        <a:p>
          <a:endParaRPr lang="ru-RU"/>
        </a:p>
      </dgm:t>
    </dgm:pt>
    <dgm:pt modelId="{DAE74331-CD38-4B9F-BAC7-E96AE1D3C698}" type="pres">
      <dgm:prSet presAssocID="{7FE38B3E-D7E0-4CA5-9B44-2913ED966328}" presName="compositeShape" presStyleCnt="0">
        <dgm:presLayoutVars>
          <dgm:chMax val="7"/>
          <dgm:dir/>
          <dgm:resizeHandles val="exact"/>
        </dgm:presLayoutVars>
      </dgm:prSet>
      <dgm:spPr/>
    </dgm:pt>
    <dgm:pt modelId="{318DB345-1A5F-43BE-9FE6-69E1EC7DB03B}" type="pres">
      <dgm:prSet presAssocID="{23B59496-E9F7-4680-81C9-E28859EF3673}" presName="circ1" presStyleLbl="vennNode1" presStyleIdx="0" presStyleCnt="6" custScaleX="107742" custScaleY="107135" custLinFactNeighborX="-12627" custLinFactNeighborY="-9138"/>
      <dgm:spPr>
        <a:solidFill>
          <a:schemeClr val="accent2">
            <a:lumMod val="75000"/>
            <a:alpha val="5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  <a:effectLst>
          <a:innerShdw blurRad="63500" dist="50800" dir="18900000">
            <a:prstClr val="black">
              <a:alpha val="50000"/>
            </a:prstClr>
          </a:innerShdw>
        </a:effectLst>
      </dgm:spPr>
    </dgm:pt>
    <dgm:pt modelId="{C5AA80D1-C12C-4125-8FEA-F9B5E19A8252}" type="pres">
      <dgm:prSet presAssocID="{23B59496-E9F7-4680-81C9-E28859EF367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015066D-1B52-4CDC-80D3-38C73361FC54}" type="pres">
      <dgm:prSet presAssocID="{8F2F718F-4A8D-4060-8060-4B38AB94FA8F}" presName="circ2" presStyleLbl="vennNode1" presStyleIdx="1" presStyleCnt="6" custScaleX="103101" custScaleY="100637" custLinFactNeighborX="33573" custLinFactNeighborY="-12678"/>
      <dgm:spPr>
        <a:solidFill>
          <a:schemeClr val="accent2">
            <a:lumMod val="75000"/>
            <a:alpha val="5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  <a:effectLst>
          <a:innerShdw blurRad="63500" dist="50800" dir="18900000">
            <a:prstClr val="black">
              <a:alpha val="50000"/>
            </a:prstClr>
          </a:innerShdw>
        </a:effectLst>
      </dgm:spPr>
    </dgm:pt>
    <dgm:pt modelId="{14539D8A-5FB2-4884-830E-72C24516406F}" type="pres">
      <dgm:prSet presAssocID="{8F2F718F-4A8D-4060-8060-4B38AB94FA8F}" presName="circ2Tx" presStyleLbl="revTx" presStyleIdx="0" presStyleCnt="0" custScaleX="118822" custLinFactNeighborX="27728" custLinFactNeighborY="-19467">
        <dgm:presLayoutVars>
          <dgm:chMax val="0"/>
          <dgm:chPref val="0"/>
          <dgm:bulletEnabled val="1"/>
        </dgm:presLayoutVars>
      </dgm:prSet>
      <dgm:spPr/>
    </dgm:pt>
    <dgm:pt modelId="{956B21F2-A000-4655-B406-8D4C18866A27}" type="pres">
      <dgm:prSet presAssocID="{3A67636D-DF77-4D72-AD97-7083726C0D0C}" presName="circ3" presStyleLbl="vennNode1" presStyleIdx="2" presStyleCnt="6" custLinFactNeighborX="23379" custLinFactNeighborY="17488"/>
      <dgm:spPr>
        <a:solidFill>
          <a:schemeClr val="accent2">
            <a:lumMod val="75000"/>
            <a:alpha val="5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  <a:effectLst>
          <a:innerShdw blurRad="63500" dist="50800" dir="18900000">
            <a:prstClr val="black">
              <a:alpha val="50000"/>
            </a:prstClr>
          </a:innerShdw>
        </a:effectLst>
      </dgm:spPr>
    </dgm:pt>
    <dgm:pt modelId="{60F3C16D-F81D-4EDE-86C5-C389A49525A4}" type="pres">
      <dgm:prSet presAssocID="{3A67636D-DF77-4D72-AD97-7083726C0D0C}" presName="circ3Tx" presStyleLbl="revTx" presStyleIdx="0" presStyleCnt="0" custScaleX="121626" custLinFactNeighborX="40639" custLinFactNeighborY="-3542">
        <dgm:presLayoutVars>
          <dgm:chMax val="0"/>
          <dgm:chPref val="0"/>
          <dgm:bulletEnabled val="1"/>
        </dgm:presLayoutVars>
      </dgm:prSet>
      <dgm:spPr/>
    </dgm:pt>
    <dgm:pt modelId="{A13A2388-1D5B-427B-A43D-C56AF123403B}" type="pres">
      <dgm:prSet presAssocID="{DC3E5235-5DF5-4D6F-8C69-C3CC25DF0B36}" presName="circ4" presStyleLbl="vennNode1" presStyleIdx="3" presStyleCnt="6" custLinFactNeighborX="4489" custLinFactNeighborY="15862"/>
      <dgm:spPr>
        <a:solidFill>
          <a:schemeClr val="accent2">
            <a:lumMod val="75000"/>
            <a:alpha val="5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  <a:effectLst>
          <a:innerShdw blurRad="63500" dist="50800" dir="18900000">
            <a:prstClr val="black">
              <a:alpha val="50000"/>
            </a:prstClr>
          </a:innerShdw>
        </a:effectLst>
      </dgm:spPr>
    </dgm:pt>
    <dgm:pt modelId="{286052AF-EEA0-4334-96C0-C4C8880E35C8}" type="pres">
      <dgm:prSet presAssocID="{DC3E5235-5DF5-4D6F-8C69-C3CC25DF0B36}" presName="circ4Tx" presStyleLbl="revTx" presStyleIdx="0" presStyleCnt="0" custScaleX="130937" custLinFactNeighborX="855" custLinFactNeighborY="11928">
        <dgm:presLayoutVars>
          <dgm:chMax val="0"/>
          <dgm:chPref val="0"/>
          <dgm:bulletEnabled val="1"/>
        </dgm:presLayoutVars>
      </dgm:prSet>
      <dgm:spPr/>
    </dgm:pt>
    <dgm:pt modelId="{C05D5B48-4485-43B6-A2C8-916A72FFB913}" type="pres">
      <dgm:prSet presAssocID="{75F1AACC-A492-4A9C-B88B-F532980DB2E1}" presName="circ5" presStyleLbl="vennNode1" presStyleIdx="4" presStyleCnt="6" custLinFactNeighborX="-20198" custLinFactNeighborY="8930"/>
      <dgm:spPr>
        <a:solidFill>
          <a:schemeClr val="accent2">
            <a:lumMod val="75000"/>
            <a:alpha val="5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  <a:effectLst>
          <a:innerShdw blurRad="63500" dist="50800" dir="18900000">
            <a:prstClr val="black">
              <a:alpha val="50000"/>
            </a:prstClr>
          </a:innerShdw>
        </a:effectLst>
      </dgm:spPr>
    </dgm:pt>
    <dgm:pt modelId="{EFE75B2A-E221-4C3D-BF88-A9A03A0830F2}" type="pres">
      <dgm:prSet presAssocID="{75F1AACC-A492-4A9C-B88B-F532980DB2E1}" presName="circ5Tx" presStyleLbl="revTx" presStyleIdx="0" presStyleCnt="0" custScaleX="163168" custLinFactNeighborX="-20533" custLinFactNeighborY="-17283">
        <dgm:presLayoutVars>
          <dgm:chMax val="0"/>
          <dgm:chPref val="0"/>
          <dgm:bulletEnabled val="1"/>
        </dgm:presLayoutVars>
      </dgm:prSet>
      <dgm:spPr/>
    </dgm:pt>
    <dgm:pt modelId="{A17104EE-CFB3-4B4A-B2C5-044B3FD05AA1}" type="pres">
      <dgm:prSet presAssocID="{2D7BA8C5-5521-4F6D-9D42-105DB1109652}" presName="circ6" presStyleLbl="vennNode1" presStyleIdx="5" presStyleCnt="6" custScaleX="85955" custScaleY="70635" custLinFactNeighborX="43778" custLinFactNeighborY="2263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B50D767-B563-41E0-8EA7-01E754DA5B86}" type="pres">
      <dgm:prSet presAssocID="{2D7BA8C5-5521-4F6D-9D42-105DB1109652}" presName="circ6Tx" presStyleLbl="revTx" presStyleIdx="0" presStyleCnt="0" custScaleX="143535" custLinFactNeighborX="-28037" custLinFactNeighborY="-138">
        <dgm:presLayoutVars>
          <dgm:chMax val="0"/>
          <dgm:chPref val="0"/>
          <dgm:bulletEnabled val="1"/>
        </dgm:presLayoutVars>
      </dgm:prSet>
      <dgm:spPr/>
    </dgm:pt>
  </dgm:ptLst>
  <dgm:cxnLst>
    <dgm:cxn modelId="{B0063203-4D9C-4DAF-BA68-A9EA08A4C728}" srcId="{7FE38B3E-D7E0-4CA5-9B44-2913ED966328}" destId="{75F1AACC-A492-4A9C-B88B-F532980DB2E1}" srcOrd="4" destOrd="0" parTransId="{1615FDF2-FD50-4446-BB4D-9C81A355F72A}" sibTransId="{104C3549-238B-47A6-B559-11BCF665AC68}"/>
    <dgm:cxn modelId="{8695DB0C-945F-491B-B93D-28A4D49CD478}" srcId="{7FE38B3E-D7E0-4CA5-9B44-2913ED966328}" destId="{2D7BA8C5-5521-4F6D-9D42-105DB1109652}" srcOrd="5" destOrd="0" parTransId="{B6A6A6B2-7578-4091-9BD7-CED485270C50}" sibTransId="{857CE718-7669-4F44-9DE9-C98D2888042D}"/>
    <dgm:cxn modelId="{7353A118-43E2-4CE6-AA44-7DE92B1F6E61}" type="presOf" srcId="{23B59496-E9F7-4680-81C9-E28859EF3673}" destId="{C5AA80D1-C12C-4125-8FEA-F9B5E19A8252}" srcOrd="0" destOrd="0" presId="urn:microsoft.com/office/officeart/2005/8/layout/venn1"/>
    <dgm:cxn modelId="{DFFD2B81-5E15-4B86-8DDD-F9939E729CB5}" type="presOf" srcId="{3A67636D-DF77-4D72-AD97-7083726C0D0C}" destId="{60F3C16D-F81D-4EDE-86C5-C389A49525A4}" srcOrd="0" destOrd="0" presId="urn:microsoft.com/office/officeart/2005/8/layout/venn1"/>
    <dgm:cxn modelId="{08CEAD85-3562-41E8-9757-A9FF37C87EBC}" type="presOf" srcId="{2D7BA8C5-5521-4F6D-9D42-105DB1109652}" destId="{CB50D767-B563-41E0-8EA7-01E754DA5B86}" srcOrd="0" destOrd="0" presId="urn:microsoft.com/office/officeart/2005/8/layout/venn1"/>
    <dgm:cxn modelId="{3EEE14AC-4964-4980-B2BE-7058D317954A}" srcId="{7FE38B3E-D7E0-4CA5-9B44-2913ED966328}" destId="{DC3E5235-5DF5-4D6F-8C69-C3CC25DF0B36}" srcOrd="3" destOrd="0" parTransId="{7AD09E1A-1D12-4133-860E-6BD92565941B}" sibTransId="{9BDDFDF0-A746-495B-A573-DBC77DA0B1E2}"/>
    <dgm:cxn modelId="{6911BAC5-09A0-4E41-8A15-26E4A031701D}" type="presOf" srcId="{8F2F718F-4A8D-4060-8060-4B38AB94FA8F}" destId="{14539D8A-5FB2-4884-830E-72C24516406F}" srcOrd="0" destOrd="0" presId="urn:microsoft.com/office/officeart/2005/8/layout/venn1"/>
    <dgm:cxn modelId="{283A8FD0-80C0-4524-92D0-03B795DD09F5}" type="presOf" srcId="{75F1AACC-A492-4A9C-B88B-F532980DB2E1}" destId="{EFE75B2A-E221-4C3D-BF88-A9A03A0830F2}" srcOrd="0" destOrd="0" presId="urn:microsoft.com/office/officeart/2005/8/layout/venn1"/>
    <dgm:cxn modelId="{87F27DD8-8EC9-4B34-A9BC-61878F538956}" srcId="{7FE38B3E-D7E0-4CA5-9B44-2913ED966328}" destId="{23B59496-E9F7-4680-81C9-E28859EF3673}" srcOrd="0" destOrd="0" parTransId="{F2325D84-33F4-4CC8-8611-9991F53C69D1}" sibTransId="{415016A0-D09C-461F-AB39-488D07430FCE}"/>
    <dgm:cxn modelId="{8F997ED9-6182-4D91-BA2F-6370F135C617}" type="presOf" srcId="{7FE38B3E-D7E0-4CA5-9B44-2913ED966328}" destId="{DAE74331-CD38-4B9F-BAC7-E96AE1D3C698}" srcOrd="0" destOrd="0" presId="urn:microsoft.com/office/officeart/2005/8/layout/venn1"/>
    <dgm:cxn modelId="{BC8FEBEB-F0BF-496E-A8EB-722F0AE9BDD7}" srcId="{7FE38B3E-D7E0-4CA5-9B44-2913ED966328}" destId="{3A67636D-DF77-4D72-AD97-7083726C0D0C}" srcOrd="2" destOrd="0" parTransId="{BFD1C624-5FD4-4A08-B647-14D93EF548EB}" sibTransId="{417E050A-65CA-4363-BC80-2E4181020AA3}"/>
    <dgm:cxn modelId="{7961FCF1-599F-477C-8439-1C8A3854F827}" srcId="{7FE38B3E-D7E0-4CA5-9B44-2913ED966328}" destId="{8F2F718F-4A8D-4060-8060-4B38AB94FA8F}" srcOrd="1" destOrd="0" parTransId="{C21EFDB6-285C-488D-B414-704A62CE6FA7}" sibTransId="{22D6C6D0-D045-499D-8818-D55C782A0E23}"/>
    <dgm:cxn modelId="{48008FF8-0BD4-4810-AC8B-825529D179E1}" type="presOf" srcId="{DC3E5235-5DF5-4D6F-8C69-C3CC25DF0B36}" destId="{286052AF-EEA0-4334-96C0-C4C8880E35C8}" srcOrd="0" destOrd="0" presId="urn:microsoft.com/office/officeart/2005/8/layout/venn1"/>
    <dgm:cxn modelId="{6D6DD93D-A854-4ADC-805E-514FEA5EA91A}" type="presParOf" srcId="{DAE74331-CD38-4B9F-BAC7-E96AE1D3C698}" destId="{318DB345-1A5F-43BE-9FE6-69E1EC7DB03B}" srcOrd="0" destOrd="0" presId="urn:microsoft.com/office/officeart/2005/8/layout/venn1"/>
    <dgm:cxn modelId="{A788B47C-DE43-4754-808F-4A093FF81623}" type="presParOf" srcId="{DAE74331-CD38-4B9F-BAC7-E96AE1D3C698}" destId="{C5AA80D1-C12C-4125-8FEA-F9B5E19A8252}" srcOrd="1" destOrd="0" presId="urn:microsoft.com/office/officeart/2005/8/layout/venn1"/>
    <dgm:cxn modelId="{D8E7D663-32DA-456B-94DF-D950D568EE9B}" type="presParOf" srcId="{DAE74331-CD38-4B9F-BAC7-E96AE1D3C698}" destId="{6015066D-1B52-4CDC-80D3-38C73361FC54}" srcOrd="2" destOrd="0" presId="urn:microsoft.com/office/officeart/2005/8/layout/venn1"/>
    <dgm:cxn modelId="{1512CC1D-33AC-4180-BCF4-52BBA239939A}" type="presParOf" srcId="{DAE74331-CD38-4B9F-BAC7-E96AE1D3C698}" destId="{14539D8A-5FB2-4884-830E-72C24516406F}" srcOrd="3" destOrd="0" presId="urn:microsoft.com/office/officeart/2005/8/layout/venn1"/>
    <dgm:cxn modelId="{5612909E-2A7A-48FC-B5EA-C5EBAA3D8BE2}" type="presParOf" srcId="{DAE74331-CD38-4B9F-BAC7-E96AE1D3C698}" destId="{956B21F2-A000-4655-B406-8D4C18866A27}" srcOrd="4" destOrd="0" presId="urn:microsoft.com/office/officeart/2005/8/layout/venn1"/>
    <dgm:cxn modelId="{35052B4C-C0DB-4DE9-914A-DE77B8EB1C1A}" type="presParOf" srcId="{DAE74331-CD38-4B9F-BAC7-E96AE1D3C698}" destId="{60F3C16D-F81D-4EDE-86C5-C389A49525A4}" srcOrd="5" destOrd="0" presId="urn:microsoft.com/office/officeart/2005/8/layout/venn1"/>
    <dgm:cxn modelId="{10587FF7-6635-4D4F-803F-4F7E6A5D478E}" type="presParOf" srcId="{DAE74331-CD38-4B9F-BAC7-E96AE1D3C698}" destId="{A13A2388-1D5B-427B-A43D-C56AF123403B}" srcOrd="6" destOrd="0" presId="urn:microsoft.com/office/officeart/2005/8/layout/venn1"/>
    <dgm:cxn modelId="{5C97B0A0-BE1E-4B92-849E-866E2E1D398F}" type="presParOf" srcId="{DAE74331-CD38-4B9F-BAC7-E96AE1D3C698}" destId="{286052AF-EEA0-4334-96C0-C4C8880E35C8}" srcOrd="7" destOrd="0" presId="urn:microsoft.com/office/officeart/2005/8/layout/venn1"/>
    <dgm:cxn modelId="{94DB882E-8E64-44E2-954A-930F5A11F15F}" type="presParOf" srcId="{DAE74331-CD38-4B9F-BAC7-E96AE1D3C698}" destId="{C05D5B48-4485-43B6-A2C8-916A72FFB913}" srcOrd="8" destOrd="0" presId="urn:microsoft.com/office/officeart/2005/8/layout/venn1"/>
    <dgm:cxn modelId="{D8878B9F-5721-42B0-998A-54578CA19B1E}" type="presParOf" srcId="{DAE74331-CD38-4B9F-BAC7-E96AE1D3C698}" destId="{EFE75B2A-E221-4C3D-BF88-A9A03A0830F2}" srcOrd="9" destOrd="0" presId="urn:microsoft.com/office/officeart/2005/8/layout/venn1"/>
    <dgm:cxn modelId="{330FA596-2159-40EC-960C-8DC755348EAE}" type="presParOf" srcId="{DAE74331-CD38-4B9F-BAC7-E96AE1D3C698}" destId="{A17104EE-CFB3-4B4A-B2C5-044B3FD05AA1}" srcOrd="10" destOrd="0" presId="urn:microsoft.com/office/officeart/2005/8/layout/venn1"/>
    <dgm:cxn modelId="{AA096B36-585C-4620-88CF-52B1DDB4395B}" type="presParOf" srcId="{DAE74331-CD38-4B9F-BAC7-E96AE1D3C698}" destId="{CB50D767-B563-41E0-8EA7-01E754DA5B86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08C8678C-323E-4B05-AE7D-BAD157EE9224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04DE10-7302-4465-A575-731644CD77CE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 rtl="0"/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Quality assurance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1E2434-F54D-489D-AD1C-324BB46142EA}" type="parTrans" cxnId="{F192B493-D02D-46FD-AF54-2F42DE7D9726}">
      <dgm:prSet/>
      <dgm:spPr/>
      <dgm:t>
        <a:bodyPr/>
        <a:lstStyle/>
        <a:p>
          <a:endParaRPr lang="ru-RU"/>
        </a:p>
      </dgm:t>
    </dgm:pt>
    <dgm:pt modelId="{409ABE0C-28E4-4823-8D54-0FB7F6FFC86E}" type="sibTrans" cxnId="{F192B493-D02D-46FD-AF54-2F42DE7D9726}">
      <dgm:prSet/>
      <dgm:spPr/>
      <dgm:t>
        <a:bodyPr/>
        <a:lstStyle/>
        <a:p>
          <a:endParaRPr lang="ru-RU"/>
        </a:p>
      </dgm:t>
    </dgm:pt>
    <dgm:pt modelId="{D5A9FE4D-D281-4970-873D-B7F6B3D1B1BA}" type="pres">
      <dgm:prSet presAssocID="{08C8678C-323E-4B05-AE7D-BAD157EE9224}" presName="linear" presStyleCnt="0">
        <dgm:presLayoutVars>
          <dgm:animLvl val="lvl"/>
          <dgm:resizeHandles val="exact"/>
        </dgm:presLayoutVars>
      </dgm:prSet>
      <dgm:spPr/>
    </dgm:pt>
    <dgm:pt modelId="{B2C257B7-AD60-4379-980B-2CC784813E38}" type="pres">
      <dgm:prSet presAssocID="{4A04DE10-7302-4465-A575-731644CD77CE}" presName="parentText" presStyleLbl="node1" presStyleIdx="0" presStyleCnt="1" custScaleX="92307" custScaleY="229529">
        <dgm:presLayoutVars>
          <dgm:chMax val="0"/>
          <dgm:bulletEnabled val="1"/>
        </dgm:presLayoutVars>
      </dgm:prSet>
      <dgm:spPr/>
    </dgm:pt>
  </dgm:ptLst>
  <dgm:cxnLst>
    <dgm:cxn modelId="{851E8A7E-D8DC-40AD-8E3C-3041A58F05CF}" type="presOf" srcId="{08C8678C-323E-4B05-AE7D-BAD157EE9224}" destId="{D5A9FE4D-D281-4970-873D-B7F6B3D1B1BA}" srcOrd="0" destOrd="0" presId="urn:microsoft.com/office/officeart/2005/8/layout/vList2"/>
    <dgm:cxn modelId="{F192B493-D02D-46FD-AF54-2F42DE7D9726}" srcId="{08C8678C-323E-4B05-AE7D-BAD157EE9224}" destId="{4A04DE10-7302-4465-A575-731644CD77CE}" srcOrd="0" destOrd="0" parTransId="{7D1E2434-F54D-489D-AD1C-324BB46142EA}" sibTransId="{409ABE0C-28E4-4823-8D54-0FB7F6FFC86E}"/>
    <dgm:cxn modelId="{388628B3-F031-419D-92AE-087721A7A649}" type="presOf" srcId="{4A04DE10-7302-4465-A575-731644CD77CE}" destId="{B2C257B7-AD60-4379-980B-2CC784813E38}" srcOrd="0" destOrd="0" presId="urn:microsoft.com/office/officeart/2005/8/layout/vList2"/>
    <dgm:cxn modelId="{A7B9A1E5-00DD-4FE6-89C6-65D36DD8CD50}" type="presParOf" srcId="{D5A9FE4D-D281-4970-873D-B7F6B3D1B1BA}" destId="{B2C257B7-AD60-4379-980B-2CC784813E3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B6E42033-BA66-46F7-9322-1B1909ED5BE0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2798FB-37BC-4770-9E7F-DE6A093074D3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 rtl="0">
            <a:lnSpc>
              <a:spcPct val="100000"/>
            </a:lnSpc>
          </a:pP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Quality control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CC2A63-9A04-4BB6-86CA-3FAE491E23BF}" type="parTrans" cxnId="{27D60DBC-4ED6-44FA-A9FD-1FAD86FD2093}">
      <dgm:prSet/>
      <dgm:spPr/>
      <dgm:t>
        <a:bodyPr/>
        <a:lstStyle/>
        <a:p>
          <a:endParaRPr lang="ru-RU"/>
        </a:p>
      </dgm:t>
    </dgm:pt>
    <dgm:pt modelId="{AE3A83AD-ADCC-45FB-854B-04FCA129B598}" type="sibTrans" cxnId="{27D60DBC-4ED6-44FA-A9FD-1FAD86FD2093}">
      <dgm:prSet/>
      <dgm:spPr/>
      <dgm:t>
        <a:bodyPr/>
        <a:lstStyle/>
        <a:p>
          <a:endParaRPr lang="ru-RU"/>
        </a:p>
      </dgm:t>
    </dgm:pt>
    <dgm:pt modelId="{766CCF0F-7AFA-4061-BC29-872821AAB0A8}" type="pres">
      <dgm:prSet presAssocID="{B6E42033-BA66-46F7-9322-1B1909ED5BE0}" presName="linear" presStyleCnt="0">
        <dgm:presLayoutVars>
          <dgm:animLvl val="lvl"/>
          <dgm:resizeHandles val="exact"/>
        </dgm:presLayoutVars>
      </dgm:prSet>
      <dgm:spPr/>
    </dgm:pt>
    <dgm:pt modelId="{E46ED568-8811-4769-9C6D-CD82025863D2}" type="pres">
      <dgm:prSet presAssocID="{7C2798FB-37BC-4770-9E7F-DE6A093074D3}" presName="parentText" presStyleLbl="node1" presStyleIdx="0" presStyleCnt="1" custScaleY="211191" custLinFactNeighborX="4762" custLinFactNeighborY="-13464">
        <dgm:presLayoutVars>
          <dgm:chMax val="0"/>
          <dgm:bulletEnabled val="1"/>
        </dgm:presLayoutVars>
      </dgm:prSet>
      <dgm:spPr/>
    </dgm:pt>
  </dgm:ptLst>
  <dgm:cxnLst>
    <dgm:cxn modelId="{CAEEE644-E67E-478C-BC05-6A9634C1194F}" type="presOf" srcId="{7C2798FB-37BC-4770-9E7F-DE6A093074D3}" destId="{E46ED568-8811-4769-9C6D-CD82025863D2}" srcOrd="0" destOrd="0" presId="urn:microsoft.com/office/officeart/2005/8/layout/vList2"/>
    <dgm:cxn modelId="{76294BB5-F57A-4BAD-AF48-D14F14A0D7C7}" type="presOf" srcId="{B6E42033-BA66-46F7-9322-1B1909ED5BE0}" destId="{766CCF0F-7AFA-4061-BC29-872821AAB0A8}" srcOrd="0" destOrd="0" presId="urn:microsoft.com/office/officeart/2005/8/layout/vList2"/>
    <dgm:cxn modelId="{27D60DBC-4ED6-44FA-A9FD-1FAD86FD2093}" srcId="{B6E42033-BA66-46F7-9322-1B1909ED5BE0}" destId="{7C2798FB-37BC-4770-9E7F-DE6A093074D3}" srcOrd="0" destOrd="0" parTransId="{22CC2A63-9A04-4BB6-86CA-3FAE491E23BF}" sibTransId="{AE3A83AD-ADCC-45FB-854B-04FCA129B598}"/>
    <dgm:cxn modelId="{70CCA7E0-AE0F-4A99-856A-B1651E93C6F8}" type="presParOf" srcId="{766CCF0F-7AFA-4061-BC29-872821AAB0A8}" destId="{E46ED568-8811-4769-9C6D-CD82025863D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99ECAB16-8DDF-4525-B34E-1F680C175F40}" type="doc">
      <dgm:prSet loTypeId="urn:microsoft.com/office/officeart/2005/8/layout/vList2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0DE771-2B49-4670-950E-B57DA5B49B01}">
      <dgm:prSet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rtl="0"/>
          <a:r>
            <a:rPr lang="en-US" b="1"/>
            <a:t>Questions</a:t>
          </a:r>
          <a:r>
            <a:rPr lang="uk-UA" b="1"/>
            <a:t> </a:t>
          </a:r>
          <a:endParaRPr lang="ru-RU"/>
        </a:p>
      </dgm:t>
    </dgm:pt>
    <dgm:pt modelId="{1DA8B227-1A1F-4532-940D-0965B76D64B0}" type="parTrans" cxnId="{95FCBBB1-DFCF-4944-AF7D-F5E9A55279D1}">
      <dgm:prSet/>
      <dgm:spPr/>
      <dgm:t>
        <a:bodyPr/>
        <a:lstStyle/>
        <a:p>
          <a:endParaRPr lang="ru-RU"/>
        </a:p>
      </dgm:t>
    </dgm:pt>
    <dgm:pt modelId="{B9BD155F-3200-46CB-B14F-CCDC92E6E493}" type="sibTrans" cxnId="{95FCBBB1-DFCF-4944-AF7D-F5E9A55279D1}">
      <dgm:prSet/>
      <dgm:spPr/>
      <dgm:t>
        <a:bodyPr/>
        <a:lstStyle/>
        <a:p>
          <a:endParaRPr lang="ru-RU"/>
        </a:p>
      </dgm:t>
    </dgm:pt>
    <dgm:pt modelId="{3ACCAAB9-6D2E-417A-95FC-AE48F175FF9D}">
      <dgm:prSet/>
      <dgm:spPr>
        <a:solidFill>
          <a:schemeClr val="accent2">
            <a:lumMod val="5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rtl="0"/>
          <a:r>
            <a:rPr lang="en-US" b="1"/>
            <a:t>Comments</a:t>
          </a:r>
          <a:endParaRPr lang="ru-RU"/>
        </a:p>
      </dgm:t>
    </dgm:pt>
    <dgm:pt modelId="{D104C75A-2552-455B-B005-E14378D38BDF}" type="parTrans" cxnId="{6BEA80B1-ABF4-4BA8-8542-484A62FC8135}">
      <dgm:prSet/>
      <dgm:spPr/>
      <dgm:t>
        <a:bodyPr/>
        <a:lstStyle/>
        <a:p>
          <a:endParaRPr lang="ru-RU"/>
        </a:p>
      </dgm:t>
    </dgm:pt>
    <dgm:pt modelId="{39057C16-0CB2-4459-A2EE-2ED1D49E06B5}" type="sibTrans" cxnId="{6BEA80B1-ABF4-4BA8-8542-484A62FC8135}">
      <dgm:prSet/>
      <dgm:spPr/>
      <dgm:t>
        <a:bodyPr/>
        <a:lstStyle/>
        <a:p>
          <a:endParaRPr lang="ru-RU"/>
        </a:p>
      </dgm:t>
    </dgm:pt>
    <dgm:pt modelId="{F17463B1-0327-422A-B8B4-F5C28C518C9E}" type="pres">
      <dgm:prSet presAssocID="{99ECAB16-8DDF-4525-B34E-1F680C175F40}" presName="linear" presStyleCnt="0">
        <dgm:presLayoutVars>
          <dgm:animLvl val="lvl"/>
          <dgm:resizeHandles val="exact"/>
        </dgm:presLayoutVars>
      </dgm:prSet>
      <dgm:spPr/>
    </dgm:pt>
    <dgm:pt modelId="{8AAE53D9-9B55-4EB7-9DD1-B57EBD1403FF}" type="pres">
      <dgm:prSet presAssocID="{5A0DE771-2B49-4670-950E-B57DA5B49B01}" presName="parentText" presStyleLbl="node1" presStyleIdx="0" presStyleCnt="2" custLinFactNeighborY="-21267">
        <dgm:presLayoutVars>
          <dgm:chMax val="0"/>
          <dgm:bulletEnabled val="1"/>
        </dgm:presLayoutVars>
      </dgm:prSet>
      <dgm:spPr/>
    </dgm:pt>
    <dgm:pt modelId="{966BBBB6-36D0-4043-95A3-2D0DA07251D6}" type="pres">
      <dgm:prSet presAssocID="{B9BD155F-3200-46CB-B14F-CCDC92E6E493}" presName="spacer" presStyleCnt="0"/>
      <dgm:spPr/>
    </dgm:pt>
    <dgm:pt modelId="{E9A1983B-7A86-4701-A100-568755308E3D}" type="pres">
      <dgm:prSet presAssocID="{3ACCAAB9-6D2E-417A-95FC-AE48F175FF9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A26F208-6625-4B01-8270-511C8B02546B}" type="presOf" srcId="{99ECAB16-8DDF-4525-B34E-1F680C175F40}" destId="{F17463B1-0327-422A-B8B4-F5C28C518C9E}" srcOrd="0" destOrd="0" presId="urn:microsoft.com/office/officeart/2005/8/layout/vList2"/>
    <dgm:cxn modelId="{F85BF519-D9E5-4CBC-AAB3-137F76034D70}" type="presOf" srcId="{3ACCAAB9-6D2E-417A-95FC-AE48F175FF9D}" destId="{E9A1983B-7A86-4701-A100-568755308E3D}" srcOrd="0" destOrd="0" presId="urn:microsoft.com/office/officeart/2005/8/layout/vList2"/>
    <dgm:cxn modelId="{8EB46F9D-7451-48BE-9EFB-47E13FBE48B8}" type="presOf" srcId="{5A0DE771-2B49-4670-950E-B57DA5B49B01}" destId="{8AAE53D9-9B55-4EB7-9DD1-B57EBD1403FF}" srcOrd="0" destOrd="0" presId="urn:microsoft.com/office/officeart/2005/8/layout/vList2"/>
    <dgm:cxn modelId="{6BEA80B1-ABF4-4BA8-8542-484A62FC8135}" srcId="{99ECAB16-8DDF-4525-B34E-1F680C175F40}" destId="{3ACCAAB9-6D2E-417A-95FC-AE48F175FF9D}" srcOrd="1" destOrd="0" parTransId="{D104C75A-2552-455B-B005-E14378D38BDF}" sibTransId="{39057C16-0CB2-4459-A2EE-2ED1D49E06B5}"/>
    <dgm:cxn modelId="{95FCBBB1-DFCF-4944-AF7D-F5E9A55279D1}" srcId="{99ECAB16-8DDF-4525-B34E-1F680C175F40}" destId="{5A0DE771-2B49-4670-950E-B57DA5B49B01}" srcOrd="0" destOrd="0" parTransId="{1DA8B227-1A1F-4532-940D-0965B76D64B0}" sibTransId="{B9BD155F-3200-46CB-B14F-CCDC92E6E493}"/>
    <dgm:cxn modelId="{B38B12EB-48AC-4DDE-8D00-F904A15371EA}" type="presParOf" srcId="{F17463B1-0327-422A-B8B4-F5C28C518C9E}" destId="{8AAE53D9-9B55-4EB7-9DD1-B57EBD1403FF}" srcOrd="0" destOrd="0" presId="urn:microsoft.com/office/officeart/2005/8/layout/vList2"/>
    <dgm:cxn modelId="{106C264E-F09A-41E1-B844-7B2EB8AFE409}" type="presParOf" srcId="{F17463B1-0327-422A-B8B4-F5C28C518C9E}" destId="{966BBBB6-36D0-4043-95A3-2D0DA07251D6}" srcOrd="1" destOrd="0" presId="urn:microsoft.com/office/officeart/2005/8/layout/vList2"/>
    <dgm:cxn modelId="{33CCE917-5A63-4735-8E09-5EC32701B501}" type="presParOf" srcId="{F17463B1-0327-422A-B8B4-F5C28C518C9E}" destId="{E9A1983B-7A86-4701-A100-568755308E3D}" srcOrd="2" destOrd="0" presId="urn:microsoft.com/office/officeart/2005/8/layout/vList2"/>
  </dgm:cxnLst>
  <dgm:bg>
    <a:solidFill>
      <a:schemeClr val="accent3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747AFCE-6423-4E5D-9D7C-A66EC3337DE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01112D-15F5-4435-A997-279BA32AC532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 rtl="0"/>
          <a:r>
            <a:rPr lang="en-US" sz="3200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RESEARCH METHODOLOGY</a:t>
          </a:r>
          <a:endParaRPr lang="ru-RU" sz="3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80DCD2-90FB-444A-8D50-05609C60C49A}" type="parTrans" cxnId="{4549D655-BCBE-4A0D-85FE-B0F73C3B773F}">
      <dgm:prSet/>
      <dgm:spPr/>
      <dgm:t>
        <a:bodyPr/>
        <a:lstStyle/>
        <a:p>
          <a:endParaRPr lang="ru-RU"/>
        </a:p>
      </dgm:t>
    </dgm:pt>
    <dgm:pt modelId="{F525BFD2-3B9B-420C-8A07-9AEF9874DFE1}" type="sibTrans" cxnId="{4549D655-BCBE-4A0D-85FE-B0F73C3B773F}">
      <dgm:prSet/>
      <dgm:spPr/>
      <dgm:t>
        <a:bodyPr/>
        <a:lstStyle/>
        <a:p>
          <a:endParaRPr lang="ru-RU"/>
        </a:p>
      </dgm:t>
    </dgm:pt>
    <dgm:pt modelId="{606B8AF8-7081-4336-89A0-02A76E402494}" type="pres">
      <dgm:prSet presAssocID="{7747AFCE-6423-4E5D-9D7C-A66EC3337DED}" presName="linear" presStyleCnt="0">
        <dgm:presLayoutVars>
          <dgm:animLvl val="lvl"/>
          <dgm:resizeHandles val="exact"/>
        </dgm:presLayoutVars>
      </dgm:prSet>
      <dgm:spPr/>
    </dgm:pt>
    <dgm:pt modelId="{C369D07A-765E-472B-A0F8-91032EDD4C3F}" type="pres">
      <dgm:prSet presAssocID="{E801112D-15F5-4435-A997-279BA32AC53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6823F64-6E5E-4538-ACE6-4733AA8A1B8B}" type="presOf" srcId="{7747AFCE-6423-4E5D-9D7C-A66EC3337DED}" destId="{606B8AF8-7081-4336-89A0-02A76E402494}" srcOrd="0" destOrd="0" presId="urn:microsoft.com/office/officeart/2005/8/layout/vList2"/>
    <dgm:cxn modelId="{4549D655-BCBE-4A0D-85FE-B0F73C3B773F}" srcId="{7747AFCE-6423-4E5D-9D7C-A66EC3337DED}" destId="{E801112D-15F5-4435-A997-279BA32AC532}" srcOrd="0" destOrd="0" parTransId="{6980DCD2-90FB-444A-8D50-05609C60C49A}" sibTransId="{F525BFD2-3B9B-420C-8A07-9AEF9874DFE1}"/>
    <dgm:cxn modelId="{DC87ABEF-67E8-4878-AA43-1C34522E8298}" type="presOf" srcId="{E801112D-15F5-4435-A997-279BA32AC532}" destId="{C369D07A-765E-472B-A0F8-91032EDD4C3F}" srcOrd="0" destOrd="0" presId="urn:microsoft.com/office/officeart/2005/8/layout/vList2"/>
    <dgm:cxn modelId="{EE617FA5-82A9-4B7F-BFC1-2D7A244B7A15}" type="presParOf" srcId="{606B8AF8-7081-4336-89A0-02A76E402494}" destId="{C369D07A-765E-472B-A0F8-91032EDD4C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E55DEA8-1EFA-413D-A9C6-8A5063DC72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BC27D5-CF44-4323-8625-52EE2A616B01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en-US" sz="2000" b="1" baseline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Subject of research: </a:t>
          </a:r>
          <a:r>
            <a:rPr lang="en-US" sz="2000" b="0" baseline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models and procedures for internal quality assurance of higher education in Eastern Europe</a:t>
          </a:r>
          <a:endParaRPr lang="ru-RU" sz="2000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04659A-8693-440E-B0AD-25456032878C}" type="parTrans" cxnId="{F8D74983-5414-4B10-9835-579F68EC077E}">
      <dgm:prSet/>
      <dgm:spPr/>
      <dgm:t>
        <a:bodyPr/>
        <a:lstStyle/>
        <a:p>
          <a:endParaRPr lang="ru-RU"/>
        </a:p>
      </dgm:t>
    </dgm:pt>
    <dgm:pt modelId="{95CB3E66-716E-460D-8A1B-7B272B36BB7D}" type="sibTrans" cxnId="{F8D74983-5414-4B10-9835-579F68EC077E}">
      <dgm:prSet/>
      <dgm:spPr/>
      <dgm:t>
        <a:bodyPr/>
        <a:lstStyle/>
        <a:p>
          <a:endParaRPr lang="ru-RU"/>
        </a:p>
      </dgm:t>
    </dgm:pt>
    <dgm:pt modelId="{E3339D46-6E16-45E8-9ABA-ADF73A788C89}" type="pres">
      <dgm:prSet presAssocID="{7E55DEA8-1EFA-413D-A9C6-8A5063DC727E}" presName="linear" presStyleCnt="0">
        <dgm:presLayoutVars>
          <dgm:animLvl val="lvl"/>
          <dgm:resizeHandles val="exact"/>
        </dgm:presLayoutVars>
      </dgm:prSet>
      <dgm:spPr/>
    </dgm:pt>
    <dgm:pt modelId="{BEBB211F-88E5-474C-AEBE-4C5140A92B92}" type="pres">
      <dgm:prSet presAssocID="{63BC27D5-CF44-4323-8625-52EE2A616B01}" presName="parentText" presStyleLbl="node1" presStyleIdx="0" presStyleCnt="1" custLinFactNeighborX="-1370" custLinFactNeighborY="-3260">
        <dgm:presLayoutVars>
          <dgm:chMax val="0"/>
          <dgm:bulletEnabled val="1"/>
        </dgm:presLayoutVars>
      </dgm:prSet>
      <dgm:spPr/>
    </dgm:pt>
  </dgm:ptLst>
  <dgm:cxnLst>
    <dgm:cxn modelId="{47C4A501-FA20-44B3-A8E0-FB9FE43FD14B}" type="presOf" srcId="{7E55DEA8-1EFA-413D-A9C6-8A5063DC727E}" destId="{E3339D46-6E16-45E8-9ABA-ADF73A788C89}" srcOrd="0" destOrd="0" presId="urn:microsoft.com/office/officeart/2005/8/layout/vList2"/>
    <dgm:cxn modelId="{F8D74983-5414-4B10-9835-579F68EC077E}" srcId="{7E55DEA8-1EFA-413D-A9C6-8A5063DC727E}" destId="{63BC27D5-CF44-4323-8625-52EE2A616B01}" srcOrd="0" destOrd="0" parTransId="{BA04659A-8693-440E-B0AD-25456032878C}" sibTransId="{95CB3E66-716E-460D-8A1B-7B272B36BB7D}"/>
    <dgm:cxn modelId="{883394D8-9C58-41BB-9199-3C743A350F4D}" type="presOf" srcId="{63BC27D5-CF44-4323-8625-52EE2A616B01}" destId="{BEBB211F-88E5-474C-AEBE-4C5140A92B92}" srcOrd="0" destOrd="0" presId="urn:microsoft.com/office/officeart/2005/8/layout/vList2"/>
    <dgm:cxn modelId="{406985FC-E314-4F28-881F-0F0BA8661B39}" type="presParOf" srcId="{E3339D46-6E16-45E8-9ABA-ADF73A788C89}" destId="{BEBB211F-88E5-474C-AEBE-4C5140A92B9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6C2D2-8E05-496F-A382-ACCC3BD5D9FC}">
      <dsp:nvSpPr>
        <dsp:cNvPr id="0" name=""/>
        <dsp:cNvSpPr/>
      </dsp:nvSpPr>
      <dsp:spPr>
        <a:xfrm>
          <a:off x="0" y="13472"/>
          <a:ext cx="6932242" cy="1044225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Developer: SOKOLOVA Iryna </a:t>
          </a:r>
          <a:r>
            <a:rPr lang="en-US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Volodymyrivna</a:t>
          </a: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Doctor of Pedagogical Sciences, Professor, Donetsk National Medical University (Mariupol)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975" y="64447"/>
        <a:ext cx="6830292" cy="9422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020F6-45FD-4F2E-A84B-A65D17E7D981}">
      <dsp:nvSpPr>
        <dsp:cNvPr id="0" name=""/>
        <dsp:cNvSpPr/>
      </dsp:nvSpPr>
      <dsp:spPr>
        <a:xfrm>
          <a:off x="0" y="0"/>
          <a:ext cx="5616624" cy="57241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Object of research: </a:t>
          </a:r>
          <a:r>
            <a:rPr lang="en-US" sz="1600" b="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activities of HE quality assurance agencies in Eastern Europe (CEE):</a:t>
          </a:r>
          <a:endParaRPr lang="ru-RU" sz="1600" b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5616624" cy="572415"/>
      </dsp:txXfrm>
    </dsp:sp>
    <dsp:sp modelId="{85B3ADC7-C8F5-46CE-B065-C638DCEC6B9A}">
      <dsp:nvSpPr>
        <dsp:cNvPr id="0" name=""/>
        <dsp:cNvSpPr/>
      </dsp:nvSpPr>
      <dsp:spPr>
        <a:xfrm>
          <a:off x="0" y="529933"/>
          <a:ext cx="5616624" cy="8382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A2696-FAA2-4C59-9D98-19B9C90C2ACC}">
      <dsp:nvSpPr>
        <dsp:cNvPr id="0" name=""/>
        <dsp:cNvSpPr/>
      </dsp:nvSpPr>
      <dsp:spPr>
        <a:xfrm rot="5400000">
          <a:off x="1047991" y="1608097"/>
          <a:ext cx="1110195" cy="101765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267C2B-44BF-458B-926C-35C0E51A5EDB}">
      <dsp:nvSpPr>
        <dsp:cNvPr id="0" name=""/>
        <dsp:cNvSpPr/>
      </dsp:nvSpPr>
      <dsp:spPr>
        <a:xfrm>
          <a:off x="55488" y="30607"/>
          <a:ext cx="2449351" cy="1329381"/>
        </a:xfrm>
        <a:prstGeom prst="roundRect">
          <a:avLst>
            <a:gd name="adj" fmla="val 1667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What approaches, procedures for ensuring the quality of HE are special in CEE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0395" y="95514"/>
        <a:ext cx="2319537" cy="1199567"/>
      </dsp:txXfrm>
    </dsp:sp>
    <dsp:sp modelId="{C6CD5D01-9CF5-482F-9923-FA545AC746E1}">
      <dsp:nvSpPr>
        <dsp:cNvPr id="0" name=""/>
        <dsp:cNvSpPr/>
      </dsp:nvSpPr>
      <dsp:spPr>
        <a:xfrm>
          <a:off x="2497394" y="246868"/>
          <a:ext cx="1666284" cy="129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DF9734-D3D0-4B72-A699-DF098C2B98EA}">
      <dsp:nvSpPr>
        <dsp:cNvPr id="0" name=""/>
        <dsp:cNvSpPr/>
      </dsp:nvSpPr>
      <dsp:spPr>
        <a:xfrm>
          <a:off x="2041867" y="1491434"/>
          <a:ext cx="3352708" cy="1166834"/>
        </a:xfrm>
        <a:prstGeom prst="roundRect">
          <a:avLst>
            <a:gd name="adj" fmla="val 1667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What effective quality assurance practices at the institution level can be recommended for implementation in Ukraine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98837" y="1548404"/>
        <a:ext cx="3238768" cy="105289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27EE88-342D-4CF9-997D-7110E4975C05}">
      <dsp:nvSpPr>
        <dsp:cNvPr id="0" name=""/>
        <dsp:cNvSpPr/>
      </dsp:nvSpPr>
      <dsp:spPr>
        <a:xfrm>
          <a:off x="0" y="0"/>
          <a:ext cx="5256583" cy="1151002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Objective</a:t>
          </a:r>
          <a:r>
            <a:rPr lang="en-US" sz="1800" b="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to identify promising ways to organize, tools and procedures for quality assurance in higher education for implementation in the national education system of Ukraine</a:t>
          </a:r>
          <a:endParaRPr lang="ru-RU" sz="1800" b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187" y="56187"/>
        <a:ext cx="5144209" cy="103862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6C223-D499-4425-9095-446157B515F2}">
      <dsp:nvSpPr>
        <dsp:cNvPr id="0" name=""/>
        <dsp:cNvSpPr/>
      </dsp:nvSpPr>
      <dsp:spPr>
        <a:xfrm>
          <a:off x="351688" y="0"/>
          <a:ext cx="4896530" cy="367240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4">
              <a:lumMod val="75000"/>
            </a:schemeClr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CBB51E-A958-4BCB-A889-8B5A983382E2}">
      <dsp:nvSpPr>
        <dsp:cNvPr id="0" name=""/>
        <dsp:cNvSpPr/>
      </dsp:nvSpPr>
      <dsp:spPr>
        <a:xfrm>
          <a:off x="1152130" y="348878"/>
          <a:ext cx="1841959" cy="1432238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Structures of higher education; national reforms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22046" y="418794"/>
        <a:ext cx="1702127" cy="1292406"/>
      </dsp:txXfrm>
    </dsp:sp>
    <dsp:sp modelId="{8EAED36C-85F6-4048-9F29-4442A514654B}">
      <dsp:nvSpPr>
        <dsp:cNvPr id="0" name=""/>
        <dsp:cNvSpPr/>
      </dsp:nvSpPr>
      <dsp:spPr>
        <a:xfrm>
          <a:off x="3024336" y="387420"/>
          <a:ext cx="1554523" cy="1432238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Areas of activity of Quality Assurance Agencies in higher education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4252" y="457336"/>
        <a:ext cx="1414691" cy="1292406"/>
      </dsp:txXfrm>
    </dsp:sp>
    <dsp:sp modelId="{61146EBF-7086-482B-8114-84484BA51E32}">
      <dsp:nvSpPr>
        <dsp:cNvPr id="0" name=""/>
        <dsp:cNvSpPr/>
      </dsp:nvSpPr>
      <dsp:spPr>
        <a:xfrm>
          <a:off x="1152130" y="1891289"/>
          <a:ext cx="1841959" cy="1432238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Institutional approach to quality assurance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22046" y="1961205"/>
        <a:ext cx="1702127" cy="1292406"/>
      </dsp:txXfrm>
    </dsp:sp>
    <dsp:sp modelId="{F5880012-1BF7-42BB-98A6-899CD61E433B}">
      <dsp:nvSpPr>
        <dsp:cNvPr id="0" name=""/>
        <dsp:cNvSpPr/>
      </dsp:nvSpPr>
      <dsp:spPr>
        <a:xfrm>
          <a:off x="2952330" y="1899596"/>
          <a:ext cx="1736116" cy="1432238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quality assessment procedures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22246" y="1969512"/>
        <a:ext cx="1596284" cy="129240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4A8F8-B080-470B-9BF5-868C610E7274}">
      <dsp:nvSpPr>
        <dsp:cNvPr id="0" name=""/>
        <dsp:cNvSpPr/>
      </dsp:nvSpPr>
      <dsp:spPr>
        <a:xfrm>
          <a:off x="0" y="78"/>
          <a:ext cx="7973146" cy="719824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SOURCE RESEARCH BASE</a:t>
          </a:r>
          <a:endParaRPr lang="ru-RU" sz="3200" b="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139" y="35217"/>
        <a:ext cx="7902868" cy="64954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59678-9D0A-4D7D-9E0D-E3A5B7DCE794}">
      <dsp:nvSpPr>
        <dsp:cNvPr id="0" name=""/>
        <dsp:cNvSpPr/>
      </dsp:nvSpPr>
      <dsp:spPr>
        <a:xfrm>
          <a:off x="0" y="10848"/>
          <a:ext cx="3456384" cy="42120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Документи і матеріали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61" y="31409"/>
        <a:ext cx="3415262" cy="38007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B0E4C-2EDF-48A8-9A19-39F6FF512FC5}">
      <dsp:nvSpPr>
        <dsp:cNvPr id="0" name=""/>
        <dsp:cNvSpPr/>
      </dsp:nvSpPr>
      <dsp:spPr>
        <a:xfrm>
          <a:off x="0" y="208723"/>
          <a:ext cx="6221366" cy="24558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National Agencies for Quality Assurance in Higher Education: reports, information materials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988" y="220711"/>
        <a:ext cx="6197390" cy="22160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EDE4A-95BA-424B-944B-90D7834CD458}">
      <dsp:nvSpPr>
        <dsp:cNvPr id="0" name=""/>
        <dsp:cNvSpPr/>
      </dsp:nvSpPr>
      <dsp:spPr>
        <a:xfrm>
          <a:off x="0" y="3460"/>
          <a:ext cx="4213366" cy="1769355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HIGHER QUALITY OF EDUCATION</a:t>
          </a:r>
          <a:endParaRPr lang="ru-UA" sz="2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IN A WORLD CONTEXT</a:t>
          </a:r>
          <a:endParaRPr lang="ru-RU" sz="2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373" y="89833"/>
        <a:ext cx="4040620" cy="159660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2433C-94FD-4B8C-AB29-35D725642D44}">
      <dsp:nvSpPr>
        <dsp:cNvPr id="0" name=""/>
        <dsp:cNvSpPr/>
      </dsp:nvSpPr>
      <dsp:spPr>
        <a:xfrm>
          <a:off x="0" y="1025"/>
          <a:ext cx="5616624" cy="1727166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Quality Assurance:</a:t>
          </a:r>
          <a:r>
            <a:rPr lang="en-US" sz="1800" b="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 continuous process by which a competent authority (</a:t>
          </a:r>
          <a:r>
            <a:rPr lang="en-US" sz="1800" b="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ies</a:t>
          </a:r>
          <a:r>
            <a:rPr lang="en-US" sz="1800" b="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evaluates the quality of a higher education system, institution or program to ensure that stakeholders are constantly maintaining and improving acceptable educational standards</a:t>
          </a:r>
          <a:r>
            <a:rPr lang="uk-UA" sz="1800" b="0" i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Section I. DEFINITION OF TERMS</a:t>
          </a:r>
          <a:r>
            <a:rPr lang="uk-UA" sz="1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1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Article I</a:t>
          </a:r>
          <a:r>
            <a:rPr lang="uk-UA" sz="1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uk-UA" sz="1400" kern="1200" dirty="0"/>
            <a:t>         </a:t>
          </a:r>
          <a:endParaRPr lang="ru-RU" sz="1400" kern="1200" dirty="0"/>
        </a:p>
      </dsp:txBody>
      <dsp:txXfrm>
        <a:off x="84313" y="85338"/>
        <a:ext cx="5447998" cy="155854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0CE8D-BA73-4565-8677-A9606F9D0856}">
      <dsp:nvSpPr>
        <dsp:cNvPr id="0" name=""/>
        <dsp:cNvSpPr/>
      </dsp:nvSpPr>
      <dsp:spPr>
        <a:xfrm>
          <a:off x="0" y="0"/>
          <a:ext cx="369332" cy="36933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DEA305-D294-4AD4-860A-C966E460D4C0}">
      <dsp:nvSpPr>
        <dsp:cNvPr id="0" name=""/>
        <dsp:cNvSpPr/>
      </dsp:nvSpPr>
      <dsp:spPr>
        <a:xfrm>
          <a:off x="184665" y="0"/>
          <a:ext cx="1885718" cy="3693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Quality education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4665" y="0"/>
        <a:ext cx="1885718" cy="3693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6A311-CCB5-4754-9300-18915823EFC2}">
      <dsp:nvSpPr>
        <dsp:cNvPr id="0" name=""/>
        <dsp:cNvSpPr/>
      </dsp:nvSpPr>
      <dsp:spPr>
        <a:xfrm>
          <a:off x="511086" y="0"/>
          <a:ext cx="5792318" cy="2952328"/>
        </a:xfrm>
        <a:prstGeom prst="rightArrow">
          <a:avLst/>
        </a:prstGeom>
        <a:solidFill>
          <a:schemeClr val="accent2">
            <a:lumMod val="7500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C03DA4-EBF4-47F7-B72D-B3A74044111B}">
      <dsp:nvSpPr>
        <dsp:cNvPr id="0" name=""/>
        <dsp:cNvSpPr/>
      </dsp:nvSpPr>
      <dsp:spPr>
        <a:xfrm>
          <a:off x="372667" y="885698"/>
          <a:ext cx="6069156" cy="1180931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  <a:effectLst>
          <a:glow rad="228600">
            <a:schemeClr val="accent3">
              <a:satMod val="175000"/>
              <a:alpha val="40000"/>
            </a:schemeClr>
          </a:glow>
        </a:effectLst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Movement to institutional quality assurance in higher education</a:t>
          </a:r>
          <a:endParaRPr lang="ru-RU" sz="31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315" y="943346"/>
        <a:ext cx="5953860" cy="106563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F722C5-F3D0-4760-A87E-501EF93B8388}">
      <dsp:nvSpPr>
        <dsp:cNvPr id="0" name=""/>
        <dsp:cNvSpPr/>
      </dsp:nvSpPr>
      <dsp:spPr>
        <a:xfrm>
          <a:off x="0" y="2417"/>
          <a:ext cx="8712968" cy="91728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baseline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QUALITY ASSURANCE (</a:t>
          </a:r>
          <a:r>
            <a:rPr lang="en-US" sz="2000" b="1" kern="1200" baseline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QA</a:t>
          </a:r>
          <a:r>
            <a:rPr lang="en-US" sz="2000" b="0" kern="1200" baseline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OF HIGHER EDUCATION:</a:t>
          </a:r>
          <a:endParaRPr lang="ru-UA" sz="2000" b="0" kern="1200" baseline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baseline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KEY MILESTONES OF HISTORY</a:t>
          </a:r>
          <a:endParaRPr lang="ru-RU" sz="2000" b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778" y="47195"/>
        <a:ext cx="8623412" cy="82772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36E13-3D0C-40AC-8148-2CA39A239130}">
      <dsp:nvSpPr>
        <dsp:cNvPr id="0" name=""/>
        <dsp:cNvSpPr/>
      </dsp:nvSpPr>
      <dsp:spPr>
        <a:xfrm rot="5400000">
          <a:off x="-186138" y="299565"/>
          <a:ext cx="1240924" cy="868647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2006</a:t>
          </a:r>
          <a:r>
            <a:rPr lang="uk-UA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-2019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547751"/>
        <a:ext cx="868647" cy="372277"/>
      </dsp:txXfrm>
    </dsp:sp>
    <dsp:sp modelId="{9F50941E-6D5E-4D5D-8F22-9E40A67AEFD8}">
      <dsp:nvSpPr>
        <dsp:cNvPr id="0" name=""/>
        <dsp:cNvSpPr/>
      </dsp:nvSpPr>
      <dsp:spPr>
        <a:xfrm rot="5400000">
          <a:off x="2726490" y="-1885957"/>
          <a:ext cx="1024228" cy="48074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European Quality Assurance Forum (EQAF)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34900" y="55632"/>
        <a:ext cx="4757410" cy="924230"/>
      </dsp:txXfrm>
    </dsp:sp>
    <dsp:sp modelId="{1232DEFB-75DC-4508-9DBA-7A8093040B93}">
      <dsp:nvSpPr>
        <dsp:cNvPr id="0" name=""/>
        <dsp:cNvSpPr/>
      </dsp:nvSpPr>
      <dsp:spPr>
        <a:xfrm rot="5400000">
          <a:off x="-186138" y="1348168"/>
          <a:ext cx="1240924" cy="868647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2008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596354"/>
        <a:ext cx="868647" cy="372277"/>
      </dsp:txXfrm>
    </dsp:sp>
    <dsp:sp modelId="{706344AE-ADB9-42DC-8D07-5BD747A343FC}">
      <dsp:nvSpPr>
        <dsp:cNvPr id="0" name=""/>
        <dsp:cNvSpPr/>
      </dsp:nvSpPr>
      <dsp:spPr>
        <a:xfrm rot="5400000">
          <a:off x="2869051" y="-838373"/>
          <a:ext cx="806601" cy="48074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European Register of Quality Assurance in Higher Education (EQAR)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68648" y="1201405"/>
        <a:ext cx="4768034" cy="727851"/>
      </dsp:txXfrm>
    </dsp:sp>
    <dsp:sp modelId="{25BB645D-43C4-46DB-8CE2-A506A9D75D64}">
      <dsp:nvSpPr>
        <dsp:cNvPr id="0" name=""/>
        <dsp:cNvSpPr/>
      </dsp:nvSpPr>
      <dsp:spPr>
        <a:xfrm rot="5400000">
          <a:off x="-186138" y="2271785"/>
          <a:ext cx="1240924" cy="868647"/>
        </a:xfrm>
        <a:prstGeom prst="chevron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2015</a:t>
          </a:r>
          <a:r>
            <a:rPr lang="en-US" sz="2400" kern="1200" dirty="0"/>
            <a:t> </a:t>
          </a:r>
          <a:endParaRPr lang="ru-RU" sz="2400" kern="1200" dirty="0"/>
        </a:p>
      </dsp:txBody>
      <dsp:txXfrm rot="-5400000">
        <a:off x="1" y="2519971"/>
        <a:ext cx="868647" cy="372277"/>
      </dsp:txXfrm>
    </dsp:sp>
    <dsp:sp modelId="{D741EB21-5F5B-4EDC-9C9C-E375538D3913}">
      <dsp:nvSpPr>
        <dsp:cNvPr id="0" name=""/>
        <dsp:cNvSpPr/>
      </dsp:nvSpPr>
      <dsp:spPr>
        <a:xfrm rot="5400000">
          <a:off x="2869051" y="87553"/>
          <a:ext cx="806601" cy="48074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ctr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Adopted by ESG 2015. Proposed by groups E4 and BUSINESSEUROPE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68648" y="2127332"/>
        <a:ext cx="4768034" cy="72785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F7B8D-43F8-48E8-BB2F-EFC4456FB422}">
      <dsp:nvSpPr>
        <dsp:cNvPr id="0" name=""/>
        <dsp:cNvSpPr/>
      </dsp:nvSpPr>
      <dsp:spPr>
        <a:xfrm rot="5400000">
          <a:off x="995700" y="76360"/>
          <a:ext cx="1224022" cy="1071301"/>
        </a:xfrm>
        <a:prstGeom prst="chevron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2000</a:t>
          </a:r>
          <a:endParaRPr lang="ru-RU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72061" y="535651"/>
        <a:ext cx="1071301" cy="152721"/>
      </dsp:txXfrm>
    </dsp:sp>
    <dsp:sp modelId="{F0425332-6FCC-4D95-97A4-C2CCB201D021}">
      <dsp:nvSpPr>
        <dsp:cNvPr id="0" name=""/>
        <dsp:cNvSpPr/>
      </dsp:nvSpPr>
      <dsp:spPr>
        <a:xfrm rot="5400000">
          <a:off x="3660387" y="-1050080"/>
          <a:ext cx="781042" cy="30595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European Education Quality Assurance Network (ENQA) established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521156" y="127278"/>
        <a:ext cx="3021379" cy="70478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F722C5-F3D0-4760-A87E-501EF93B8388}">
      <dsp:nvSpPr>
        <dsp:cNvPr id="0" name=""/>
        <dsp:cNvSpPr/>
      </dsp:nvSpPr>
      <dsp:spPr>
        <a:xfrm>
          <a:off x="0" y="0"/>
          <a:ext cx="8712968" cy="921375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baseline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QUALITY ASSURANCE (QA) IN HIGHER EDUCATION: UNDERSTANDING AND PERCEPTION</a:t>
          </a:r>
          <a:endParaRPr lang="uk-UA" sz="2800" b="0" kern="1200" baseline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978" y="44978"/>
        <a:ext cx="8623012" cy="83141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A85565-3F7D-401A-9125-0BC2A1AE8983}">
      <dsp:nvSpPr>
        <dsp:cNvPr id="0" name=""/>
        <dsp:cNvSpPr/>
      </dsp:nvSpPr>
      <dsp:spPr>
        <a:xfrm rot="10800000">
          <a:off x="682067" y="421"/>
          <a:ext cx="4772156" cy="863252"/>
        </a:xfrm>
        <a:prstGeom prst="homePlate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670" tIns="76200" rIns="14224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From the European concept of quality to the European practice of forming a culture of quality</a:t>
          </a:r>
          <a:endParaRPr lang="ru-RU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897880" y="421"/>
        <a:ext cx="4556343" cy="863252"/>
      </dsp:txXfrm>
    </dsp:sp>
    <dsp:sp modelId="{4F44438B-2143-4697-8F4E-6B51C56F6838}">
      <dsp:nvSpPr>
        <dsp:cNvPr id="0" name=""/>
        <dsp:cNvSpPr/>
      </dsp:nvSpPr>
      <dsp:spPr>
        <a:xfrm>
          <a:off x="0" y="421"/>
          <a:ext cx="1172805" cy="86325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4C3B7-B320-4F7E-8A1C-DC4243FB5B0B}">
      <dsp:nvSpPr>
        <dsp:cNvPr id="0" name=""/>
        <dsp:cNvSpPr/>
      </dsp:nvSpPr>
      <dsp:spPr>
        <a:xfrm>
          <a:off x="389811" y="0"/>
          <a:ext cx="4544207" cy="4104456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Quality Culture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9876" y="205222"/>
        <a:ext cx="1704077" cy="410445"/>
      </dsp:txXfrm>
    </dsp:sp>
    <dsp:sp modelId="{46FF2721-A194-4A05-B1AD-8600A2D47662}">
      <dsp:nvSpPr>
        <dsp:cNvPr id="0" name=""/>
        <dsp:cNvSpPr/>
      </dsp:nvSpPr>
      <dsp:spPr>
        <a:xfrm>
          <a:off x="919902" y="615668"/>
          <a:ext cx="3488787" cy="3488787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Quality Management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2026" y="816273"/>
        <a:ext cx="1504539" cy="401210"/>
      </dsp:txXfrm>
    </dsp:sp>
    <dsp:sp modelId="{AE5B2FF1-415A-4922-B34F-EAA707F5D642}">
      <dsp:nvSpPr>
        <dsp:cNvPr id="0" name=""/>
        <dsp:cNvSpPr/>
      </dsp:nvSpPr>
      <dsp:spPr>
        <a:xfrm>
          <a:off x="1227736" y="1231336"/>
          <a:ext cx="2873119" cy="287311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Quality Planning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20876" y="1429582"/>
        <a:ext cx="1486839" cy="396490"/>
      </dsp:txXfrm>
    </dsp:sp>
    <dsp:sp modelId="{8180C246-D7E3-47E1-AF5E-D9F9CABDDA92}">
      <dsp:nvSpPr>
        <dsp:cNvPr id="0" name=""/>
        <dsp:cNvSpPr/>
      </dsp:nvSpPr>
      <dsp:spPr>
        <a:xfrm>
          <a:off x="1535570" y="1847005"/>
          <a:ext cx="2257450" cy="2257450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Quality Control </a:t>
          </a:r>
          <a:endParaRPr lang="ru-RU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4784" y="2050175"/>
        <a:ext cx="1219023" cy="406341"/>
      </dsp:txXfrm>
    </dsp:sp>
    <dsp:sp modelId="{24D8CDEE-B9EE-4931-B36F-E9B4D4F110B8}">
      <dsp:nvSpPr>
        <dsp:cNvPr id="0" name=""/>
        <dsp:cNvSpPr/>
      </dsp:nvSpPr>
      <dsp:spPr>
        <a:xfrm>
          <a:off x="1564892" y="2462673"/>
          <a:ext cx="2198806" cy="1641782"/>
        </a:xfrm>
        <a:prstGeom prst="ellipse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Quality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Assurance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6900" y="2873119"/>
        <a:ext cx="1554790" cy="820891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FE82C-DD92-4D69-AD62-2FB6F6900A65}">
      <dsp:nvSpPr>
        <dsp:cNvPr id="0" name=""/>
        <dsp:cNvSpPr/>
      </dsp:nvSpPr>
      <dsp:spPr>
        <a:xfrm>
          <a:off x="0" y="0"/>
          <a:ext cx="4725854" cy="1166115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ENSURING THE QUALITY OF HIGHER EDUCATION IN EHEA: A DECADE OF NEW QUALITY</a:t>
          </a:r>
          <a:endParaRPr lang="ru-RU" sz="2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925" y="56925"/>
        <a:ext cx="4612004" cy="1052265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54F49-FF1C-45E5-926A-4C674FE9D173}">
      <dsp:nvSpPr>
        <dsp:cNvPr id="0" name=""/>
        <dsp:cNvSpPr/>
      </dsp:nvSpPr>
      <dsp:spPr>
        <a:xfrm>
          <a:off x="-3433229" y="-525585"/>
          <a:ext cx="4075507" cy="4075507"/>
        </a:xfrm>
        <a:prstGeom prst="blockArc">
          <a:avLst>
            <a:gd name="adj1" fmla="val 18900000"/>
            <a:gd name="adj2" fmla="val 2700000"/>
            <a:gd name="adj3" fmla="val 53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EF6C6E-99A8-475D-B3E2-9FC813A8C0BF}">
      <dsp:nvSpPr>
        <dsp:cNvPr id="0" name=""/>
        <dsp:cNvSpPr/>
      </dsp:nvSpPr>
      <dsp:spPr>
        <a:xfrm>
          <a:off x="383485" y="31744"/>
          <a:ext cx="5350906" cy="797666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303" tIns="45720" rIns="45720" bIns="4572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Expanding integrated transnational cooperation in higher education, research and innovation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3485" y="31744"/>
        <a:ext cx="5350906" cy="797666"/>
      </dsp:txXfrm>
    </dsp:sp>
    <dsp:sp modelId="{42137F76-F78E-4189-93BE-427858C988E1}">
      <dsp:nvSpPr>
        <dsp:cNvPr id="0" name=""/>
        <dsp:cNvSpPr/>
      </dsp:nvSpPr>
      <dsp:spPr>
        <a:xfrm>
          <a:off x="38778" y="174352"/>
          <a:ext cx="581579" cy="5815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A7E3D5-6BA1-4B05-BEA3-36713E10AAE6}">
      <dsp:nvSpPr>
        <dsp:cNvPr id="0" name=""/>
        <dsp:cNvSpPr/>
      </dsp:nvSpPr>
      <dsp:spPr>
        <a:xfrm>
          <a:off x="647919" y="852028"/>
          <a:ext cx="5084159" cy="732148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303" tIns="50800" rIns="50800" bIns="508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Development of inclusive and innovative approaches to teaching and learning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7919" y="852028"/>
        <a:ext cx="5084159" cy="732148"/>
      </dsp:txXfrm>
    </dsp:sp>
    <dsp:sp modelId="{5EDBAEC6-8B6C-4C77-BFD5-508E6BD77CA1}">
      <dsp:nvSpPr>
        <dsp:cNvPr id="0" name=""/>
        <dsp:cNvSpPr/>
      </dsp:nvSpPr>
      <dsp:spPr>
        <a:xfrm>
          <a:off x="305525" y="872369"/>
          <a:ext cx="581579" cy="5815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D4491-00C5-47A4-B787-53E193D8A7D1}">
      <dsp:nvSpPr>
        <dsp:cNvPr id="0" name=""/>
        <dsp:cNvSpPr/>
      </dsp:nvSpPr>
      <dsp:spPr>
        <a:xfrm>
          <a:off x="547151" y="1584176"/>
          <a:ext cx="5144762" cy="752378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303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Support for institutional, national and European initiatives for teacher training, continuing professional development of teachers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7151" y="1584176"/>
        <a:ext cx="5144762" cy="752378"/>
      </dsp:txXfrm>
    </dsp:sp>
    <dsp:sp modelId="{1A06E37C-765C-4931-999B-41FF7391B518}">
      <dsp:nvSpPr>
        <dsp:cNvPr id="0" name=""/>
        <dsp:cNvSpPr/>
      </dsp:nvSpPr>
      <dsp:spPr>
        <a:xfrm>
          <a:off x="305525" y="1570386"/>
          <a:ext cx="581579" cy="5815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1D13C5-32F8-4850-9552-28ABBEB561A4}">
      <dsp:nvSpPr>
        <dsp:cNvPr id="0" name=""/>
        <dsp:cNvSpPr/>
      </dsp:nvSpPr>
      <dsp:spPr>
        <a:xfrm>
          <a:off x="378476" y="2376263"/>
          <a:ext cx="5350906" cy="642254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303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Finding ways to better recognize high quality and innovate in career careers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8476" y="2376263"/>
        <a:ext cx="5350906" cy="642254"/>
      </dsp:txXfrm>
    </dsp:sp>
    <dsp:sp modelId="{F84DF48A-7CBE-4CA4-944D-5A0037EE84F1}">
      <dsp:nvSpPr>
        <dsp:cNvPr id="0" name=""/>
        <dsp:cNvSpPr/>
      </dsp:nvSpPr>
      <dsp:spPr>
        <a:xfrm>
          <a:off x="38778" y="2268403"/>
          <a:ext cx="581579" cy="5815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0EC65-247A-449B-96E6-920BF6BEE0BC}">
      <dsp:nvSpPr>
        <dsp:cNvPr id="0" name=""/>
        <dsp:cNvSpPr/>
      </dsp:nvSpPr>
      <dsp:spPr>
        <a:xfrm>
          <a:off x="1974918" y="0"/>
          <a:ext cx="3800950" cy="237559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57477D-05C3-4C6E-8D4C-1F6285C136BC}">
      <dsp:nvSpPr>
        <dsp:cNvPr id="0" name=""/>
        <dsp:cNvSpPr/>
      </dsp:nvSpPr>
      <dsp:spPr>
        <a:xfrm>
          <a:off x="2457638" y="1639634"/>
          <a:ext cx="98824" cy="98824"/>
        </a:xfrm>
        <a:prstGeom prst="ellipse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32FD99-1B4B-4432-82A6-51A4C214256C}">
      <dsp:nvSpPr>
        <dsp:cNvPr id="0" name=""/>
        <dsp:cNvSpPr/>
      </dsp:nvSpPr>
      <dsp:spPr>
        <a:xfrm>
          <a:off x="818357" y="1728194"/>
          <a:ext cx="3262310" cy="586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365" tIns="0" rIns="0" bIns="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Europe 2020 </a:t>
          </a: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Strategy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8357" y="1728194"/>
        <a:ext cx="3262310" cy="586928"/>
      </dsp:txXfrm>
    </dsp:sp>
    <dsp:sp modelId="{AFCFEA07-E155-43CF-BB7F-5D9539F70E4E}">
      <dsp:nvSpPr>
        <dsp:cNvPr id="0" name=""/>
        <dsp:cNvSpPr/>
      </dsp:nvSpPr>
      <dsp:spPr>
        <a:xfrm>
          <a:off x="3329956" y="993948"/>
          <a:ext cx="178644" cy="178644"/>
        </a:xfrm>
        <a:prstGeom prst="ellipse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8F4DE-0A48-4841-97EE-4C19852A16FD}">
      <dsp:nvSpPr>
        <dsp:cNvPr id="0" name=""/>
        <dsp:cNvSpPr/>
      </dsp:nvSpPr>
      <dsp:spPr>
        <a:xfrm>
          <a:off x="943706" y="576066"/>
          <a:ext cx="2501393" cy="866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60" tIns="0" rIns="0" bIns="0" numCol="1" spcCol="1270" anchor="t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"After 2020: a more ambitious EHEA"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3706" y="576066"/>
        <a:ext cx="2501393" cy="866567"/>
      </dsp:txXfrm>
    </dsp:sp>
    <dsp:sp modelId="{0EAE3DCE-772A-4DF1-A931-3256A2A10AF7}">
      <dsp:nvSpPr>
        <dsp:cNvPr id="0" name=""/>
        <dsp:cNvSpPr/>
      </dsp:nvSpPr>
      <dsp:spPr>
        <a:xfrm>
          <a:off x="4379019" y="601025"/>
          <a:ext cx="247061" cy="247061"/>
        </a:xfrm>
        <a:prstGeom prst="ellipse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0042B3-9EE7-4322-A3B3-47AF5C22E983}">
      <dsp:nvSpPr>
        <dsp:cNvPr id="0" name=""/>
        <dsp:cNvSpPr/>
      </dsp:nvSpPr>
      <dsp:spPr>
        <a:xfrm>
          <a:off x="4445827" y="504060"/>
          <a:ext cx="2998986" cy="1385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913" tIns="0" rIns="0" bIns="0" numCol="1" spcCol="1270" anchor="t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third mission of the university: </a:t>
          </a:r>
          <a:r>
            <a:rPr lang="en-US" sz="1800" b="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development of approaches and procedures for quality assurance in social partnership</a:t>
          </a:r>
          <a:endParaRPr lang="ru-RU" sz="1600" b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45827" y="504060"/>
        <a:ext cx="2998986" cy="1385517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2FA7-8134-436E-81DD-B61097107CD2}">
      <dsp:nvSpPr>
        <dsp:cNvPr id="0" name=""/>
        <dsp:cNvSpPr/>
      </dsp:nvSpPr>
      <dsp:spPr>
        <a:xfrm>
          <a:off x="2806586" y="0"/>
          <a:ext cx="1464307" cy="1464307"/>
        </a:xfrm>
        <a:prstGeom prst="ellipse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en-US" sz="1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Education</a:t>
          </a:r>
          <a:r>
            <a:rPr lang="en-US" sz="1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1827" y="256253"/>
        <a:ext cx="1073825" cy="658938"/>
      </dsp:txXfrm>
    </dsp:sp>
    <dsp:sp modelId="{3F920E8E-4FA6-4729-ADE5-692B78F56F7A}">
      <dsp:nvSpPr>
        <dsp:cNvPr id="0" name=""/>
        <dsp:cNvSpPr/>
      </dsp:nvSpPr>
      <dsp:spPr>
        <a:xfrm>
          <a:off x="3456385" y="864099"/>
          <a:ext cx="1673864" cy="1612480"/>
        </a:xfrm>
        <a:prstGeom prst="ellipse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Research</a:t>
          </a:r>
          <a:r>
            <a:rPr lang="en-US" sz="1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68308" y="1280657"/>
        <a:ext cx="1004318" cy="886864"/>
      </dsp:txXfrm>
    </dsp:sp>
    <dsp:sp modelId="{B84B641B-1308-4A37-A80D-391E7E4B6BB2}">
      <dsp:nvSpPr>
        <dsp:cNvPr id="0" name=""/>
        <dsp:cNvSpPr/>
      </dsp:nvSpPr>
      <dsp:spPr>
        <a:xfrm>
          <a:off x="1584178" y="792092"/>
          <a:ext cx="1967326" cy="1712712"/>
        </a:xfrm>
        <a:prstGeom prst="ellipse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Third mission</a:t>
          </a:r>
          <a:r>
            <a:rPr lang="en-US" sz="12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1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Knowledge</a:t>
          </a:r>
          <a:r>
            <a:rPr lang="uk-UA" sz="1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transfer and</a:t>
          </a:r>
          <a:r>
            <a:rPr lang="uk-UA" sz="1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social engagement </a:t>
          </a:r>
          <a:r>
            <a:rPr lang="en-US" sz="1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partnerships</a:t>
          </a:r>
          <a:endParaRPr lang="ru-RU" sz="12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69434" y="1234543"/>
        <a:ext cx="1180395" cy="9419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44784-611B-40E4-8F58-8B11C7B13418}">
      <dsp:nvSpPr>
        <dsp:cNvPr id="0" name=""/>
        <dsp:cNvSpPr/>
      </dsp:nvSpPr>
      <dsp:spPr>
        <a:xfrm>
          <a:off x="0" y="0"/>
          <a:ext cx="4104456" cy="154337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WHY</a:t>
          </a:r>
          <a:endParaRPr lang="ru-UA" sz="2600" b="0" kern="1200" baseline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THE TOPIC IS CURRENT</a:t>
          </a:r>
          <a:endParaRPr lang="ru-RU" sz="26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341" y="75341"/>
        <a:ext cx="3953774" cy="1392688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84ED6-2F4B-4039-89CD-BF134E5AC447}">
      <dsp:nvSpPr>
        <dsp:cNvPr id="0" name=""/>
        <dsp:cNvSpPr/>
      </dsp:nvSpPr>
      <dsp:spPr>
        <a:xfrm>
          <a:off x="288027" y="0"/>
          <a:ext cx="1728191" cy="72789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External: Quality assessment systems</a:t>
          </a:r>
          <a:endParaRPr lang="ru-RU" sz="15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027" y="0"/>
        <a:ext cx="1728191" cy="727899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24228-9B29-49FF-BB49-AD2520A75415}">
      <dsp:nvSpPr>
        <dsp:cNvPr id="0" name=""/>
        <dsp:cNvSpPr/>
      </dsp:nvSpPr>
      <dsp:spPr>
        <a:xfrm>
          <a:off x="491885" y="1081"/>
          <a:ext cx="1596346" cy="683977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Internal: Quality assessment</a:t>
          </a:r>
          <a:endParaRPr lang="ru-RU" sz="15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1885" y="1081"/>
        <a:ext cx="1596346" cy="683977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CCFFB-AD48-4872-954C-BC07FA62C818}">
      <dsp:nvSpPr>
        <dsp:cNvPr id="0" name=""/>
        <dsp:cNvSpPr/>
      </dsp:nvSpPr>
      <dsp:spPr>
        <a:xfrm>
          <a:off x="0" y="0"/>
          <a:ext cx="4762127" cy="1006316"/>
        </a:xfrm>
        <a:prstGeom prst="roundRect">
          <a:avLst/>
        </a:prstGeom>
        <a:solidFill>
          <a:srgbClr val="C00000">
            <a:alpha val="90000"/>
          </a:srgbClr>
        </a:solidFill>
        <a:ln w="762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Poland</a:t>
          </a:r>
          <a:r>
            <a:rPr lang="uk-UA" sz="20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</a:t>
          </a:r>
          <a:r>
            <a:rPr lang="en-US" sz="20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Population</a:t>
          </a:r>
          <a:r>
            <a:rPr lang="uk-UA" sz="20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: 37.972.812   </a:t>
          </a:r>
          <a:br>
            <a:rPr lang="en-US" sz="20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HEIs:</a:t>
          </a: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393</a:t>
          </a:r>
          <a:r>
            <a:rPr lang="uk-UA" sz="20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Ranked universities</a:t>
          </a:r>
          <a:r>
            <a:rPr lang="uk-UA" sz="20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2020</a:t>
          </a:r>
          <a:r>
            <a:rPr lang="en-US" sz="20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uk-UA" sz="20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14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124" y="49124"/>
        <a:ext cx="4663879" cy="908068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EBCA1-4764-4399-9E85-6C5F3231D0AD}">
      <dsp:nvSpPr>
        <dsp:cNvPr id="0" name=""/>
        <dsp:cNvSpPr/>
      </dsp:nvSpPr>
      <dsp:spPr>
        <a:xfrm>
          <a:off x="0" y="68511"/>
          <a:ext cx="4392487" cy="389312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Bulgaria</a:t>
          </a: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 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Population</a:t>
          </a: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uk-UA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7.000.039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005" y="87516"/>
        <a:ext cx="4354477" cy="351302"/>
      </dsp:txXfrm>
    </dsp:sp>
    <dsp:sp modelId="{5035E98A-626A-4691-8A16-1532BD744A7D}">
      <dsp:nvSpPr>
        <dsp:cNvPr id="0" name=""/>
        <dsp:cNvSpPr/>
      </dsp:nvSpPr>
      <dsp:spPr>
        <a:xfrm>
          <a:off x="0" y="703133"/>
          <a:ext cx="4392487" cy="341859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HEIs:</a:t>
          </a:r>
          <a:r>
            <a:rPr lang="uk-UA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47</a:t>
          </a:r>
          <a:r>
            <a:rPr lang="uk-UA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Ranked universities</a:t>
          </a:r>
          <a:r>
            <a:rPr lang="uk-UA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2020</a:t>
          </a: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uk-UA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88" y="719821"/>
        <a:ext cx="4359111" cy="308483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877DE-644E-4E4F-9827-6B954FABD651}">
      <dsp:nvSpPr>
        <dsp:cNvPr id="0" name=""/>
        <dsp:cNvSpPr/>
      </dsp:nvSpPr>
      <dsp:spPr>
        <a:xfrm>
          <a:off x="0" y="0"/>
          <a:ext cx="4464497" cy="365137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Hungary</a:t>
          </a:r>
          <a:r>
            <a:rPr lang="uk-UA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    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Population</a:t>
          </a:r>
          <a:r>
            <a:rPr lang="uk-UA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9.772.756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25" y="17825"/>
        <a:ext cx="4428847" cy="329487"/>
      </dsp:txXfrm>
    </dsp:sp>
    <dsp:sp modelId="{44742F54-706B-4345-B5B9-F38B25E93483}">
      <dsp:nvSpPr>
        <dsp:cNvPr id="0" name=""/>
        <dsp:cNvSpPr/>
      </dsp:nvSpPr>
      <dsp:spPr>
        <a:xfrm>
          <a:off x="0" y="428583"/>
          <a:ext cx="4464497" cy="82368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HEIs: 48</a:t>
          </a:r>
          <a:r>
            <a:rPr lang="uk-UA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Ranked universities</a:t>
          </a: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2020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209" y="468792"/>
        <a:ext cx="4384079" cy="743262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D8A30-A676-478B-BA1C-56B2E5D6C367}">
      <dsp:nvSpPr>
        <dsp:cNvPr id="0" name=""/>
        <dsp:cNvSpPr/>
      </dsp:nvSpPr>
      <dsp:spPr>
        <a:xfrm>
          <a:off x="0" y="0"/>
          <a:ext cx="7128792" cy="5266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Ukraine</a:t>
          </a:r>
          <a:r>
            <a:rPr lang="uk-UA" sz="28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</a:t>
          </a:r>
          <a:r>
            <a:rPr lang="en-US" sz="28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Population</a:t>
          </a:r>
          <a:r>
            <a:rPr lang="uk-UA" sz="28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: 44, 622, 516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08" y="25708"/>
        <a:ext cx="7077376" cy="475221"/>
      </dsp:txXfrm>
    </dsp:sp>
    <dsp:sp modelId="{28A92290-178B-432C-A266-117DE68ACC2C}">
      <dsp:nvSpPr>
        <dsp:cNvPr id="0" name=""/>
        <dsp:cNvSpPr/>
      </dsp:nvSpPr>
      <dsp:spPr>
        <a:xfrm>
          <a:off x="0" y="540734"/>
          <a:ext cx="7128792" cy="52663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HEIs:</a:t>
          </a:r>
          <a:r>
            <a:rPr lang="uk-UA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282</a:t>
          </a:r>
          <a:r>
            <a:rPr lang="uk-UA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b="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1800" b="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universities, institutes</a:t>
          </a:r>
          <a:r>
            <a:rPr lang="uk-UA" sz="1600" b="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uk-UA" sz="1600" kern="1200" baseline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baseline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en-US" sz="2000" kern="1200" baseline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Ranked universities</a:t>
          </a:r>
          <a:r>
            <a:rPr lang="uk-UA" sz="2000" kern="1200" baseline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2020</a:t>
          </a:r>
          <a:r>
            <a:rPr lang="en-US" sz="2000" kern="1200" baseline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uk-UA" sz="2000" kern="1200" baseline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b="1" kern="1200" baseline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08" y="566442"/>
        <a:ext cx="7077376" cy="475221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B9469-AC63-4823-94AC-DC77F89048BF}">
      <dsp:nvSpPr>
        <dsp:cNvPr id="0" name=""/>
        <dsp:cNvSpPr/>
      </dsp:nvSpPr>
      <dsp:spPr>
        <a:xfrm>
          <a:off x="0" y="0"/>
          <a:ext cx="9879706" cy="705839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NATIONAL REFORMS AND EDUCATIONAL PROJECTS IN HIGHER EDUCATION: PROGRESS TO NEW QUALITY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456" y="34456"/>
        <a:ext cx="9810794" cy="636927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6CDED-E619-4888-8D6F-BD9856A1D646}">
      <dsp:nvSpPr>
        <dsp:cNvPr id="0" name=""/>
        <dsp:cNvSpPr/>
      </dsp:nvSpPr>
      <dsp:spPr>
        <a:xfrm>
          <a:off x="0" y="0"/>
          <a:ext cx="3150891" cy="353105"/>
        </a:xfrm>
        <a:prstGeom prst="round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Higher school in Bulgaria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237" y="17237"/>
        <a:ext cx="3116417" cy="318631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1EC42D-7056-4B8D-AA60-C4F93DE6C1C9}">
      <dsp:nvSpPr>
        <dsp:cNvPr id="0" name=""/>
        <dsp:cNvSpPr/>
      </dsp:nvSpPr>
      <dsp:spPr>
        <a:xfrm>
          <a:off x="1732" y="130794"/>
          <a:ext cx="1689413" cy="666347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Preparation of the National Map of Higher Education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32" y="130794"/>
        <a:ext cx="1689413" cy="666347"/>
      </dsp:txXfrm>
    </dsp:sp>
    <dsp:sp modelId="{D1A92764-0185-4FF1-92E2-4A391109638B}">
      <dsp:nvSpPr>
        <dsp:cNvPr id="0" name=""/>
        <dsp:cNvSpPr/>
      </dsp:nvSpPr>
      <dsp:spPr>
        <a:xfrm>
          <a:off x="1732" y="797142"/>
          <a:ext cx="1689413" cy="144803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8575" cap="flat" cmpd="sng" algn="ctr">
          <a:solidFill>
            <a:schemeClr val="accent2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Will determine the territorial and profile structure of the institutional network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32" y="797142"/>
        <a:ext cx="1689413" cy="1448030"/>
      </dsp:txXfrm>
    </dsp:sp>
    <dsp:sp modelId="{F7B80172-1946-4FE0-A6DA-90A30FEA2609}">
      <dsp:nvSpPr>
        <dsp:cNvPr id="0" name=""/>
        <dsp:cNvSpPr/>
      </dsp:nvSpPr>
      <dsp:spPr>
        <a:xfrm>
          <a:off x="1927663" y="130794"/>
          <a:ext cx="1689413" cy="666347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New financing model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27663" y="130794"/>
        <a:ext cx="1689413" cy="666347"/>
      </dsp:txXfrm>
    </dsp:sp>
    <dsp:sp modelId="{08E4B4B7-9BFE-4708-813E-7EA5C43E3FB1}">
      <dsp:nvSpPr>
        <dsp:cNvPr id="0" name=""/>
        <dsp:cNvSpPr/>
      </dsp:nvSpPr>
      <dsp:spPr>
        <a:xfrm>
          <a:off x="1927663" y="797142"/>
          <a:ext cx="1689413" cy="144803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8575" cap="flat" cmpd="sng" algn="ctr">
          <a:solidFill>
            <a:schemeClr val="accent2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Stimulates competition and development of HEIs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Increasing targeted grants</a:t>
          </a:r>
          <a:endParaRPr lang="ru-UA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Additional scholarships</a:t>
          </a:r>
          <a:endParaRPr lang="ru-UA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27663" y="797142"/>
        <a:ext cx="1689413" cy="1448030"/>
      </dsp:txXfrm>
    </dsp:sp>
    <dsp:sp modelId="{9C340F30-387A-4C49-8ED6-1AC1D3BA4D67}">
      <dsp:nvSpPr>
        <dsp:cNvPr id="0" name=""/>
        <dsp:cNvSpPr/>
      </dsp:nvSpPr>
      <dsp:spPr>
        <a:xfrm>
          <a:off x="3853594" y="130794"/>
          <a:ext cx="1689413" cy="666347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Higher schools as powerful research centers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53594" y="130794"/>
        <a:ext cx="1689413" cy="666347"/>
      </dsp:txXfrm>
    </dsp:sp>
    <dsp:sp modelId="{F1D61700-2000-4A3F-A121-C1067C438753}">
      <dsp:nvSpPr>
        <dsp:cNvPr id="0" name=""/>
        <dsp:cNvSpPr/>
      </dsp:nvSpPr>
      <dsp:spPr>
        <a:xfrm>
          <a:off x="3816427" y="776782"/>
          <a:ext cx="1689413" cy="144803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8575" cap="flat" cmpd="sng" algn="ctr">
          <a:solidFill>
            <a:schemeClr val="accent2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Research infrastructure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State support for participation in international projects</a:t>
          </a:r>
          <a:endParaRPr lang="ru-UA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6427" y="776782"/>
        <a:ext cx="1689413" cy="14480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FFD69E-4734-480C-A039-29162C4575BF}">
      <dsp:nvSpPr>
        <dsp:cNvPr id="0" name=""/>
        <dsp:cNvSpPr/>
      </dsp:nvSpPr>
      <dsp:spPr>
        <a:xfrm>
          <a:off x="0" y="0"/>
          <a:ext cx="6264695" cy="2086192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Foreign accreditation agencies and higher education quality assurance agencies that issue certificates of accreditation of educational programs recognized in Ukraine</a:t>
          </a:r>
          <a:endParaRPr lang="ru-RU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Order of the Cabinet of Ministers</a:t>
          </a: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from July 10, 2019 № 554-r</a:t>
          </a:r>
          <a:endParaRPr lang="ru-RU" sz="3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101839" y="101839"/>
        <a:ext cx="6061017" cy="1882514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1C0BD-3B1D-4F21-9120-B682CB7F7D74}">
      <dsp:nvSpPr>
        <dsp:cNvPr id="0" name=""/>
        <dsp:cNvSpPr/>
      </dsp:nvSpPr>
      <dsp:spPr>
        <a:xfrm>
          <a:off x="377" y="0"/>
          <a:ext cx="1358617" cy="302433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improving the quality of higher education and meeting the needs of the labor market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7" y="1209734"/>
        <a:ext cx="1358617" cy="1209734"/>
      </dsp:txXfrm>
    </dsp:sp>
    <dsp:sp modelId="{EE9E3FDE-A874-4F2D-BE95-B9D85EF388E0}">
      <dsp:nvSpPr>
        <dsp:cNvPr id="0" name=""/>
        <dsp:cNvSpPr/>
      </dsp:nvSpPr>
      <dsp:spPr>
        <a:xfrm>
          <a:off x="258804" y="79586"/>
          <a:ext cx="747402" cy="69926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5C14EF-F356-41BF-8358-006C7E247646}">
      <dsp:nvSpPr>
        <dsp:cNvPr id="0" name=""/>
        <dsp:cNvSpPr/>
      </dsp:nvSpPr>
      <dsp:spPr>
        <a:xfrm>
          <a:off x="1401044" y="0"/>
          <a:ext cx="1358617" cy="302433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updating quality standards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QAFIN 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01044" y="1209734"/>
        <a:ext cx="1358617" cy="1209734"/>
      </dsp:txXfrm>
    </dsp:sp>
    <dsp:sp modelId="{4CD38CD1-4C47-4CE9-80FF-B62F03035914}">
      <dsp:nvSpPr>
        <dsp:cNvPr id="0" name=""/>
        <dsp:cNvSpPr/>
      </dsp:nvSpPr>
      <dsp:spPr>
        <a:xfrm>
          <a:off x="1689008" y="144021"/>
          <a:ext cx="801483" cy="79076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367EE-3DD4-4F71-9BE2-F294D010C3B6}">
      <dsp:nvSpPr>
        <dsp:cNvPr id="0" name=""/>
        <dsp:cNvSpPr/>
      </dsp:nvSpPr>
      <dsp:spPr>
        <a:xfrm>
          <a:off x="2736307" y="0"/>
          <a:ext cx="1559299" cy="302433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Promoting </a:t>
          </a:r>
          <a:r>
            <a:rPr lang="en-US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entrepreneurship </a:t>
          </a:r>
          <a:r>
            <a:rPr lang="en-US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education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6307" y="1209734"/>
        <a:ext cx="1559299" cy="1209734"/>
      </dsp:txXfrm>
    </dsp:sp>
    <dsp:sp modelId="{F3BBE886-DBFE-44D1-BABC-9D4982100169}">
      <dsp:nvSpPr>
        <dsp:cNvPr id="0" name=""/>
        <dsp:cNvSpPr/>
      </dsp:nvSpPr>
      <dsp:spPr>
        <a:xfrm>
          <a:off x="3251341" y="144021"/>
          <a:ext cx="688758" cy="68874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724F30-7248-4070-9428-48FB6318CD5A}">
      <dsp:nvSpPr>
        <dsp:cNvPr id="0" name=""/>
        <dsp:cNvSpPr/>
      </dsp:nvSpPr>
      <dsp:spPr>
        <a:xfrm>
          <a:off x="4400478" y="0"/>
          <a:ext cx="1358617" cy="302433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implementation of the national Strategy for internationalization of higher education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00478" y="1209734"/>
        <a:ext cx="1358617" cy="1209734"/>
      </dsp:txXfrm>
    </dsp:sp>
    <dsp:sp modelId="{18026F09-AA39-46C4-BAF1-ABEC94DA4D24}">
      <dsp:nvSpPr>
        <dsp:cNvPr id="0" name=""/>
        <dsp:cNvSpPr/>
      </dsp:nvSpPr>
      <dsp:spPr>
        <a:xfrm>
          <a:off x="4790895" y="144021"/>
          <a:ext cx="684901" cy="69926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BCEDC7-3409-440C-9207-7F39B6FF0475}">
      <dsp:nvSpPr>
        <dsp:cNvPr id="0" name=""/>
        <dsp:cNvSpPr/>
      </dsp:nvSpPr>
      <dsp:spPr>
        <a:xfrm>
          <a:off x="381504" y="2607118"/>
          <a:ext cx="4781732" cy="417217"/>
        </a:xfrm>
        <a:prstGeom prst="leftRightArrow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9269D-5361-4CAA-A997-49DED67E0B66}">
      <dsp:nvSpPr>
        <dsp:cNvPr id="0" name=""/>
        <dsp:cNvSpPr/>
      </dsp:nvSpPr>
      <dsp:spPr>
        <a:xfrm>
          <a:off x="0" y="234"/>
          <a:ext cx="5256583" cy="92286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Strengthening responsibility for higher education; increase funding and increase the number of doctoral students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050" y="45284"/>
        <a:ext cx="5166483" cy="832760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DDC7A4-6FB3-4F67-9039-DA2AC787B8ED}">
      <dsp:nvSpPr>
        <dsp:cNvPr id="0" name=""/>
        <dsp:cNvSpPr/>
      </dsp:nvSpPr>
      <dsp:spPr>
        <a:xfrm>
          <a:off x="0" y="58067"/>
          <a:ext cx="3336609" cy="459929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8575">
          <a:solidFill>
            <a:schemeClr val="accent2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initiative for excellence is a research university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452" y="80519"/>
        <a:ext cx="3291705" cy="415025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51D37-8707-4EE4-8302-1ACD7201903D}">
      <dsp:nvSpPr>
        <dsp:cNvPr id="0" name=""/>
        <dsp:cNvSpPr/>
      </dsp:nvSpPr>
      <dsp:spPr>
        <a:xfrm>
          <a:off x="0" y="7337"/>
          <a:ext cx="9753600" cy="84942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ECTS </a:t>
          </a:r>
          <a:r>
            <a:rPr lang="en-US" sz="2200" b="0" kern="1200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AS AN INDICATOR OF EXTERNAL EVALUATION OF THE QUALITY OF HIGHER EDUCATION: </a:t>
          </a:r>
          <a:r>
            <a:rPr lang="en-US" sz="2200" b="1" kern="1200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INDIVIDUAL ROUTES OF COUNTRIES</a:t>
          </a:r>
          <a:endParaRPr lang="ru-RU" sz="22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465" y="48802"/>
        <a:ext cx="9670670" cy="766490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03790-EE72-4A5B-987D-8FBDBF58FD69}">
      <dsp:nvSpPr>
        <dsp:cNvPr id="0" name=""/>
        <dsp:cNvSpPr/>
      </dsp:nvSpPr>
      <dsp:spPr>
        <a:xfrm>
          <a:off x="0" y="318"/>
          <a:ext cx="7181058" cy="633445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RECOGNITION OF QUALIFICATIONS</a:t>
          </a:r>
          <a:endParaRPr lang="ru-RU" sz="2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22" y="31240"/>
        <a:ext cx="7119214" cy="571601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04D5A-9207-4C8B-B033-CE5813C4C5A6}">
      <dsp:nvSpPr>
        <dsp:cNvPr id="0" name=""/>
        <dsp:cNvSpPr/>
      </dsp:nvSpPr>
      <dsp:spPr>
        <a:xfrm>
          <a:off x="0" y="175680"/>
          <a:ext cx="8677535" cy="606698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baseline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БОЛГАРІЯ: МОДЕЛЬ СИСТЕМИ ЗАБЕЗПЕЧЕННЯ ЯКОСТІ</a:t>
          </a:r>
          <a:endParaRPr lang="ru-RU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617" y="205297"/>
        <a:ext cx="8618301" cy="547464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9F25A-7617-4629-92AF-E677862A0825}">
      <dsp:nvSpPr>
        <dsp:cNvPr id="0" name=""/>
        <dsp:cNvSpPr/>
      </dsp:nvSpPr>
      <dsp:spPr>
        <a:xfrm>
          <a:off x="0" y="0"/>
          <a:ext cx="4536504" cy="460926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NORMATIVE SUBSYSTEM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4536504" cy="460926"/>
      </dsp:txXfrm>
    </dsp:sp>
    <dsp:sp modelId="{7FC952ED-CC84-4848-B471-3C7486B5D2B4}">
      <dsp:nvSpPr>
        <dsp:cNvPr id="0" name=""/>
        <dsp:cNvSpPr/>
      </dsp:nvSpPr>
      <dsp:spPr>
        <a:xfrm>
          <a:off x="0" y="463605"/>
          <a:ext cx="4536504" cy="1218779"/>
        </a:xfrm>
        <a:prstGeom prst="rect">
          <a:avLst/>
        </a:prstGeom>
        <a:solidFill>
          <a:schemeClr val="bg2">
            <a:alpha val="90000"/>
          </a:schemeClr>
        </a:solidFill>
        <a:ln w="12700" cap="flat" cmpd="sng" algn="ctr">
          <a:solidFill>
            <a:schemeClr val="accent4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legislation (HEA, etc.);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bylaws (SCNEAA);</a:t>
          </a:r>
          <a:endParaRPr lang="ru-UA" sz="1600" kern="1200" dirty="0" err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evaluation and accreditation criteria and procedures;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Other NEAA documents and resolutions related to evaluation and accreditation procedures.</a:t>
          </a:r>
          <a:endParaRPr lang="ru-UA" sz="1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63605"/>
        <a:ext cx="4536504" cy="1218779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72B55F-0DFF-4A86-B523-B90EC7A3E001}">
      <dsp:nvSpPr>
        <dsp:cNvPr id="0" name=""/>
        <dsp:cNvSpPr/>
      </dsp:nvSpPr>
      <dsp:spPr>
        <a:xfrm>
          <a:off x="0" y="63471"/>
          <a:ext cx="6228035" cy="469716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SUBSYSTEM STANDARDS, POLICIES, PROCEDURES, DOCUMENTS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3471"/>
        <a:ext cx="6228035" cy="469716"/>
      </dsp:txXfrm>
    </dsp:sp>
    <dsp:sp modelId="{DF7AAF0F-0B31-4069-B2D8-5F29C7D3D703}">
      <dsp:nvSpPr>
        <dsp:cNvPr id="0" name=""/>
        <dsp:cNvSpPr/>
      </dsp:nvSpPr>
      <dsp:spPr>
        <a:xfrm>
          <a:off x="0" y="558193"/>
          <a:ext cx="6228035" cy="158112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4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Harmonization </a:t>
          </a:r>
          <a:r>
            <a:rPr lang="en-US" sz="1600" b="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of NAEA criteria and procedures for ESG 2015</a:t>
          </a:r>
          <a:endParaRPr lang="ru-RU" sz="1600" b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Policy on: </a:t>
          </a:r>
          <a:r>
            <a:rPr lang="en-US" sz="1600" b="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internal quality assurance; partnership with Bulgarian and international government agencies; publicity and accountability; conflict of interest prevention.</a:t>
          </a:r>
          <a:endParaRPr lang="ru-RU" sz="1600" b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Procedures: </a:t>
          </a:r>
          <a:r>
            <a:rPr lang="en-US" sz="1600" b="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Quality assurance at the "entrance", "during the process" and "at the exit". Information collection and feedback procedures.</a:t>
          </a:r>
          <a:endParaRPr lang="ru-RU" sz="1600" b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58193"/>
        <a:ext cx="6228035" cy="1581120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2A51D-B1F6-45AE-9C1E-370E4E832B5A}">
      <dsp:nvSpPr>
        <dsp:cNvPr id="0" name=""/>
        <dsp:cNvSpPr/>
      </dsp:nvSpPr>
      <dsp:spPr>
        <a:xfrm>
          <a:off x="0" y="0"/>
          <a:ext cx="4464496" cy="402859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>
          <a:glow rad="101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SUBSYSTEM</a:t>
          </a:r>
          <a:r>
            <a:rPr lang="uk-UA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MANAGEMENT 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4464496" cy="402859"/>
      </dsp:txXfrm>
    </dsp:sp>
    <dsp:sp modelId="{27ED62CE-34B7-4B26-A8DC-FADC93EC8F67}">
      <dsp:nvSpPr>
        <dsp:cNvPr id="0" name=""/>
        <dsp:cNvSpPr/>
      </dsp:nvSpPr>
      <dsp:spPr>
        <a:xfrm>
          <a:off x="0" y="410106"/>
          <a:ext cx="4464496" cy="13176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Створені</a:t>
          </a: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</a:t>
          </a: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6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спеціалізовані</a:t>
          </a: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структури</a:t>
          </a: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адміністрування</a:t>
          </a: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ru-RU" sz="16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загальне</a:t>
          </a: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 </a:t>
          </a:r>
          <a:r>
            <a:rPr lang="ru-RU" sz="16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людські</a:t>
          </a: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ресурси</a:t>
          </a: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інформаційні технології; управлінська документація.</a:t>
          </a:r>
          <a:endParaRPr lang="ru-UA" sz="1600" kern="1200" dirty="0" err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10106"/>
        <a:ext cx="4464496" cy="1317600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A8626E-DCB4-4233-91E4-B3EDF45FE082}">
      <dsp:nvSpPr>
        <dsp:cNvPr id="0" name=""/>
        <dsp:cNvSpPr/>
      </dsp:nvSpPr>
      <dsp:spPr>
        <a:xfrm>
          <a:off x="0" y="0"/>
          <a:ext cx="6264695" cy="518400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SUBSYSTEM</a:t>
          </a:r>
          <a:r>
            <a:rPr lang="uk-UA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FACILITIES PROVISION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6264695" cy="518400"/>
      </dsp:txXfrm>
    </dsp:sp>
    <dsp:sp modelId="{9208D0EE-DA5D-4AF2-91C8-E34887BEACAC}">
      <dsp:nvSpPr>
        <dsp:cNvPr id="0" name=""/>
        <dsp:cNvSpPr/>
      </dsp:nvSpPr>
      <dsp:spPr>
        <a:xfrm>
          <a:off x="0" y="543596"/>
          <a:ext cx="6264695" cy="889379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lumMod val="50000"/>
              <a:alpha val="90000"/>
            </a:schemeClr>
          </a:solidFill>
          <a:prstDash val="solid"/>
          <a:miter lim="800000"/>
        </a:ln>
        <a:effectLst>
          <a:glow rad="635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LTTA </a:t>
          </a:r>
          <a:r>
            <a:rPr lang="uk-UA" sz="1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</a:t>
          </a:r>
          <a:r>
            <a:rPr lang="en-US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Long-term tangible assets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STTA </a:t>
          </a:r>
          <a:r>
            <a:rPr lang="uk-UA" sz="1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</a:t>
          </a:r>
          <a:r>
            <a:rPr lang="en-US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Short-term tangible assets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Financial condition              Financial resources            Financial policy</a:t>
          </a:r>
          <a:endParaRPr lang="ru-RU" sz="1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43596"/>
        <a:ext cx="6264695" cy="8893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28EB9-5C36-4474-AAFF-BBE70557922A}">
      <dsp:nvSpPr>
        <dsp:cNvPr id="0" name=""/>
        <dsp:cNvSpPr/>
      </dsp:nvSpPr>
      <dsp:spPr>
        <a:xfrm rot="5400000">
          <a:off x="2595317" y="0"/>
          <a:ext cx="2226168" cy="1224136"/>
        </a:xfrm>
        <a:prstGeom prst="rightArrow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C43548-6806-4810-9428-8E9C2D0F8583}">
      <dsp:nvSpPr>
        <dsp:cNvPr id="0" name=""/>
        <dsp:cNvSpPr/>
      </dsp:nvSpPr>
      <dsp:spPr>
        <a:xfrm>
          <a:off x="3707" y="0"/>
          <a:ext cx="4602572" cy="1224136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mission of the National Agency for Quality Assurance in Higher Education is to become a catalyst for positive changes in higher education and the formation of a culture of its quality.</a:t>
          </a:r>
          <a:endParaRPr lang="ru-RU" sz="1800" b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464" y="59757"/>
        <a:ext cx="4483058" cy="1104622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70515-51EF-4048-86B7-E6BB3D717A0E}">
      <dsp:nvSpPr>
        <dsp:cNvPr id="0" name=""/>
        <dsp:cNvSpPr/>
      </dsp:nvSpPr>
      <dsp:spPr>
        <a:xfrm>
          <a:off x="0" y="87"/>
          <a:ext cx="9073008" cy="648778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REPUBLIC OF POLAND</a:t>
          </a:r>
          <a:r>
            <a:rPr lang="en-US" sz="18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FOCUS ON CONTINUOUS IMPROVEMENT OF THE QUALITY MANAGEMENT SYSTEM (QMS)</a:t>
          </a:r>
          <a:endParaRPr lang="ru-RU" sz="1800" b="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671" y="31758"/>
        <a:ext cx="9009666" cy="585436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DC621-83F3-48B8-A258-B6E62A6CFA30}">
      <dsp:nvSpPr>
        <dsp:cNvPr id="0" name=""/>
        <dsp:cNvSpPr/>
      </dsp:nvSpPr>
      <dsp:spPr>
        <a:xfrm>
          <a:off x="621068" y="0"/>
          <a:ext cx="7038782" cy="3024336"/>
        </a:xfrm>
        <a:prstGeom prst="rightArrow">
          <a:avLst/>
        </a:prstGeom>
        <a:solidFill>
          <a:schemeClr val="accent2">
            <a:lumMod val="7500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082F3D-7B29-4431-8ED6-5A54A18A7771}">
      <dsp:nvSpPr>
        <dsp:cNvPr id="0" name=""/>
        <dsp:cNvSpPr/>
      </dsp:nvSpPr>
      <dsp:spPr>
        <a:xfrm>
          <a:off x="2830" y="907300"/>
          <a:ext cx="1838946" cy="1209734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process approach to quality management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884" y="966354"/>
        <a:ext cx="1720838" cy="1091626"/>
      </dsp:txXfrm>
    </dsp:sp>
    <dsp:sp modelId="{0D86169D-F47E-429D-B512-C7BD79BF173B}">
      <dsp:nvSpPr>
        <dsp:cNvPr id="0" name=""/>
        <dsp:cNvSpPr/>
      </dsp:nvSpPr>
      <dsp:spPr>
        <a:xfrm>
          <a:off x="2148267" y="907300"/>
          <a:ext cx="1838946" cy="1209734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detection of qualitative and quantitative changes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7321" y="966354"/>
        <a:ext cx="1720838" cy="1091626"/>
      </dsp:txXfrm>
    </dsp:sp>
    <dsp:sp modelId="{0A1F5FED-5364-42AA-A6F6-043337CB84DA}">
      <dsp:nvSpPr>
        <dsp:cNvPr id="0" name=""/>
        <dsp:cNvSpPr/>
      </dsp:nvSpPr>
      <dsp:spPr>
        <a:xfrm>
          <a:off x="4410622" y="885138"/>
          <a:ext cx="1838946" cy="1209734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cyclic assessment of QMS functioning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69676" y="944192"/>
        <a:ext cx="1720838" cy="1091626"/>
      </dsp:txXfrm>
    </dsp:sp>
    <dsp:sp modelId="{3834EC14-7E07-4C84-A8C6-55FA90F0B2FC}">
      <dsp:nvSpPr>
        <dsp:cNvPr id="0" name=""/>
        <dsp:cNvSpPr/>
      </dsp:nvSpPr>
      <dsp:spPr>
        <a:xfrm>
          <a:off x="6439143" y="907300"/>
          <a:ext cx="1838946" cy="1209734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Effective information between stakeholders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98197" y="966354"/>
        <a:ext cx="1720838" cy="1091626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C0F79-7F25-4DC7-B003-F726D2C3F968}">
      <dsp:nvSpPr>
        <dsp:cNvPr id="0" name=""/>
        <dsp:cNvSpPr/>
      </dsp:nvSpPr>
      <dsp:spPr>
        <a:xfrm>
          <a:off x="0" y="298"/>
          <a:ext cx="9325160" cy="647773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ROMANIA: CONTINUOUS IMPROVEMENT OF THE METHODOLOGY OF EXTERNAL ASSESSMENT OF THE QUALITY OF HIGHER EDUCATION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622" y="31920"/>
        <a:ext cx="9261916" cy="584529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80A8F-D5C8-42DB-ADAC-F83E6C3A03C1}">
      <dsp:nvSpPr>
        <dsp:cNvPr id="0" name=""/>
        <dsp:cNvSpPr/>
      </dsp:nvSpPr>
      <dsp:spPr>
        <a:xfrm rot="10800000">
          <a:off x="0" y="355"/>
          <a:ext cx="4527039" cy="728079"/>
        </a:xfrm>
        <a:prstGeom prst="homePlate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063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 Master Programs</a:t>
          </a: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regulatory requirements for self-assessment and external evaluation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82020" y="355"/>
        <a:ext cx="4345019" cy="728079"/>
      </dsp:txXfrm>
    </dsp:sp>
    <dsp:sp modelId="{9F526BF0-08A6-43CB-8FB3-03AE2E3B09D5}">
      <dsp:nvSpPr>
        <dsp:cNvPr id="0" name=""/>
        <dsp:cNvSpPr/>
      </dsp:nvSpPr>
      <dsp:spPr>
        <a:xfrm>
          <a:off x="0" y="99884"/>
          <a:ext cx="548593" cy="52830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CAB8D-0194-45F9-BB12-B616A10D4F58}">
      <dsp:nvSpPr>
        <dsp:cNvPr id="0" name=""/>
        <dsp:cNvSpPr/>
      </dsp:nvSpPr>
      <dsp:spPr>
        <a:xfrm>
          <a:off x="0" y="1141"/>
          <a:ext cx="5998043" cy="583633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Criteria, Standards and Performance Indicators for the external evaluation of fields of study for the Master degree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91" y="29632"/>
        <a:ext cx="5941061" cy="526651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D6C1A-683A-407D-BA0F-8C83603DE136}">
      <dsp:nvSpPr>
        <dsp:cNvPr id="0" name=""/>
        <dsp:cNvSpPr/>
      </dsp:nvSpPr>
      <dsp:spPr>
        <a:xfrm>
          <a:off x="2856" y="299507"/>
          <a:ext cx="1095089" cy="43492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FIELDS</a:t>
          </a:r>
          <a:r>
            <a:rPr lang="ru-RU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2856" y="299507"/>
        <a:ext cx="1095089" cy="434927"/>
      </dsp:txXfrm>
    </dsp:sp>
    <dsp:sp modelId="{2A5F3981-554D-4E68-9274-8AD95FB0490E}">
      <dsp:nvSpPr>
        <dsp:cNvPr id="0" name=""/>
        <dsp:cNvSpPr/>
      </dsp:nvSpPr>
      <dsp:spPr>
        <a:xfrm>
          <a:off x="2856" y="872777"/>
          <a:ext cx="1095089" cy="1610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2856" y="872777"/>
        <a:ext cx="1095089" cy="161026"/>
      </dsp:txXfrm>
    </dsp:sp>
    <dsp:sp modelId="{F72A9617-8E67-4D32-9172-F9CD11153936}">
      <dsp:nvSpPr>
        <dsp:cNvPr id="0" name=""/>
        <dsp:cNvSpPr/>
      </dsp:nvSpPr>
      <dsp:spPr>
        <a:xfrm>
          <a:off x="1251259" y="298973"/>
          <a:ext cx="1095089" cy="43706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CRITERIA</a:t>
          </a:r>
          <a:r>
            <a:rPr lang="ru-RU" sz="11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1251259" y="298973"/>
        <a:ext cx="1095089" cy="437063"/>
      </dsp:txXfrm>
    </dsp:sp>
    <dsp:sp modelId="{930FB898-1E39-4C35-8E36-58F710A1CE40}">
      <dsp:nvSpPr>
        <dsp:cNvPr id="0" name=""/>
        <dsp:cNvSpPr/>
      </dsp:nvSpPr>
      <dsp:spPr>
        <a:xfrm>
          <a:off x="1251259" y="873311"/>
          <a:ext cx="1095089" cy="1610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A2D8E0-CD25-4E6B-A143-E66ED01AAB9D}">
      <dsp:nvSpPr>
        <dsp:cNvPr id="0" name=""/>
        <dsp:cNvSpPr/>
      </dsp:nvSpPr>
      <dsp:spPr>
        <a:xfrm>
          <a:off x="2499661" y="298973"/>
          <a:ext cx="1095089" cy="43706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STANDARDS</a:t>
          </a:r>
          <a:r>
            <a:rPr lang="ru-RU" sz="105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2499661" y="298973"/>
        <a:ext cx="1095089" cy="437063"/>
      </dsp:txXfrm>
    </dsp:sp>
    <dsp:sp modelId="{8F20AFBE-8AFF-47C6-A63F-F1CC216BEFB6}">
      <dsp:nvSpPr>
        <dsp:cNvPr id="0" name=""/>
        <dsp:cNvSpPr/>
      </dsp:nvSpPr>
      <dsp:spPr>
        <a:xfrm>
          <a:off x="2499661" y="873311"/>
          <a:ext cx="1095089" cy="1610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87D6BB-D51A-40A8-9490-7C0670C66736}">
      <dsp:nvSpPr>
        <dsp:cNvPr id="0" name=""/>
        <dsp:cNvSpPr/>
      </dsp:nvSpPr>
      <dsp:spPr>
        <a:xfrm>
          <a:off x="3748063" y="298973"/>
          <a:ext cx="1095089" cy="43706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PERFORMANCE</a:t>
          </a:r>
          <a:r>
            <a:rPr lang="en-US" sz="9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9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48063" y="298973"/>
        <a:ext cx="1095089" cy="437063"/>
      </dsp:txXfrm>
    </dsp:sp>
    <dsp:sp modelId="{37C665C3-99CA-4394-8833-CE1B6C7EFE8E}">
      <dsp:nvSpPr>
        <dsp:cNvPr id="0" name=""/>
        <dsp:cNvSpPr/>
      </dsp:nvSpPr>
      <dsp:spPr>
        <a:xfrm>
          <a:off x="3748063" y="873311"/>
          <a:ext cx="1095089" cy="1610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D56ADC-585C-4C1D-979A-62A2F81D6CA2}">
      <dsp:nvSpPr>
        <dsp:cNvPr id="0" name=""/>
        <dsp:cNvSpPr/>
      </dsp:nvSpPr>
      <dsp:spPr>
        <a:xfrm>
          <a:off x="4996466" y="298973"/>
          <a:ext cx="1095089" cy="43706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INDICATORS</a:t>
          </a:r>
          <a:endParaRPr lang="ru-RU" sz="12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96466" y="298973"/>
        <a:ext cx="1095089" cy="437063"/>
      </dsp:txXfrm>
    </dsp:sp>
    <dsp:sp modelId="{80170E76-96C8-4026-9141-9E53E8BE7723}">
      <dsp:nvSpPr>
        <dsp:cNvPr id="0" name=""/>
        <dsp:cNvSpPr/>
      </dsp:nvSpPr>
      <dsp:spPr>
        <a:xfrm>
          <a:off x="4996466" y="873311"/>
          <a:ext cx="1095089" cy="1610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4AB5F-D9CB-46F8-8F44-B2C874079D58}">
      <dsp:nvSpPr>
        <dsp:cNvPr id="0" name=""/>
        <dsp:cNvSpPr/>
      </dsp:nvSpPr>
      <dsp:spPr>
        <a:xfrm>
          <a:off x="0" y="75927"/>
          <a:ext cx="3168351" cy="141943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>
              <a:solidFill>
                <a:srgbClr val="002060"/>
              </a:solidFill>
              <a:latin typeface="Times New Roman" panose="02020603050405020304" pitchFamily="18" charset="0"/>
            </a:rPr>
            <a:t>Institutional capacity</a:t>
          </a:r>
          <a:endParaRPr lang="ru-UA" sz="1800" kern="1200" dirty="0">
            <a:solidFill>
              <a:srgbClr val="002060"/>
            </a:solidFill>
            <a:latin typeface="Times New Roman" panose="02020603050405020304" pitchFamily="18" charset="0"/>
          </a:endParaRPr>
        </a:p>
        <a:p>
          <a:pPr marL="0" lvl="0" indent="0" algn="ctr" defTabSz="800100">
            <a:spcBef>
              <a:spcPct val="0"/>
            </a:spcBef>
            <a:buNone/>
          </a:pPr>
          <a:r>
            <a:rPr lang="en-US" sz="1800" kern="1200" dirty="0">
              <a:solidFill>
                <a:srgbClr val="002060"/>
              </a:solidFill>
              <a:latin typeface="Times New Roman" panose="02020603050405020304" pitchFamily="18" charset="0"/>
            </a:rPr>
            <a:t>Efficiency of education</a:t>
          </a:r>
          <a:endParaRPr lang="ru-UA" sz="1800" kern="1200" dirty="0">
            <a:solidFill>
              <a:srgbClr val="002060"/>
            </a:solidFill>
            <a:latin typeface="Times New Roman" panose="02020603050405020304" pitchFamily="18" charset="0"/>
          </a:endParaRPr>
        </a:p>
        <a:p>
          <a:pPr marL="0" lvl="0" indent="0" algn="ctr" defTabSz="800100">
            <a:spcBef>
              <a:spcPct val="0"/>
            </a:spcBef>
            <a:buNone/>
          </a:pPr>
          <a:r>
            <a:rPr lang="en-US" sz="1800" kern="1200" dirty="0">
              <a:solidFill>
                <a:srgbClr val="002060"/>
              </a:solidFill>
              <a:latin typeface="Times New Roman" panose="02020603050405020304" pitchFamily="18" charset="0"/>
            </a:rPr>
            <a:t>Quality management</a:t>
          </a:r>
          <a:endParaRPr lang="uk-UA" sz="600" kern="1200" dirty="0">
            <a:solidFill>
              <a:srgbClr val="002060"/>
            </a:solidFill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 dirty="0">
            <a:solidFill>
              <a:srgbClr val="002060"/>
            </a:solidFill>
          </a:endParaRPr>
        </a:p>
      </dsp:txBody>
      <dsp:txXfrm>
        <a:off x="0" y="643700"/>
        <a:ext cx="3168351" cy="567773"/>
      </dsp:txXfrm>
    </dsp:sp>
    <dsp:sp modelId="{322A0487-29F9-47C7-94CB-D616CFE1E3A4}">
      <dsp:nvSpPr>
        <dsp:cNvPr id="0" name=""/>
        <dsp:cNvSpPr/>
      </dsp:nvSpPr>
      <dsp:spPr>
        <a:xfrm>
          <a:off x="1296146" y="0"/>
          <a:ext cx="623546" cy="69380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E8E4F-637D-41B1-A9C4-CE9C78B5821C}">
      <dsp:nvSpPr>
        <dsp:cNvPr id="0" name=""/>
        <dsp:cNvSpPr/>
      </dsp:nvSpPr>
      <dsp:spPr>
        <a:xfrm>
          <a:off x="-5" y="1139435"/>
          <a:ext cx="3168362" cy="516847"/>
        </a:xfrm>
        <a:prstGeom prst="leftRightArrow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98883-414B-4612-B3D3-12B4B29F8887}">
      <dsp:nvSpPr>
        <dsp:cNvPr id="0" name=""/>
        <dsp:cNvSpPr/>
      </dsp:nvSpPr>
      <dsp:spPr>
        <a:xfrm>
          <a:off x="3247" y="0"/>
          <a:ext cx="3320633" cy="36933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Evaluation of doctoral schools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064" y="10817"/>
        <a:ext cx="3298999" cy="347698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CA00F-43DD-4054-B5CD-3EF380004264}">
      <dsp:nvSpPr>
        <dsp:cNvPr id="0" name=""/>
        <dsp:cNvSpPr/>
      </dsp:nvSpPr>
      <dsp:spPr>
        <a:xfrm>
          <a:off x="2460" y="-88271"/>
          <a:ext cx="2517324" cy="386975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PhD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programmes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60" y="-88271"/>
        <a:ext cx="2517324" cy="386975"/>
      </dsp:txXfrm>
    </dsp:sp>
    <dsp:sp modelId="{6DEF21AB-F807-41B7-B2DC-E4B306D66D9E}">
      <dsp:nvSpPr>
        <dsp:cNvPr id="0" name=""/>
        <dsp:cNvSpPr/>
      </dsp:nvSpPr>
      <dsp:spPr>
        <a:xfrm>
          <a:off x="1230" y="293731"/>
          <a:ext cx="2517324" cy="754875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lumMod val="75000"/>
              <a:alpha val="90000"/>
            </a:schemeClr>
          </a:solidFill>
          <a:prstDash val="solid"/>
          <a:miter lim="800000"/>
        </a:ln>
        <a:effectLst>
          <a:glow rad="635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scientific</a:t>
          </a: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PhD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professional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PhD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30" y="293731"/>
        <a:ext cx="2517324" cy="754875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6F62D-C10C-4134-8EC2-7BB3370FD66E}">
      <dsp:nvSpPr>
        <dsp:cNvPr id="0" name=""/>
        <dsp:cNvSpPr/>
      </dsp:nvSpPr>
      <dsp:spPr>
        <a:xfrm>
          <a:off x="0" y="0"/>
          <a:ext cx="3025187" cy="368550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 Master Programs (PSUM)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91" y="17991"/>
        <a:ext cx="2989205" cy="3325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1D8CE-69D9-4AAF-BC49-5F615EED8688}">
      <dsp:nvSpPr>
        <dsp:cNvPr id="0" name=""/>
        <dsp:cNvSpPr/>
      </dsp:nvSpPr>
      <dsp:spPr>
        <a:xfrm>
          <a:off x="0" y="0"/>
          <a:ext cx="360040" cy="36004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02A303-B194-43B4-BD9C-9339DBF0037C}">
      <dsp:nvSpPr>
        <dsp:cNvPr id="0" name=""/>
        <dsp:cNvSpPr/>
      </dsp:nvSpPr>
      <dsp:spPr>
        <a:xfrm>
          <a:off x="0" y="0"/>
          <a:ext cx="1404155" cy="3600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VALUES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1404155" cy="360040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4359E-875C-49E0-BB6F-A9310B69D747}">
      <dsp:nvSpPr>
        <dsp:cNvPr id="0" name=""/>
        <dsp:cNvSpPr/>
      </dsp:nvSpPr>
      <dsp:spPr>
        <a:xfrm>
          <a:off x="0" y="149"/>
          <a:ext cx="4278287" cy="39981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Professional Research Didactic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517" y="19666"/>
        <a:ext cx="4239253" cy="360776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2E3B5-69BD-4DBE-B19D-CF880881547B}">
      <dsp:nvSpPr>
        <dsp:cNvPr id="0" name=""/>
        <dsp:cNvSpPr/>
      </dsp:nvSpPr>
      <dsp:spPr>
        <a:xfrm>
          <a:off x="0" y="202"/>
          <a:ext cx="9845674" cy="1137733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HUNGARY: </a:t>
          </a:r>
          <a:r>
            <a:rPr lang="en-US" sz="2400" b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INSTITUTIONAL QUALITY ASSURANCE SYSTEM. MANAGEMENT MODEL AT CORVIN UNIVERSITY</a:t>
          </a:r>
          <a:r>
            <a:rPr lang="uk-UA" sz="24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24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CORVINUS</a:t>
          </a:r>
          <a:r>
            <a:rPr lang="en-US" sz="24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UNIVERSITY OF BUDAPEST</a:t>
          </a:r>
          <a:r>
            <a:rPr lang="uk-UA" sz="24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540" y="55742"/>
        <a:ext cx="9734594" cy="1026653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F2D35-9A12-4AC7-B26A-40967D0177FE}">
      <dsp:nvSpPr>
        <dsp:cNvPr id="0" name=""/>
        <dsp:cNvSpPr/>
      </dsp:nvSpPr>
      <dsp:spPr>
        <a:xfrm>
          <a:off x="102377" y="146159"/>
          <a:ext cx="1678352" cy="968139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Regulation</a:t>
          </a:r>
          <a:r>
            <a:rPr lang="uk-UA" sz="1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0733" y="174515"/>
        <a:ext cx="1621640" cy="911427"/>
      </dsp:txXfrm>
    </dsp:sp>
    <dsp:sp modelId="{109FF919-8C3D-4140-B3A5-83726B6B84C5}">
      <dsp:nvSpPr>
        <dsp:cNvPr id="0" name=""/>
        <dsp:cNvSpPr/>
      </dsp:nvSpPr>
      <dsp:spPr>
        <a:xfrm rot="137338">
          <a:off x="1923458" y="467418"/>
          <a:ext cx="303083" cy="4162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50" kern="1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23494" y="548848"/>
        <a:ext cx="212158" cy="249739"/>
      </dsp:txXfrm>
    </dsp:sp>
    <dsp:sp modelId="{BD5C4C97-1FC6-4515-8D61-CD6D631DB9BA}">
      <dsp:nvSpPr>
        <dsp:cNvPr id="0" name=""/>
        <dsp:cNvSpPr/>
      </dsp:nvSpPr>
      <dsp:spPr>
        <a:xfrm>
          <a:off x="2352128" y="296094"/>
          <a:ext cx="1678352" cy="848119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Data collection</a:t>
          </a:r>
          <a:r>
            <a:rPr lang="uk-UA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and analysis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76969" y="320935"/>
        <a:ext cx="1628670" cy="798437"/>
      </dsp:txXfrm>
    </dsp:sp>
    <dsp:sp modelId="{207BE9BC-8D1F-4AF7-B69B-3E9B015C9F84}">
      <dsp:nvSpPr>
        <dsp:cNvPr id="0" name=""/>
        <dsp:cNvSpPr/>
      </dsp:nvSpPr>
      <dsp:spPr>
        <a:xfrm rot="211522">
          <a:off x="4200241" y="585325"/>
          <a:ext cx="361301" cy="4162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50" kern="1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0344" y="665239"/>
        <a:ext cx="252911" cy="249739"/>
      </dsp:txXfrm>
    </dsp:sp>
    <dsp:sp modelId="{CBBC3B82-97DE-4665-BB5C-D3980D167060}">
      <dsp:nvSpPr>
        <dsp:cNvPr id="0" name=""/>
        <dsp:cNvSpPr/>
      </dsp:nvSpPr>
      <dsp:spPr>
        <a:xfrm>
          <a:off x="4710891" y="290893"/>
          <a:ext cx="1682598" cy="1149415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Channeling data</a:t>
          </a:r>
          <a:r>
            <a:rPr lang="uk-UA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into the Management</a:t>
          </a:r>
          <a:r>
            <a:rPr lang="uk-UA" sz="1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Information System</a:t>
          </a:r>
          <a:r>
            <a:rPr lang="uk-UA" sz="1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(MIS)</a:t>
          </a:r>
          <a:endParaRPr lang="ru-RU" sz="1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44556" y="324558"/>
        <a:ext cx="1615268" cy="1082085"/>
      </dsp:txXfrm>
    </dsp:sp>
    <dsp:sp modelId="{CB7AA2A3-E805-4239-A6A4-C151B0FC6496}">
      <dsp:nvSpPr>
        <dsp:cNvPr id="0" name=""/>
        <dsp:cNvSpPr/>
      </dsp:nvSpPr>
      <dsp:spPr>
        <a:xfrm rot="21385769">
          <a:off x="6558716" y="583708"/>
          <a:ext cx="351686" cy="4162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50" kern="1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58818" y="670239"/>
        <a:ext cx="246180" cy="249739"/>
      </dsp:txXfrm>
    </dsp:sp>
    <dsp:sp modelId="{51E6C5C5-CC9A-4D44-8487-82AE3EFBC6D2}">
      <dsp:nvSpPr>
        <dsp:cNvPr id="0" name=""/>
        <dsp:cNvSpPr/>
      </dsp:nvSpPr>
      <dsp:spPr>
        <a:xfrm>
          <a:off x="7055761" y="193585"/>
          <a:ext cx="1654771" cy="1053137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Publishing results</a:t>
          </a:r>
          <a:r>
            <a:rPr lang="uk-UA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internally and</a:t>
          </a:r>
          <a:r>
            <a:rPr lang="uk-UA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externally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86606" y="224430"/>
        <a:ext cx="1593081" cy="991447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F3FE0-10AB-4B1F-BAF6-DF4BD5374E86}">
      <dsp:nvSpPr>
        <dsp:cNvPr id="0" name=""/>
        <dsp:cNvSpPr/>
      </dsp:nvSpPr>
      <dsp:spPr>
        <a:xfrm>
          <a:off x="0" y="0"/>
          <a:ext cx="2677336" cy="338317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Quality management structure</a:t>
          </a: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515" y="16515"/>
        <a:ext cx="2644306" cy="305287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A7028-E31C-4657-A3FF-2EDC35F59845}">
      <dsp:nvSpPr>
        <dsp:cNvPr id="0" name=""/>
        <dsp:cNvSpPr/>
      </dsp:nvSpPr>
      <dsp:spPr>
        <a:xfrm>
          <a:off x="352967" y="98"/>
          <a:ext cx="1439766" cy="71988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University Quality</a:t>
          </a:r>
          <a:r>
            <a:rPr lang="uk-UA" sz="1700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700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Coordinator</a:t>
          </a:r>
          <a:endParaRPr lang="ru-RU" sz="1700" kern="1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2967" y="98"/>
        <a:ext cx="1439766" cy="719883"/>
      </dsp:txXfrm>
    </dsp:sp>
    <dsp:sp modelId="{7C581DEC-AD02-4A7A-81B5-CE2AEBECAA28}">
      <dsp:nvSpPr>
        <dsp:cNvPr id="0" name=""/>
        <dsp:cNvSpPr/>
      </dsp:nvSpPr>
      <dsp:spPr>
        <a:xfrm>
          <a:off x="2160019" y="0"/>
          <a:ext cx="1872301" cy="71988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University Quality</a:t>
          </a:r>
          <a:r>
            <a:rPr lang="uk-UA" sz="17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7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Coordination </a:t>
          </a:r>
          <a:r>
            <a:rPr lang="uk-UA" sz="17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7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Committee</a:t>
          </a:r>
          <a:endParaRPr lang="ru-RU" sz="17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60019" y="0"/>
        <a:ext cx="1872301" cy="719883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ACF70-D658-448B-A35B-809E7680218C}">
      <dsp:nvSpPr>
        <dsp:cNvPr id="0" name=""/>
        <dsp:cNvSpPr/>
      </dsp:nvSpPr>
      <dsp:spPr>
        <a:xfrm>
          <a:off x="216147" y="537"/>
          <a:ext cx="1823965" cy="79101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Quality assurance</a:t>
          </a: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of</a:t>
          </a: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study programs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9315" y="23705"/>
        <a:ext cx="1777629" cy="744677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4E5A0C-BCF6-471E-A69E-D6B77A5DC168}">
      <dsp:nvSpPr>
        <dsp:cNvPr id="0" name=""/>
        <dsp:cNvSpPr/>
      </dsp:nvSpPr>
      <dsp:spPr>
        <a:xfrm>
          <a:off x="996957" y="0"/>
          <a:ext cx="4273642" cy="2952328"/>
        </a:xfrm>
        <a:prstGeom prst="diamond">
          <a:avLst/>
        </a:prstGeom>
        <a:solidFill>
          <a:schemeClr val="accent2">
            <a:lumMod val="5000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99F451-FA29-4FE5-B63C-DAD645ED6FA8}">
      <dsp:nvSpPr>
        <dsp:cNvPr id="0" name=""/>
        <dsp:cNvSpPr/>
      </dsp:nvSpPr>
      <dsp:spPr>
        <a:xfrm>
          <a:off x="1546749" y="233107"/>
          <a:ext cx="1559777" cy="1246134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Quality assurance of</a:t>
          </a:r>
          <a:r>
            <a:rPr lang="uk-UA" sz="1800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research </a:t>
          </a:r>
          <a:r>
            <a:rPr lang="en-US" sz="1800" kern="1200" dirty="0" err="1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programmes</a:t>
          </a:r>
          <a:endParaRPr lang="ru-RU" sz="1800" kern="12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07580" y="293938"/>
        <a:ext cx="1438115" cy="1124472"/>
      </dsp:txXfrm>
    </dsp:sp>
    <dsp:sp modelId="{58528D69-A539-4AB8-98E1-A84C7455F0BA}">
      <dsp:nvSpPr>
        <dsp:cNvPr id="0" name=""/>
        <dsp:cNvSpPr/>
      </dsp:nvSpPr>
      <dsp:spPr>
        <a:xfrm>
          <a:off x="3218390" y="233107"/>
          <a:ext cx="1474665" cy="1246134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Quality assurance of</a:t>
          </a:r>
          <a:r>
            <a:rPr lang="uk-UA" sz="1800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management activities</a:t>
          </a:r>
          <a:endParaRPr lang="ru-RU" sz="1800" kern="12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79221" y="293938"/>
        <a:ext cx="1353003" cy="1124472"/>
      </dsp:txXfrm>
    </dsp:sp>
    <dsp:sp modelId="{604AC507-DC1D-4626-B6B8-A96FFCAC18BD}">
      <dsp:nvSpPr>
        <dsp:cNvPr id="0" name=""/>
        <dsp:cNvSpPr/>
      </dsp:nvSpPr>
      <dsp:spPr>
        <a:xfrm>
          <a:off x="1624446" y="1476349"/>
          <a:ext cx="1559777" cy="1246882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Quality assurance of</a:t>
          </a:r>
          <a:r>
            <a:rPr lang="uk-UA" sz="1800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infrastructure</a:t>
          </a:r>
          <a:endParaRPr lang="ru-RU" sz="1800" kern="12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85314" y="1537217"/>
        <a:ext cx="1438041" cy="1125146"/>
      </dsp:txXfrm>
    </dsp:sp>
    <dsp:sp modelId="{5A0DBD91-68BC-4D0E-98DC-D173DA820C2E}">
      <dsp:nvSpPr>
        <dsp:cNvPr id="0" name=""/>
        <dsp:cNvSpPr/>
      </dsp:nvSpPr>
      <dsp:spPr>
        <a:xfrm>
          <a:off x="3218390" y="1476349"/>
          <a:ext cx="1474665" cy="1246882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Quality assurance of</a:t>
          </a:r>
          <a:r>
            <a:rPr lang="uk-UA" sz="1800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human resources</a:t>
          </a:r>
          <a:endParaRPr lang="ru-RU" sz="1800" kern="12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79258" y="1537217"/>
        <a:ext cx="1352929" cy="1125146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93894-70BC-4E12-B092-E018CACE7349}">
      <dsp:nvSpPr>
        <dsp:cNvPr id="0" name=""/>
        <dsp:cNvSpPr/>
      </dsp:nvSpPr>
      <dsp:spPr>
        <a:xfrm>
          <a:off x="0" y="370"/>
          <a:ext cx="1774845" cy="368961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Quality concept</a:t>
          </a:r>
          <a:endParaRPr lang="ru-RU" sz="1800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11" y="18381"/>
        <a:ext cx="1738823" cy="332939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3A63C-C5F3-4E04-B424-9ECDA5EC381D}">
      <dsp:nvSpPr>
        <dsp:cNvPr id="0" name=""/>
        <dsp:cNvSpPr/>
      </dsp:nvSpPr>
      <dsp:spPr>
        <a:xfrm>
          <a:off x="0" y="25951"/>
          <a:ext cx="3826023" cy="131625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European Approach for Quality Assurance of Joint Programmes</a:t>
          </a:r>
          <a:r>
            <a:rPr lang="uk-UA" sz="2500" b="1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 (2015)</a:t>
          </a:r>
          <a:endParaRPr lang="ru-RU" sz="2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254" y="90205"/>
        <a:ext cx="3697515" cy="1187742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8F2BB-AC22-4953-9775-18132D1BAD3E}">
      <dsp:nvSpPr>
        <dsp:cNvPr id="0" name=""/>
        <dsp:cNvSpPr/>
      </dsp:nvSpPr>
      <dsp:spPr>
        <a:xfrm>
          <a:off x="0" y="116900"/>
          <a:ext cx="3609999" cy="617760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Procedures for external quality assurance of joint programs in the EHEA</a:t>
          </a:r>
          <a:endParaRPr lang="ru-RU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57" y="147057"/>
        <a:ext cx="3549685" cy="5574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3F478-3B64-4B9E-BD59-A69C3B79DDBA}">
      <dsp:nvSpPr>
        <dsp:cNvPr id="0" name=""/>
        <dsp:cNvSpPr/>
      </dsp:nvSpPr>
      <dsp:spPr>
        <a:xfrm>
          <a:off x="1916796" y="604996"/>
          <a:ext cx="775042" cy="77513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CD35FB90-16D7-4CE0-A852-35D98E01BC32}">
      <dsp:nvSpPr>
        <dsp:cNvPr id="0" name=""/>
        <dsp:cNvSpPr/>
      </dsp:nvSpPr>
      <dsp:spPr>
        <a:xfrm>
          <a:off x="1366596" y="5598"/>
          <a:ext cx="1455545" cy="4752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Partnership</a:t>
          </a:r>
          <a:endParaRPr lang="ru-RU" sz="105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66596" y="5598"/>
        <a:ext cx="1455545" cy="475252"/>
      </dsp:txXfrm>
    </dsp:sp>
    <dsp:sp modelId="{C9F41AFC-AD7F-4BAF-80EF-C501DE47715C}">
      <dsp:nvSpPr>
        <dsp:cNvPr id="0" name=""/>
        <dsp:cNvSpPr/>
      </dsp:nvSpPr>
      <dsp:spPr>
        <a:xfrm>
          <a:off x="2144142" y="714304"/>
          <a:ext cx="775042" cy="77513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3C04D81D-8888-42C1-B9A1-41F5C253DDD0}">
      <dsp:nvSpPr>
        <dsp:cNvPr id="0" name=""/>
        <dsp:cNvSpPr/>
      </dsp:nvSpPr>
      <dsp:spPr>
        <a:xfrm>
          <a:off x="2952330" y="509654"/>
          <a:ext cx="1608460" cy="52277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innovation</a:t>
          </a: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2952330" y="509654"/>
        <a:ext cx="1608460" cy="522778"/>
      </dsp:txXfrm>
    </dsp:sp>
    <dsp:sp modelId="{48CBC358-3A95-4F1B-B3D4-2DF7F0744ED2}">
      <dsp:nvSpPr>
        <dsp:cNvPr id="0" name=""/>
        <dsp:cNvSpPr/>
      </dsp:nvSpPr>
      <dsp:spPr>
        <a:xfrm>
          <a:off x="2200010" y="960248"/>
          <a:ext cx="775042" cy="77513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160B3142-42C5-42AB-A80C-BC1B4EA73F0C}">
      <dsp:nvSpPr>
        <dsp:cNvPr id="0" name=""/>
        <dsp:cNvSpPr/>
      </dsp:nvSpPr>
      <dsp:spPr>
        <a:xfrm>
          <a:off x="2933158" y="1080122"/>
          <a:ext cx="1664142" cy="5584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virtue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2933158" y="1080122"/>
        <a:ext cx="1664142" cy="558422"/>
      </dsp:txXfrm>
    </dsp:sp>
    <dsp:sp modelId="{62023961-1A33-40BB-978C-941CAF164E53}">
      <dsp:nvSpPr>
        <dsp:cNvPr id="0" name=""/>
        <dsp:cNvSpPr/>
      </dsp:nvSpPr>
      <dsp:spPr>
        <a:xfrm>
          <a:off x="2042741" y="1157478"/>
          <a:ext cx="775042" cy="77513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56EDB12D-415E-4910-BFC9-7C3B206FD1A1}">
      <dsp:nvSpPr>
        <dsp:cNvPr id="0" name=""/>
        <dsp:cNvSpPr/>
      </dsp:nvSpPr>
      <dsp:spPr>
        <a:xfrm>
          <a:off x="2518430" y="1800202"/>
          <a:ext cx="1628754" cy="51089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openness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8430" y="1800202"/>
        <a:ext cx="1628754" cy="510896"/>
      </dsp:txXfrm>
    </dsp:sp>
    <dsp:sp modelId="{A3DED3E1-D676-4F90-ACC5-663BD15CDC1E}">
      <dsp:nvSpPr>
        <dsp:cNvPr id="0" name=""/>
        <dsp:cNvSpPr/>
      </dsp:nvSpPr>
      <dsp:spPr>
        <a:xfrm>
          <a:off x="1790852" y="1157478"/>
          <a:ext cx="775042" cy="77513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5B847A69-71E6-4A8B-8FF5-417252FAA61F}">
      <dsp:nvSpPr>
        <dsp:cNvPr id="0" name=""/>
        <dsp:cNvSpPr/>
      </dsp:nvSpPr>
      <dsp:spPr>
        <a:xfrm>
          <a:off x="606219" y="1800202"/>
          <a:ext cx="1345273" cy="51089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transparency</a:t>
          </a:r>
          <a:endParaRPr lang="ru-RU" sz="105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6219" y="1800202"/>
        <a:ext cx="1345273" cy="510896"/>
      </dsp:txXfrm>
    </dsp:sp>
    <dsp:sp modelId="{A9C1A803-6FE8-465C-959D-E4E1047DCCC5}">
      <dsp:nvSpPr>
        <dsp:cNvPr id="0" name=""/>
        <dsp:cNvSpPr/>
      </dsp:nvSpPr>
      <dsp:spPr>
        <a:xfrm>
          <a:off x="1633583" y="960248"/>
          <a:ext cx="775042" cy="77513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77CF6E38-F6A9-4F6A-AB9C-77B0FA41D5D2}">
      <dsp:nvSpPr>
        <dsp:cNvPr id="0" name=""/>
        <dsp:cNvSpPr/>
      </dsp:nvSpPr>
      <dsp:spPr>
        <a:xfrm>
          <a:off x="0" y="1110254"/>
          <a:ext cx="1686813" cy="5584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professionalism</a:t>
          </a:r>
          <a:endParaRPr lang="ru-RU" sz="105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110254"/>
        <a:ext cx="1686813" cy="558422"/>
      </dsp:txXfrm>
    </dsp:sp>
    <dsp:sp modelId="{46FF6850-D275-4CEE-879E-436BB3277E88}">
      <dsp:nvSpPr>
        <dsp:cNvPr id="0" name=""/>
        <dsp:cNvSpPr/>
      </dsp:nvSpPr>
      <dsp:spPr>
        <a:xfrm>
          <a:off x="1689451" y="714304"/>
          <a:ext cx="775042" cy="77513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26BC638F-5191-4ECA-8F4E-17DD520D3F14}">
      <dsp:nvSpPr>
        <dsp:cNvPr id="0" name=""/>
        <dsp:cNvSpPr/>
      </dsp:nvSpPr>
      <dsp:spPr>
        <a:xfrm>
          <a:off x="502470" y="437646"/>
          <a:ext cx="1207672" cy="52277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trust</a:t>
          </a:r>
          <a:r>
            <a:rPr lang="ru-RU" sz="2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502470" y="437646"/>
        <a:ext cx="1207672" cy="522778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B5DED-FCBE-4FB6-BE67-AF34E15B3884}">
      <dsp:nvSpPr>
        <dsp:cNvPr id="0" name=""/>
        <dsp:cNvSpPr/>
      </dsp:nvSpPr>
      <dsp:spPr>
        <a:xfrm>
          <a:off x="1269286" y="630954"/>
          <a:ext cx="2608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0809" y="45720"/>
              </a:lnTo>
            </a:path>
          </a:pathLst>
        </a:custGeom>
        <a:noFill/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392405" y="675216"/>
        <a:ext cx="14570" cy="2916"/>
      </dsp:txXfrm>
    </dsp:sp>
    <dsp:sp modelId="{83E28B2C-FE1F-4226-80B7-64C835D0B621}">
      <dsp:nvSpPr>
        <dsp:cNvPr id="0" name=""/>
        <dsp:cNvSpPr/>
      </dsp:nvSpPr>
      <dsp:spPr>
        <a:xfrm>
          <a:off x="4088" y="296575"/>
          <a:ext cx="1266997" cy="760198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Self-Evaluation</a:t>
          </a: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Report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88" y="296575"/>
        <a:ext cx="1266997" cy="760198"/>
      </dsp:txXfrm>
    </dsp:sp>
    <dsp:sp modelId="{6F9C8E79-2C2B-4C3D-BE87-ABEED5DCDF87}">
      <dsp:nvSpPr>
        <dsp:cNvPr id="0" name=""/>
        <dsp:cNvSpPr/>
      </dsp:nvSpPr>
      <dsp:spPr>
        <a:xfrm>
          <a:off x="2827693" y="630954"/>
          <a:ext cx="2608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0809" y="45720"/>
              </a:lnTo>
            </a:path>
          </a:pathLst>
        </a:custGeom>
        <a:noFill/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950813" y="675216"/>
        <a:ext cx="14570" cy="2916"/>
      </dsp:txXfrm>
    </dsp:sp>
    <dsp:sp modelId="{292FB256-B5DA-4594-82FC-7A6E0C5101A6}">
      <dsp:nvSpPr>
        <dsp:cNvPr id="0" name=""/>
        <dsp:cNvSpPr/>
      </dsp:nvSpPr>
      <dsp:spPr>
        <a:xfrm>
          <a:off x="1562495" y="296575"/>
          <a:ext cx="1266997" cy="760198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Review Panel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62495" y="296575"/>
        <a:ext cx="1266997" cy="760198"/>
      </dsp:txXfrm>
    </dsp:sp>
    <dsp:sp modelId="{27190906-E7F2-4B8D-B4A0-23ECFFAE463E}">
      <dsp:nvSpPr>
        <dsp:cNvPr id="0" name=""/>
        <dsp:cNvSpPr/>
      </dsp:nvSpPr>
      <dsp:spPr>
        <a:xfrm>
          <a:off x="4386101" y="630954"/>
          <a:ext cx="2608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0809" y="45720"/>
              </a:lnTo>
            </a:path>
          </a:pathLst>
        </a:custGeom>
        <a:noFill/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509220" y="675216"/>
        <a:ext cx="14570" cy="2916"/>
      </dsp:txXfrm>
    </dsp:sp>
    <dsp:sp modelId="{8BFF6A9F-CC3E-40C9-8967-437D63C6AE0B}">
      <dsp:nvSpPr>
        <dsp:cNvPr id="0" name=""/>
        <dsp:cNvSpPr/>
      </dsp:nvSpPr>
      <dsp:spPr>
        <a:xfrm>
          <a:off x="3120903" y="296575"/>
          <a:ext cx="1266997" cy="760198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Site Visit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20903" y="296575"/>
        <a:ext cx="1266997" cy="760198"/>
      </dsp:txXfrm>
    </dsp:sp>
    <dsp:sp modelId="{D25242BC-C8FA-408D-ADCE-78F6490F32EF}">
      <dsp:nvSpPr>
        <dsp:cNvPr id="0" name=""/>
        <dsp:cNvSpPr/>
      </dsp:nvSpPr>
      <dsp:spPr>
        <a:xfrm>
          <a:off x="637587" y="1054974"/>
          <a:ext cx="4675222" cy="318470"/>
        </a:xfrm>
        <a:custGeom>
          <a:avLst/>
          <a:gdLst/>
          <a:ahLst/>
          <a:cxnLst/>
          <a:rect l="0" t="0" r="0" b="0"/>
          <a:pathLst>
            <a:path>
              <a:moveTo>
                <a:pt x="4675222" y="0"/>
              </a:moveTo>
              <a:lnTo>
                <a:pt x="4675222" y="176335"/>
              </a:lnTo>
              <a:lnTo>
                <a:pt x="0" y="176335"/>
              </a:lnTo>
              <a:lnTo>
                <a:pt x="0" y="318470"/>
              </a:lnTo>
            </a:path>
          </a:pathLst>
        </a:custGeom>
        <a:noFill/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857992" y="1212750"/>
        <a:ext cx="234411" cy="2916"/>
      </dsp:txXfrm>
    </dsp:sp>
    <dsp:sp modelId="{7720EF1D-7EB6-4D79-962B-89F6F47C0410}">
      <dsp:nvSpPr>
        <dsp:cNvPr id="0" name=""/>
        <dsp:cNvSpPr/>
      </dsp:nvSpPr>
      <dsp:spPr>
        <a:xfrm>
          <a:off x="4679310" y="296575"/>
          <a:ext cx="1266997" cy="760198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Review Report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79310" y="296575"/>
        <a:ext cx="1266997" cy="760198"/>
      </dsp:txXfrm>
    </dsp:sp>
    <dsp:sp modelId="{3F5B95D9-BDE5-4299-A4FC-513DFD197FCA}">
      <dsp:nvSpPr>
        <dsp:cNvPr id="0" name=""/>
        <dsp:cNvSpPr/>
      </dsp:nvSpPr>
      <dsp:spPr>
        <a:xfrm>
          <a:off x="1269286" y="1682563"/>
          <a:ext cx="2608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03381"/>
              </a:moveTo>
              <a:lnTo>
                <a:pt x="147504" y="103381"/>
              </a:lnTo>
              <a:lnTo>
                <a:pt x="147504" y="45720"/>
              </a:lnTo>
              <a:lnTo>
                <a:pt x="260809" y="45720"/>
              </a:lnTo>
            </a:path>
          </a:pathLst>
        </a:custGeom>
        <a:noFill/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392264" y="1726824"/>
        <a:ext cx="14852" cy="2916"/>
      </dsp:txXfrm>
    </dsp:sp>
    <dsp:sp modelId="{1D9D52C4-436B-47F9-B302-DF78095D3B4E}">
      <dsp:nvSpPr>
        <dsp:cNvPr id="0" name=""/>
        <dsp:cNvSpPr/>
      </dsp:nvSpPr>
      <dsp:spPr>
        <a:xfrm>
          <a:off x="4088" y="1405844"/>
          <a:ext cx="1266997" cy="760198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Formal Outcomes and Decision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88" y="1405844"/>
        <a:ext cx="1266997" cy="760198"/>
      </dsp:txXfrm>
    </dsp:sp>
    <dsp:sp modelId="{F3A1F705-FD2A-437F-8B46-F5E545FD24FD}">
      <dsp:nvSpPr>
        <dsp:cNvPr id="0" name=""/>
        <dsp:cNvSpPr/>
      </dsp:nvSpPr>
      <dsp:spPr>
        <a:xfrm>
          <a:off x="2827693" y="1682563"/>
          <a:ext cx="2608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0809" y="45720"/>
              </a:lnTo>
            </a:path>
          </a:pathLst>
        </a:custGeom>
        <a:noFill/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950813" y="1726824"/>
        <a:ext cx="14570" cy="2916"/>
      </dsp:txXfrm>
    </dsp:sp>
    <dsp:sp modelId="{B780833E-3FB7-42FB-9FFA-9EC89F7318C1}">
      <dsp:nvSpPr>
        <dsp:cNvPr id="0" name=""/>
        <dsp:cNvSpPr/>
      </dsp:nvSpPr>
      <dsp:spPr>
        <a:xfrm>
          <a:off x="1562495" y="1348183"/>
          <a:ext cx="1266997" cy="760198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Appeals 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62495" y="1348183"/>
        <a:ext cx="1266997" cy="760198"/>
      </dsp:txXfrm>
    </dsp:sp>
    <dsp:sp modelId="{0F55AF2C-3BA6-48B0-A870-21C30457A738}">
      <dsp:nvSpPr>
        <dsp:cNvPr id="0" name=""/>
        <dsp:cNvSpPr/>
      </dsp:nvSpPr>
      <dsp:spPr>
        <a:xfrm>
          <a:off x="4386101" y="1682563"/>
          <a:ext cx="2608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0809" y="45720"/>
              </a:lnTo>
            </a:path>
          </a:pathLst>
        </a:custGeom>
        <a:noFill/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509220" y="1726824"/>
        <a:ext cx="14570" cy="2916"/>
      </dsp:txXfrm>
    </dsp:sp>
    <dsp:sp modelId="{FB7F52A3-A317-4D2E-A21E-071EE0C720FD}">
      <dsp:nvSpPr>
        <dsp:cNvPr id="0" name=""/>
        <dsp:cNvSpPr/>
      </dsp:nvSpPr>
      <dsp:spPr>
        <a:xfrm>
          <a:off x="3120903" y="1348183"/>
          <a:ext cx="1266997" cy="760198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Reporting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20903" y="1348183"/>
        <a:ext cx="1266997" cy="760198"/>
      </dsp:txXfrm>
    </dsp:sp>
    <dsp:sp modelId="{F21C933B-2032-468E-A48E-BC92BAF8AE6E}">
      <dsp:nvSpPr>
        <dsp:cNvPr id="0" name=""/>
        <dsp:cNvSpPr/>
      </dsp:nvSpPr>
      <dsp:spPr>
        <a:xfrm>
          <a:off x="4679310" y="1348183"/>
          <a:ext cx="1266997" cy="760198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Follow-up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79310" y="1348183"/>
        <a:ext cx="1266997" cy="760198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2E6E03-0A61-4938-AE43-BCC738011309}">
      <dsp:nvSpPr>
        <dsp:cNvPr id="0" name=""/>
        <dsp:cNvSpPr/>
      </dsp:nvSpPr>
      <dsp:spPr>
        <a:xfrm>
          <a:off x="0" y="8667"/>
          <a:ext cx="5790303" cy="486720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Quality assurance standards for joint programs in the EHEA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760" y="32427"/>
        <a:ext cx="5742783" cy="439200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C990E-91BE-4B57-82F7-3071942CE6CB}">
      <dsp:nvSpPr>
        <dsp:cNvPr id="0" name=""/>
        <dsp:cNvSpPr/>
      </dsp:nvSpPr>
      <dsp:spPr>
        <a:xfrm>
          <a:off x="0" y="0"/>
          <a:ext cx="5435733" cy="1894485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"Joint programs" are understood as an integrated training course, which is coordinated and offered jointly by different HEIs from the EHEA countries and leads to obtaining double / multiple degrees or a joint degree.</a:t>
          </a:r>
        </a:p>
        <a:p>
          <a:pPr marL="0" lvl="0" indent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EHEA </a:t>
          </a:r>
          <a:r>
            <a:rPr lang="uk-UA" sz="16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Ministers</a:t>
          </a:r>
          <a:r>
            <a:rPr lang="uk-UA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2015</a:t>
          </a:r>
          <a:r>
            <a:rPr lang="uk-UA" sz="1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1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481" y="92481"/>
        <a:ext cx="5250771" cy="1709523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F4D7B-1C07-4417-991D-4374A203C8CE}">
      <dsp:nvSpPr>
        <dsp:cNvPr id="0" name=""/>
        <dsp:cNvSpPr/>
      </dsp:nvSpPr>
      <dsp:spPr>
        <a:xfrm>
          <a:off x="0" y="318"/>
          <a:ext cx="3148606" cy="633445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висновки</a:t>
          </a:r>
          <a:endParaRPr lang="ru-RU" sz="4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22" y="31240"/>
        <a:ext cx="3086762" cy="571601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45B0F-ABA7-46EA-AF5E-CEC6D9877B34}">
      <dsp:nvSpPr>
        <dsp:cNvPr id="0" name=""/>
        <dsp:cNvSpPr/>
      </dsp:nvSpPr>
      <dsp:spPr>
        <a:xfrm rot="10800000">
          <a:off x="6745" y="808"/>
          <a:ext cx="5243093" cy="1654565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effectLst>
          <a:glow rad="635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9617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“quality” </a:t>
          </a:r>
          <a:r>
            <a:rPr lang="uk-UA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set of properties and characteristics that distinguish an object, phenomenon or process from similar ones in terms of efficiency. 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20386" y="808"/>
        <a:ext cx="4829452" cy="1654565"/>
      </dsp:txXfrm>
    </dsp:sp>
    <dsp:sp modelId="{9E3050C2-D04D-47D6-9D8C-7976772C2A5C}">
      <dsp:nvSpPr>
        <dsp:cNvPr id="0" name=""/>
        <dsp:cNvSpPr/>
      </dsp:nvSpPr>
      <dsp:spPr>
        <a:xfrm>
          <a:off x="150210" y="359245"/>
          <a:ext cx="939512" cy="87806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4B7FA-EC3F-4A1C-B11B-B6748EF8B2D4}">
      <dsp:nvSpPr>
        <dsp:cNvPr id="0" name=""/>
        <dsp:cNvSpPr/>
      </dsp:nvSpPr>
      <dsp:spPr>
        <a:xfrm rot="5400000">
          <a:off x="-371039" y="372515"/>
          <a:ext cx="1706588" cy="1118624"/>
        </a:xfrm>
        <a:prstGeom prst="chevron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 dirty="0"/>
        </a:p>
      </dsp:txBody>
      <dsp:txXfrm rot="-5400000">
        <a:off x="-77057" y="637845"/>
        <a:ext cx="1118624" cy="587964"/>
      </dsp:txXfrm>
    </dsp:sp>
    <dsp:sp modelId="{B7548991-0423-4953-B701-BFD7648DB943}">
      <dsp:nvSpPr>
        <dsp:cNvPr id="0" name=""/>
        <dsp:cNvSpPr/>
      </dsp:nvSpPr>
      <dsp:spPr>
        <a:xfrm rot="5400000">
          <a:off x="2157527" y="-1231828"/>
          <a:ext cx="1787167" cy="4327314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ctr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National agencies: towards an institutional approach to quality assurance in higher education</a:t>
          </a:r>
          <a:endParaRPr lang="ru-RU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87454" y="125487"/>
        <a:ext cx="4240072" cy="1612683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DB345-1A5F-43BE-9FE6-69E1EC7DB03B}">
      <dsp:nvSpPr>
        <dsp:cNvPr id="0" name=""/>
        <dsp:cNvSpPr/>
      </dsp:nvSpPr>
      <dsp:spPr>
        <a:xfrm>
          <a:off x="2088232" y="576064"/>
          <a:ext cx="1002074" cy="996429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5AA80D1-C12C-4125-8FEA-F9B5E19A8252}">
      <dsp:nvSpPr>
        <dsp:cNvPr id="0" name=""/>
        <dsp:cNvSpPr/>
      </dsp:nvSpPr>
      <dsp:spPr>
        <a:xfrm>
          <a:off x="2125416" y="0"/>
          <a:ext cx="1162586" cy="63331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500" kern="1200"/>
        </a:p>
      </dsp:txBody>
      <dsp:txXfrm>
        <a:off x="2125416" y="0"/>
        <a:ext cx="1162586" cy="633315"/>
      </dsp:txXfrm>
    </dsp:sp>
    <dsp:sp modelId="{6015066D-1B52-4CDC-80D3-38C73361FC54}">
      <dsp:nvSpPr>
        <dsp:cNvPr id="0" name=""/>
        <dsp:cNvSpPr/>
      </dsp:nvSpPr>
      <dsp:spPr>
        <a:xfrm>
          <a:off x="2841391" y="747670"/>
          <a:ext cx="958910" cy="935993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4539D8A-5FB2-4884-830E-72C24516406F}">
      <dsp:nvSpPr>
        <dsp:cNvPr id="0" name=""/>
        <dsp:cNvSpPr/>
      </dsp:nvSpPr>
      <dsp:spPr>
        <a:xfrm>
          <a:off x="3744415" y="468128"/>
          <a:ext cx="1309114" cy="69363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quality guarantee</a:t>
          </a:r>
          <a:r>
            <a:rPr lang="en-US" sz="11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1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44415" y="468128"/>
        <a:ext cx="1309114" cy="693631"/>
      </dsp:txXfrm>
    </dsp:sp>
    <dsp:sp modelId="{956B21F2-A000-4655-B406-8D4C18866A27}">
      <dsp:nvSpPr>
        <dsp:cNvPr id="0" name=""/>
        <dsp:cNvSpPr/>
      </dsp:nvSpPr>
      <dsp:spPr>
        <a:xfrm>
          <a:off x="2761000" y="1379822"/>
          <a:ext cx="930069" cy="930069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0F3C16D-F81D-4EDE-86C5-C389A49525A4}">
      <dsp:nvSpPr>
        <dsp:cNvPr id="0" name=""/>
        <dsp:cNvSpPr/>
      </dsp:nvSpPr>
      <dsp:spPr>
        <a:xfrm>
          <a:off x="3844568" y="1610120"/>
          <a:ext cx="1340007" cy="77505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· </a:t>
          </a: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quality evaluation 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44568" y="1610120"/>
        <a:ext cx="1340007" cy="775057"/>
      </dsp:txXfrm>
    </dsp:sp>
    <dsp:sp modelId="{A13A2388-1D5B-427B-A43D-C56AF123403B}">
      <dsp:nvSpPr>
        <dsp:cNvPr id="0" name=""/>
        <dsp:cNvSpPr/>
      </dsp:nvSpPr>
      <dsp:spPr>
        <a:xfrm>
          <a:off x="2283425" y="1539313"/>
          <a:ext cx="930069" cy="930069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86052AF-EEA0-4334-96C0-C4C8880E35C8}">
      <dsp:nvSpPr>
        <dsp:cNvPr id="0" name=""/>
        <dsp:cNvSpPr/>
      </dsp:nvSpPr>
      <dsp:spPr>
        <a:xfrm>
          <a:off x="1955521" y="2382472"/>
          <a:ext cx="1522255" cy="63331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· </a:t>
          </a:r>
          <a:r>
            <a:rPr lang="en-US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quality maintenance </a:t>
          </a:r>
          <a:endParaRPr lang="ru-RU" sz="1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55521" y="2382472"/>
        <a:ext cx="1522255" cy="633315"/>
      </dsp:txXfrm>
    </dsp:sp>
    <dsp:sp modelId="{C05D5B48-4485-43B6-A2C8-916A72FFB913}">
      <dsp:nvSpPr>
        <dsp:cNvPr id="0" name=""/>
        <dsp:cNvSpPr/>
      </dsp:nvSpPr>
      <dsp:spPr>
        <a:xfrm>
          <a:off x="1751934" y="1300227"/>
          <a:ext cx="930069" cy="930069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FE75B2A-E221-4C3D-BF88-A9A03A0830F2}">
      <dsp:nvSpPr>
        <dsp:cNvPr id="0" name=""/>
        <dsp:cNvSpPr/>
      </dsp:nvSpPr>
      <dsp:spPr>
        <a:xfrm>
          <a:off x="194869" y="1503619"/>
          <a:ext cx="1797694" cy="77505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quality </a:t>
          </a:r>
          <a:endParaRPr lang="uk-UA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management 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4869" y="1503619"/>
        <a:ext cx="1797694" cy="775057"/>
      </dsp:txXfrm>
    </dsp:sp>
    <dsp:sp modelId="{A17104EE-CFB3-4B4A-B2C5-044B3FD05AA1}">
      <dsp:nvSpPr>
        <dsp:cNvPr id="0" name=""/>
        <dsp:cNvSpPr/>
      </dsp:nvSpPr>
      <dsp:spPr>
        <a:xfrm>
          <a:off x="2412269" y="1215588"/>
          <a:ext cx="799440" cy="6569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B50D767-B563-41E0-8EA7-01E754DA5B86}">
      <dsp:nvSpPr>
        <dsp:cNvPr id="0" name=""/>
        <dsp:cNvSpPr/>
      </dsp:nvSpPr>
      <dsp:spPr>
        <a:xfrm>
          <a:off x="220347" y="602088"/>
          <a:ext cx="1581388" cy="77505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rgbClr val="002060"/>
              </a:solidFill>
            </a:rPr>
            <a:t>· </a:t>
          </a: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quality</a:t>
          </a:r>
          <a:r>
            <a:rPr lang="en-US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assurance</a:t>
          </a:r>
          <a:r>
            <a:rPr lang="en-US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347" y="602088"/>
        <a:ext cx="1581388" cy="775057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C257B7-AD60-4379-980B-2CC784813E38}">
      <dsp:nvSpPr>
        <dsp:cNvPr id="0" name=""/>
        <dsp:cNvSpPr/>
      </dsp:nvSpPr>
      <dsp:spPr>
        <a:xfrm>
          <a:off x="122509" y="118581"/>
          <a:ext cx="1411165" cy="482916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Quality assurance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6083" y="142155"/>
        <a:ext cx="1364017" cy="435768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ED568-8811-4769-9C6D-CD82025863D2}">
      <dsp:nvSpPr>
        <dsp:cNvPr id="0" name=""/>
        <dsp:cNvSpPr/>
      </dsp:nvSpPr>
      <dsp:spPr>
        <a:xfrm>
          <a:off x="0" y="45332"/>
          <a:ext cx="2016224" cy="530732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Quality control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08" y="71240"/>
        <a:ext cx="1964408" cy="478916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E53D9-9B55-4EB7-9DD1-B57EBD1403FF}">
      <dsp:nvSpPr>
        <dsp:cNvPr id="0" name=""/>
        <dsp:cNvSpPr/>
      </dsp:nvSpPr>
      <dsp:spPr>
        <a:xfrm>
          <a:off x="0" y="432072"/>
          <a:ext cx="5112568" cy="1559025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50000"/>
            </a:schemeClr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/>
            <a:t>Questions</a:t>
          </a:r>
          <a:r>
            <a:rPr lang="uk-UA" sz="6500" b="1" kern="1200"/>
            <a:t> </a:t>
          </a:r>
          <a:endParaRPr lang="ru-RU" sz="6500" kern="1200"/>
        </a:p>
      </dsp:txBody>
      <dsp:txXfrm>
        <a:off x="76105" y="508177"/>
        <a:ext cx="4960358" cy="1406815"/>
      </dsp:txXfrm>
    </dsp:sp>
    <dsp:sp modelId="{E9A1983B-7A86-4701-A100-568755308E3D}">
      <dsp:nvSpPr>
        <dsp:cNvPr id="0" name=""/>
        <dsp:cNvSpPr/>
      </dsp:nvSpPr>
      <dsp:spPr>
        <a:xfrm>
          <a:off x="0" y="2218109"/>
          <a:ext cx="5112568" cy="1559025"/>
        </a:xfrm>
        <a:prstGeom prst="roundRect">
          <a:avLst/>
        </a:prstGeom>
        <a:solidFill>
          <a:schemeClr val="accent2">
            <a:lumMod val="50000"/>
          </a:schemeClr>
        </a:solidFill>
        <a:ln>
          <a:solidFill>
            <a:schemeClr val="accent2">
              <a:lumMod val="75000"/>
            </a:schemeClr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/>
            <a:t>Comments</a:t>
          </a:r>
          <a:endParaRPr lang="ru-RU" sz="6500" kern="1200"/>
        </a:p>
      </dsp:txBody>
      <dsp:txXfrm>
        <a:off x="76105" y="2294214"/>
        <a:ext cx="4960358" cy="14068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9D07A-765E-472B-A0F8-91032EDD4C3F}">
      <dsp:nvSpPr>
        <dsp:cNvPr id="0" name=""/>
        <dsp:cNvSpPr/>
      </dsp:nvSpPr>
      <dsp:spPr>
        <a:xfrm>
          <a:off x="0" y="318"/>
          <a:ext cx="7397082" cy="633445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RESEARCH METHODOLOGY</a:t>
          </a:r>
          <a:endParaRPr lang="ru-RU" sz="32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22" y="31240"/>
        <a:ext cx="7335238" cy="57160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B211F-88E5-474C-AEBE-4C5140A92B92}">
      <dsp:nvSpPr>
        <dsp:cNvPr id="0" name=""/>
        <dsp:cNvSpPr/>
      </dsp:nvSpPr>
      <dsp:spPr>
        <a:xfrm>
          <a:off x="0" y="72012"/>
          <a:ext cx="5256583" cy="121680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baseline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Subject of research: </a:t>
          </a:r>
          <a:r>
            <a:rPr lang="en-US" sz="2000" b="0" kern="1200" baseline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models and procedures for internal quality assurance of higher education in Eastern Europe</a:t>
          </a:r>
          <a:endParaRPr lang="ru-RU" sz="2000" b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131411"/>
        <a:ext cx="5137785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3F85205-7E34-4778-ABE2-A22D8A04FDD5}" type="datetime1">
              <a:rPr lang="ru-RU" smtClean="0"/>
              <a:t>06.05.2020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446DCAE-1661-43FF-8A44-43DAFDC1FD9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198F8CD-B17C-4AF3-9358-8F83F41B51C4}" type="datetime1">
              <a:rPr lang="ru-RU" smtClean="0"/>
              <a:t>06.05.2020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9C971FF-EF28-4195-A575-329446EFAA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9C971FF-EF28-4195-A575-329446EFAA5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2437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9C971FF-EF28-4195-A575-329446EFAA55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48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Вставьте карту своей страны.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524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9C971FF-EF28-4195-A575-329446EFAA55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864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9C971FF-EF28-4195-A575-329446EFAA55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7474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9C971FF-EF28-4195-A575-329446EFAA55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1231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9C971FF-EF28-4195-A575-329446EFAA55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5806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9C971FF-EF28-4195-A575-329446EFAA55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400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9C971FF-EF28-4195-A575-329446EFAA55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20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dirty="0">
              <a:solidFill>
                <a:schemeClr val="lt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28AA04-41EC-4F85-905F-667C160D7FF6}" type="datetime1">
              <a:rPr lang="ru-RU" smtClean="0"/>
              <a:t>06.05.2020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67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98E4C3-AD28-4616-8CF5-0FE7933A3213}" type="datetime1">
              <a:rPr lang="ru-RU" smtClean="0"/>
              <a:t>06.05.2020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45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724D15-8572-42F0-ACF2-90043F48B512}" type="datetime1">
              <a:rPr lang="ru-RU" smtClean="0"/>
              <a:t>06.05.2020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2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BCB13C-C763-418B-A695-5A6B336362B7}" type="datetime1">
              <a:rPr lang="ru-RU" smtClean="0"/>
              <a:t>06.05.2020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15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rtlCol="0" anchor="b">
            <a:normAutofit/>
          </a:bodyPr>
          <a:lstStyle>
            <a:lvl1pPr algn="l">
              <a:defRPr sz="4400" b="0" cap="all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17DA4E-00AF-4A26-A323-3ED62BDC277A}" type="datetime1">
              <a:rPr lang="ru-RU" smtClean="0"/>
              <a:t>06.05.2020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362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7895CA-77B8-4F2A-A2DA-23B0440130FB}" type="datetime1">
              <a:rPr lang="ru-RU" smtClean="0"/>
              <a:t>06.05.2020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4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D73378-74C0-4D03-8BE4-B322A2CE425B}" type="datetime1">
              <a:rPr lang="ru-RU" smtClean="0"/>
              <a:t>06.05.2020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10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8E081F-A649-4E94-B0E2-2C6E9AFD47D3}" type="datetime1">
              <a:rPr lang="ru-RU" smtClean="0"/>
              <a:t>06.05.2020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06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C29CD3-F0EB-406F-8C34-68085E2C2794}" type="datetime1">
              <a:rPr lang="ru-RU" smtClean="0"/>
              <a:t>06.05.2020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78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03F970-1E89-4A89-85C7-BE63500F0BA6}" type="datetime1">
              <a:rPr lang="ru-RU" smtClean="0"/>
              <a:t>06.05.2020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98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8CCEB4-17EE-417C-AC95-85DE58BA6520}" type="datetime1">
              <a:rPr lang="ru-RU" smtClean="0"/>
              <a:t>06.05.2020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94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/>
            </a:gs>
            <a:gs pos="40000">
              <a:schemeClr val="bg2"/>
            </a:gs>
            <a:gs pos="10000">
              <a:schemeClr val="bg1">
                <a:lumMod val="95000"/>
              </a:schemeClr>
            </a:gs>
            <a:gs pos="100000">
              <a:schemeClr val="bg2"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 bwMode="ltGray">
          <a:xfrm>
            <a:off x="146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93AE256-EDBE-4252-8C26-AB55F062A09C}" type="datetime1">
              <a:rPr lang="ru-RU" smtClean="0"/>
              <a:t>06.05.2020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F36C87F6-986D-49E6-AF40-1B3A1EE806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71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74520" indent="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5.gif"/><Relationship Id="rId1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.gif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2.xml"/><Relationship Id="rId10" Type="http://schemas.openxmlformats.org/officeDocument/2006/relationships/image" Target="../media/image3.gif"/><Relationship Id="rId4" Type="http://schemas.openxmlformats.org/officeDocument/2006/relationships/diagramLayout" Target="../diagrams/layout1.xml"/><Relationship Id="rId9" Type="http://schemas.openxmlformats.org/officeDocument/2006/relationships/image" Target="../media/image2.gif"/><Relationship Id="rId14" Type="http://schemas.openxmlformats.org/officeDocument/2006/relationships/diagramLayout" Target="../diagrams/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8.xml"/><Relationship Id="rId13" Type="http://schemas.openxmlformats.org/officeDocument/2006/relationships/diagramData" Target="../diagrams/data39.xml"/><Relationship Id="rId18" Type="http://schemas.openxmlformats.org/officeDocument/2006/relationships/diagramData" Target="../diagrams/data40.xml"/><Relationship Id="rId26" Type="http://schemas.openxmlformats.org/officeDocument/2006/relationships/diagramColors" Target="../diagrams/colors41.xml"/><Relationship Id="rId3" Type="http://schemas.openxmlformats.org/officeDocument/2006/relationships/diagramData" Target="../diagrams/data37.xml"/><Relationship Id="rId21" Type="http://schemas.openxmlformats.org/officeDocument/2006/relationships/diagramColors" Target="../diagrams/colors40.xml"/><Relationship Id="rId34" Type="http://schemas.microsoft.com/office/2007/relationships/diagramDrawing" Target="../diagrams/drawing42.xml"/><Relationship Id="rId7" Type="http://schemas.microsoft.com/office/2007/relationships/diagramDrawing" Target="../diagrams/drawing37.xml"/><Relationship Id="rId12" Type="http://schemas.microsoft.com/office/2007/relationships/diagramDrawing" Target="../diagrams/drawing38.xml"/><Relationship Id="rId17" Type="http://schemas.microsoft.com/office/2007/relationships/diagramDrawing" Target="../diagrams/drawing39.xml"/><Relationship Id="rId25" Type="http://schemas.openxmlformats.org/officeDocument/2006/relationships/diagramQuickStyle" Target="../diagrams/quickStyle41.xml"/><Relationship Id="rId33" Type="http://schemas.openxmlformats.org/officeDocument/2006/relationships/diagramColors" Target="../diagrams/colors42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39.xml"/><Relationship Id="rId20" Type="http://schemas.openxmlformats.org/officeDocument/2006/relationships/diagramQuickStyle" Target="../diagrams/quickStyle40.xml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7.xml"/><Relationship Id="rId11" Type="http://schemas.openxmlformats.org/officeDocument/2006/relationships/diagramColors" Target="../diagrams/colors38.xml"/><Relationship Id="rId24" Type="http://schemas.openxmlformats.org/officeDocument/2006/relationships/diagramLayout" Target="../diagrams/layout41.xml"/><Relationship Id="rId32" Type="http://schemas.openxmlformats.org/officeDocument/2006/relationships/diagramQuickStyle" Target="../diagrams/quickStyle42.xml"/><Relationship Id="rId5" Type="http://schemas.openxmlformats.org/officeDocument/2006/relationships/diagramQuickStyle" Target="../diagrams/quickStyle37.xml"/><Relationship Id="rId15" Type="http://schemas.openxmlformats.org/officeDocument/2006/relationships/diagramQuickStyle" Target="../diagrams/quickStyle39.xml"/><Relationship Id="rId23" Type="http://schemas.openxmlformats.org/officeDocument/2006/relationships/diagramData" Target="../diagrams/data41.xml"/><Relationship Id="rId28" Type="http://schemas.openxmlformats.org/officeDocument/2006/relationships/image" Target="../media/image49.png"/><Relationship Id="rId10" Type="http://schemas.openxmlformats.org/officeDocument/2006/relationships/diagramQuickStyle" Target="../diagrams/quickStyle38.xml"/><Relationship Id="rId19" Type="http://schemas.openxmlformats.org/officeDocument/2006/relationships/diagramLayout" Target="../diagrams/layout40.xml"/><Relationship Id="rId31" Type="http://schemas.openxmlformats.org/officeDocument/2006/relationships/diagramLayout" Target="../diagrams/layout42.xml"/><Relationship Id="rId4" Type="http://schemas.openxmlformats.org/officeDocument/2006/relationships/diagramLayout" Target="../diagrams/layout37.xml"/><Relationship Id="rId9" Type="http://schemas.openxmlformats.org/officeDocument/2006/relationships/diagramLayout" Target="../diagrams/layout38.xml"/><Relationship Id="rId14" Type="http://schemas.openxmlformats.org/officeDocument/2006/relationships/diagramLayout" Target="../diagrams/layout39.xml"/><Relationship Id="rId22" Type="http://schemas.microsoft.com/office/2007/relationships/diagramDrawing" Target="../diagrams/drawing40.xml"/><Relationship Id="rId27" Type="http://schemas.microsoft.com/office/2007/relationships/diagramDrawing" Target="../diagrams/drawing41.xml"/><Relationship Id="rId30" Type="http://schemas.openxmlformats.org/officeDocument/2006/relationships/diagramData" Target="../diagrams/data42.xml"/><Relationship Id="rId35" Type="http://schemas.openxmlformats.org/officeDocument/2006/relationships/image" Target="../media/image5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Data" Target="../diagrams/data43.xml"/><Relationship Id="rId7" Type="http://schemas.microsoft.com/office/2007/relationships/diagramDrawing" Target="../diagrams/drawing4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3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43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43.xml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diagramData" Target="../diagrams/data44.xml"/><Relationship Id="rId7" Type="http://schemas.microsoft.com/office/2007/relationships/diagramDrawing" Target="../diagrams/drawing44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4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44.xml"/><Relationship Id="rId10" Type="http://schemas.openxmlformats.org/officeDocument/2006/relationships/image" Target="../media/image8.jpg"/><Relationship Id="rId4" Type="http://schemas.openxmlformats.org/officeDocument/2006/relationships/diagramLayout" Target="../diagrams/layout44.xml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6.xml"/><Relationship Id="rId13" Type="http://schemas.openxmlformats.org/officeDocument/2006/relationships/diagramData" Target="../diagrams/data47.xml"/><Relationship Id="rId18" Type="http://schemas.openxmlformats.org/officeDocument/2006/relationships/diagramData" Target="../diagrams/data48.xml"/><Relationship Id="rId26" Type="http://schemas.openxmlformats.org/officeDocument/2006/relationships/diagramColors" Target="../diagrams/colors49.xml"/><Relationship Id="rId3" Type="http://schemas.openxmlformats.org/officeDocument/2006/relationships/diagramData" Target="../diagrams/data45.xml"/><Relationship Id="rId21" Type="http://schemas.openxmlformats.org/officeDocument/2006/relationships/diagramColors" Target="../diagrams/colors48.xml"/><Relationship Id="rId7" Type="http://schemas.microsoft.com/office/2007/relationships/diagramDrawing" Target="../diagrams/drawing45.xml"/><Relationship Id="rId12" Type="http://schemas.microsoft.com/office/2007/relationships/diagramDrawing" Target="../diagrams/drawing46.xml"/><Relationship Id="rId17" Type="http://schemas.microsoft.com/office/2007/relationships/diagramDrawing" Target="../diagrams/drawing47.xml"/><Relationship Id="rId25" Type="http://schemas.openxmlformats.org/officeDocument/2006/relationships/diagramQuickStyle" Target="../diagrams/quickStyle49.xml"/><Relationship Id="rId2" Type="http://schemas.openxmlformats.org/officeDocument/2006/relationships/notesSlide" Target="../notesSlides/notesSlide7.xml"/><Relationship Id="rId16" Type="http://schemas.openxmlformats.org/officeDocument/2006/relationships/diagramColors" Target="../diagrams/colors47.xml"/><Relationship Id="rId20" Type="http://schemas.openxmlformats.org/officeDocument/2006/relationships/diagramQuickStyle" Target="../diagrams/quickStyle4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5.xml"/><Relationship Id="rId11" Type="http://schemas.openxmlformats.org/officeDocument/2006/relationships/diagramColors" Target="../diagrams/colors46.xml"/><Relationship Id="rId24" Type="http://schemas.openxmlformats.org/officeDocument/2006/relationships/diagramLayout" Target="../diagrams/layout49.xml"/><Relationship Id="rId5" Type="http://schemas.openxmlformats.org/officeDocument/2006/relationships/diagramQuickStyle" Target="../diagrams/quickStyle45.xml"/><Relationship Id="rId15" Type="http://schemas.openxmlformats.org/officeDocument/2006/relationships/diagramQuickStyle" Target="../diagrams/quickStyle47.xml"/><Relationship Id="rId23" Type="http://schemas.openxmlformats.org/officeDocument/2006/relationships/diagramData" Target="../diagrams/data49.xml"/><Relationship Id="rId28" Type="http://schemas.openxmlformats.org/officeDocument/2006/relationships/image" Target="../media/image22.png"/><Relationship Id="rId10" Type="http://schemas.openxmlformats.org/officeDocument/2006/relationships/diagramQuickStyle" Target="../diagrams/quickStyle46.xml"/><Relationship Id="rId19" Type="http://schemas.openxmlformats.org/officeDocument/2006/relationships/diagramLayout" Target="../diagrams/layout48.xml"/><Relationship Id="rId4" Type="http://schemas.openxmlformats.org/officeDocument/2006/relationships/diagramLayout" Target="../diagrams/layout45.xml"/><Relationship Id="rId9" Type="http://schemas.openxmlformats.org/officeDocument/2006/relationships/diagramLayout" Target="../diagrams/layout46.xml"/><Relationship Id="rId14" Type="http://schemas.openxmlformats.org/officeDocument/2006/relationships/diagramLayout" Target="../diagrams/layout47.xml"/><Relationship Id="rId22" Type="http://schemas.microsoft.com/office/2007/relationships/diagramDrawing" Target="../diagrams/drawing48.xml"/><Relationship Id="rId27" Type="http://schemas.microsoft.com/office/2007/relationships/diagramDrawing" Target="../diagrams/drawing4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diagramQuickStyle" Target="../diagrams/quickStyle51.xml"/><Relationship Id="rId3" Type="http://schemas.openxmlformats.org/officeDocument/2006/relationships/diagramData" Target="../diagrams/data50.xml"/><Relationship Id="rId7" Type="http://schemas.microsoft.com/office/2007/relationships/diagramDrawing" Target="../diagrams/drawing50.xml"/><Relationship Id="rId12" Type="http://schemas.openxmlformats.org/officeDocument/2006/relationships/diagramLayout" Target="../diagrams/layout51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6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0.xml"/><Relationship Id="rId11" Type="http://schemas.openxmlformats.org/officeDocument/2006/relationships/diagramData" Target="../diagrams/data51.xml"/><Relationship Id="rId5" Type="http://schemas.openxmlformats.org/officeDocument/2006/relationships/diagramQuickStyle" Target="../diagrams/quickStyle50.xml"/><Relationship Id="rId15" Type="http://schemas.microsoft.com/office/2007/relationships/diagramDrawing" Target="../diagrams/drawing51.xml"/><Relationship Id="rId10" Type="http://schemas.openxmlformats.org/officeDocument/2006/relationships/image" Target="../media/image55.png"/><Relationship Id="rId4" Type="http://schemas.openxmlformats.org/officeDocument/2006/relationships/diagramLayout" Target="../diagrams/layout50.xml"/><Relationship Id="rId9" Type="http://schemas.openxmlformats.org/officeDocument/2006/relationships/image" Target="../media/image54.png"/><Relationship Id="rId14" Type="http://schemas.openxmlformats.org/officeDocument/2006/relationships/diagramColors" Target="../diagrams/colors5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3.xml"/><Relationship Id="rId13" Type="http://schemas.openxmlformats.org/officeDocument/2006/relationships/diagramLayout" Target="../diagrams/layout54.xml"/><Relationship Id="rId18" Type="http://schemas.openxmlformats.org/officeDocument/2006/relationships/diagramLayout" Target="../diagrams/layout55.xml"/><Relationship Id="rId26" Type="http://schemas.microsoft.com/office/2007/relationships/diagramDrawing" Target="../diagrams/drawing56.xml"/><Relationship Id="rId39" Type="http://schemas.openxmlformats.org/officeDocument/2006/relationships/diagramQuickStyle" Target="../diagrams/quickStyle59.xml"/><Relationship Id="rId3" Type="http://schemas.openxmlformats.org/officeDocument/2006/relationships/diagramLayout" Target="../diagrams/layout52.xml"/><Relationship Id="rId21" Type="http://schemas.microsoft.com/office/2007/relationships/diagramDrawing" Target="../diagrams/drawing55.xml"/><Relationship Id="rId34" Type="http://schemas.openxmlformats.org/officeDocument/2006/relationships/diagramQuickStyle" Target="../diagrams/quickStyle58.xml"/><Relationship Id="rId42" Type="http://schemas.openxmlformats.org/officeDocument/2006/relationships/diagramData" Target="../diagrams/data60.xml"/><Relationship Id="rId7" Type="http://schemas.openxmlformats.org/officeDocument/2006/relationships/diagramData" Target="../diagrams/data53.xml"/><Relationship Id="rId12" Type="http://schemas.openxmlformats.org/officeDocument/2006/relationships/diagramData" Target="../diagrams/data54.xml"/><Relationship Id="rId17" Type="http://schemas.openxmlformats.org/officeDocument/2006/relationships/diagramData" Target="../diagrams/data55.xml"/><Relationship Id="rId25" Type="http://schemas.openxmlformats.org/officeDocument/2006/relationships/diagramColors" Target="../diagrams/colors56.xml"/><Relationship Id="rId33" Type="http://schemas.openxmlformats.org/officeDocument/2006/relationships/diagramLayout" Target="../diagrams/layout58.xml"/><Relationship Id="rId38" Type="http://schemas.openxmlformats.org/officeDocument/2006/relationships/diagramLayout" Target="../diagrams/layout59.xml"/><Relationship Id="rId46" Type="http://schemas.microsoft.com/office/2007/relationships/diagramDrawing" Target="../diagrams/drawing60.xml"/><Relationship Id="rId2" Type="http://schemas.openxmlformats.org/officeDocument/2006/relationships/diagramData" Target="../diagrams/data52.xml"/><Relationship Id="rId16" Type="http://schemas.microsoft.com/office/2007/relationships/diagramDrawing" Target="../diagrams/drawing54.xml"/><Relationship Id="rId20" Type="http://schemas.openxmlformats.org/officeDocument/2006/relationships/diagramColors" Target="../diagrams/colors55.xml"/><Relationship Id="rId29" Type="http://schemas.openxmlformats.org/officeDocument/2006/relationships/diagramQuickStyle" Target="../diagrams/quickStyle57.xml"/><Relationship Id="rId41" Type="http://schemas.microsoft.com/office/2007/relationships/diagramDrawing" Target="../diagrams/drawing5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2.xml"/><Relationship Id="rId11" Type="http://schemas.microsoft.com/office/2007/relationships/diagramDrawing" Target="../diagrams/drawing53.xml"/><Relationship Id="rId24" Type="http://schemas.openxmlformats.org/officeDocument/2006/relationships/diagramQuickStyle" Target="../diagrams/quickStyle56.xml"/><Relationship Id="rId32" Type="http://schemas.openxmlformats.org/officeDocument/2006/relationships/diagramData" Target="../diagrams/data58.xml"/><Relationship Id="rId37" Type="http://schemas.openxmlformats.org/officeDocument/2006/relationships/diagramData" Target="../diagrams/data59.xml"/><Relationship Id="rId40" Type="http://schemas.openxmlformats.org/officeDocument/2006/relationships/diagramColors" Target="../diagrams/colors59.xml"/><Relationship Id="rId45" Type="http://schemas.openxmlformats.org/officeDocument/2006/relationships/diagramColors" Target="../diagrams/colors60.xml"/><Relationship Id="rId5" Type="http://schemas.openxmlformats.org/officeDocument/2006/relationships/diagramColors" Target="../diagrams/colors52.xml"/><Relationship Id="rId15" Type="http://schemas.openxmlformats.org/officeDocument/2006/relationships/diagramColors" Target="../diagrams/colors54.xml"/><Relationship Id="rId23" Type="http://schemas.openxmlformats.org/officeDocument/2006/relationships/diagramLayout" Target="../diagrams/layout56.xml"/><Relationship Id="rId28" Type="http://schemas.openxmlformats.org/officeDocument/2006/relationships/diagramLayout" Target="../diagrams/layout57.xml"/><Relationship Id="rId36" Type="http://schemas.microsoft.com/office/2007/relationships/diagramDrawing" Target="../diagrams/drawing58.xml"/><Relationship Id="rId10" Type="http://schemas.openxmlformats.org/officeDocument/2006/relationships/diagramColors" Target="../diagrams/colors53.xml"/><Relationship Id="rId19" Type="http://schemas.openxmlformats.org/officeDocument/2006/relationships/diagramQuickStyle" Target="../diagrams/quickStyle55.xml"/><Relationship Id="rId31" Type="http://schemas.microsoft.com/office/2007/relationships/diagramDrawing" Target="../diagrams/drawing57.xml"/><Relationship Id="rId44" Type="http://schemas.openxmlformats.org/officeDocument/2006/relationships/diagramQuickStyle" Target="../diagrams/quickStyle60.xml"/><Relationship Id="rId4" Type="http://schemas.openxmlformats.org/officeDocument/2006/relationships/diagramQuickStyle" Target="../diagrams/quickStyle52.xml"/><Relationship Id="rId9" Type="http://schemas.openxmlformats.org/officeDocument/2006/relationships/diagramQuickStyle" Target="../diagrams/quickStyle53.xml"/><Relationship Id="rId14" Type="http://schemas.openxmlformats.org/officeDocument/2006/relationships/diagramQuickStyle" Target="../diagrams/quickStyle54.xml"/><Relationship Id="rId22" Type="http://schemas.openxmlformats.org/officeDocument/2006/relationships/diagramData" Target="../diagrams/data56.xml"/><Relationship Id="rId27" Type="http://schemas.openxmlformats.org/officeDocument/2006/relationships/diagramData" Target="../diagrams/data57.xml"/><Relationship Id="rId30" Type="http://schemas.openxmlformats.org/officeDocument/2006/relationships/diagramColors" Target="../diagrams/colors57.xml"/><Relationship Id="rId35" Type="http://schemas.openxmlformats.org/officeDocument/2006/relationships/diagramColors" Target="../diagrams/colors58.xml"/><Relationship Id="rId43" Type="http://schemas.openxmlformats.org/officeDocument/2006/relationships/diagramLayout" Target="../diagrams/layout60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diagramDrawing" Target="../diagrams/drawing62.xml"/><Relationship Id="rId18" Type="http://schemas.microsoft.com/office/2007/relationships/diagramDrawing" Target="../diagrams/drawing63.xml"/><Relationship Id="rId26" Type="http://schemas.openxmlformats.org/officeDocument/2006/relationships/diagramQuickStyle" Target="../diagrams/quickStyle65.xml"/><Relationship Id="rId3" Type="http://schemas.openxmlformats.org/officeDocument/2006/relationships/diagramLayout" Target="../diagrams/layout61.xml"/><Relationship Id="rId21" Type="http://schemas.openxmlformats.org/officeDocument/2006/relationships/diagramQuickStyle" Target="../diagrams/quickStyle64.xml"/><Relationship Id="rId34" Type="http://schemas.openxmlformats.org/officeDocument/2006/relationships/diagramData" Target="../diagrams/data67.xml"/><Relationship Id="rId7" Type="http://schemas.openxmlformats.org/officeDocument/2006/relationships/image" Target="../media/image58.png"/><Relationship Id="rId12" Type="http://schemas.openxmlformats.org/officeDocument/2006/relationships/diagramColors" Target="../diagrams/colors62.xml"/><Relationship Id="rId17" Type="http://schemas.openxmlformats.org/officeDocument/2006/relationships/diagramColors" Target="../diagrams/colors63.xml"/><Relationship Id="rId25" Type="http://schemas.openxmlformats.org/officeDocument/2006/relationships/diagramLayout" Target="../diagrams/layout65.xml"/><Relationship Id="rId33" Type="http://schemas.microsoft.com/office/2007/relationships/diagramDrawing" Target="../diagrams/drawing66.xml"/><Relationship Id="rId38" Type="http://schemas.microsoft.com/office/2007/relationships/diagramDrawing" Target="../diagrams/drawing67.xml"/><Relationship Id="rId2" Type="http://schemas.openxmlformats.org/officeDocument/2006/relationships/diagramData" Target="../diagrams/data61.xml"/><Relationship Id="rId16" Type="http://schemas.openxmlformats.org/officeDocument/2006/relationships/diagramQuickStyle" Target="../diagrams/quickStyle63.xml"/><Relationship Id="rId20" Type="http://schemas.openxmlformats.org/officeDocument/2006/relationships/diagramLayout" Target="../diagrams/layout64.xml"/><Relationship Id="rId29" Type="http://schemas.openxmlformats.org/officeDocument/2006/relationships/diagramData" Target="../diagrams/data6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1.xml"/><Relationship Id="rId11" Type="http://schemas.openxmlformats.org/officeDocument/2006/relationships/diagramQuickStyle" Target="../diagrams/quickStyle62.xml"/><Relationship Id="rId24" Type="http://schemas.openxmlformats.org/officeDocument/2006/relationships/diagramData" Target="../diagrams/data65.xml"/><Relationship Id="rId32" Type="http://schemas.openxmlformats.org/officeDocument/2006/relationships/diagramColors" Target="../diagrams/colors66.xml"/><Relationship Id="rId37" Type="http://schemas.openxmlformats.org/officeDocument/2006/relationships/diagramColors" Target="../diagrams/colors67.xml"/><Relationship Id="rId5" Type="http://schemas.openxmlformats.org/officeDocument/2006/relationships/diagramColors" Target="../diagrams/colors61.xml"/><Relationship Id="rId15" Type="http://schemas.openxmlformats.org/officeDocument/2006/relationships/diagramLayout" Target="../diagrams/layout63.xml"/><Relationship Id="rId23" Type="http://schemas.microsoft.com/office/2007/relationships/diagramDrawing" Target="../diagrams/drawing64.xml"/><Relationship Id="rId28" Type="http://schemas.microsoft.com/office/2007/relationships/diagramDrawing" Target="../diagrams/drawing65.xml"/><Relationship Id="rId36" Type="http://schemas.openxmlformats.org/officeDocument/2006/relationships/diagramQuickStyle" Target="../diagrams/quickStyle67.xml"/><Relationship Id="rId10" Type="http://schemas.openxmlformats.org/officeDocument/2006/relationships/diagramLayout" Target="../diagrams/layout62.xml"/><Relationship Id="rId19" Type="http://schemas.openxmlformats.org/officeDocument/2006/relationships/diagramData" Target="../diagrams/data64.xml"/><Relationship Id="rId31" Type="http://schemas.openxmlformats.org/officeDocument/2006/relationships/diagramQuickStyle" Target="../diagrams/quickStyle66.xml"/><Relationship Id="rId4" Type="http://schemas.openxmlformats.org/officeDocument/2006/relationships/diagramQuickStyle" Target="../diagrams/quickStyle61.xml"/><Relationship Id="rId9" Type="http://schemas.openxmlformats.org/officeDocument/2006/relationships/diagramData" Target="../diagrams/data62.xml"/><Relationship Id="rId14" Type="http://schemas.openxmlformats.org/officeDocument/2006/relationships/diagramData" Target="../diagrams/data63.xml"/><Relationship Id="rId22" Type="http://schemas.openxmlformats.org/officeDocument/2006/relationships/diagramColors" Target="../diagrams/colors64.xml"/><Relationship Id="rId27" Type="http://schemas.openxmlformats.org/officeDocument/2006/relationships/diagramColors" Target="../diagrams/colors65.xml"/><Relationship Id="rId30" Type="http://schemas.openxmlformats.org/officeDocument/2006/relationships/diagramLayout" Target="../diagrams/layout66.xml"/><Relationship Id="rId35" Type="http://schemas.openxmlformats.org/officeDocument/2006/relationships/diagramLayout" Target="../diagrams/layout6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9.xml"/><Relationship Id="rId13" Type="http://schemas.openxmlformats.org/officeDocument/2006/relationships/image" Target="../media/image59.png"/><Relationship Id="rId18" Type="http://schemas.openxmlformats.org/officeDocument/2006/relationships/diagramQuickStyle" Target="../diagrams/quickStyle70.xml"/><Relationship Id="rId26" Type="http://schemas.openxmlformats.org/officeDocument/2006/relationships/image" Target="../media/image60.png"/><Relationship Id="rId3" Type="http://schemas.openxmlformats.org/officeDocument/2006/relationships/diagramData" Target="../diagrams/data68.xml"/><Relationship Id="rId21" Type="http://schemas.openxmlformats.org/officeDocument/2006/relationships/diagramData" Target="../diagrams/data71.xml"/><Relationship Id="rId7" Type="http://schemas.microsoft.com/office/2007/relationships/diagramDrawing" Target="../diagrams/drawing68.xml"/><Relationship Id="rId12" Type="http://schemas.microsoft.com/office/2007/relationships/diagramDrawing" Target="../diagrams/drawing69.xml"/><Relationship Id="rId17" Type="http://schemas.openxmlformats.org/officeDocument/2006/relationships/diagramLayout" Target="../diagrams/layout70.xml"/><Relationship Id="rId25" Type="http://schemas.microsoft.com/office/2007/relationships/diagramDrawing" Target="../diagrams/drawing71.xml"/><Relationship Id="rId2" Type="http://schemas.openxmlformats.org/officeDocument/2006/relationships/notesSlide" Target="../notesSlides/notesSlide9.xml"/><Relationship Id="rId16" Type="http://schemas.openxmlformats.org/officeDocument/2006/relationships/diagramData" Target="../diagrams/data70.xml"/><Relationship Id="rId20" Type="http://schemas.microsoft.com/office/2007/relationships/diagramDrawing" Target="../diagrams/drawing70.xml"/><Relationship Id="rId29" Type="http://schemas.openxmlformats.org/officeDocument/2006/relationships/diagramLayout" Target="../diagrams/layout7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68.xml"/><Relationship Id="rId11" Type="http://schemas.openxmlformats.org/officeDocument/2006/relationships/diagramColors" Target="../diagrams/colors69.xml"/><Relationship Id="rId24" Type="http://schemas.openxmlformats.org/officeDocument/2006/relationships/diagramColors" Target="../diagrams/colors71.xml"/><Relationship Id="rId32" Type="http://schemas.microsoft.com/office/2007/relationships/diagramDrawing" Target="../diagrams/drawing72.xml"/><Relationship Id="rId5" Type="http://schemas.openxmlformats.org/officeDocument/2006/relationships/diagramQuickStyle" Target="../diagrams/quickStyle68.xml"/><Relationship Id="rId15" Type="http://schemas.openxmlformats.org/officeDocument/2006/relationships/image" Target="../media/image3.gif"/><Relationship Id="rId23" Type="http://schemas.openxmlformats.org/officeDocument/2006/relationships/diagramQuickStyle" Target="../diagrams/quickStyle71.xml"/><Relationship Id="rId28" Type="http://schemas.openxmlformats.org/officeDocument/2006/relationships/diagramData" Target="../diagrams/data72.xml"/><Relationship Id="rId10" Type="http://schemas.openxmlformats.org/officeDocument/2006/relationships/diagramQuickStyle" Target="../diagrams/quickStyle69.xml"/><Relationship Id="rId19" Type="http://schemas.openxmlformats.org/officeDocument/2006/relationships/diagramColors" Target="../diagrams/colors70.xml"/><Relationship Id="rId31" Type="http://schemas.openxmlformats.org/officeDocument/2006/relationships/diagramColors" Target="../diagrams/colors72.xml"/><Relationship Id="rId4" Type="http://schemas.openxmlformats.org/officeDocument/2006/relationships/diagramLayout" Target="../diagrams/layout68.xml"/><Relationship Id="rId9" Type="http://schemas.openxmlformats.org/officeDocument/2006/relationships/diagramLayout" Target="../diagrams/layout69.xml"/><Relationship Id="rId14" Type="http://schemas.openxmlformats.org/officeDocument/2006/relationships/image" Target="../media/image2.gif"/><Relationship Id="rId22" Type="http://schemas.openxmlformats.org/officeDocument/2006/relationships/diagramLayout" Target="../diagrams/layout71.xml"/><Relationship Id="rId27" Type="http://schemas.openxmlformats.org/officeDocument/2006/relationships/image" Target="../media/image61.png"/><Relationship Id="rId30" Type="http://schemas.openxmlformats.org/officeDocument/2006/relationships/diagramQuickStyle" Target="../diagrams/quickStyle7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4.xml"/><Relationship Id="rId13" Type="http://schemas.openxmlformats.org/officeDocument/2006/relationships/diagramLayout" Target="../diagrams/layout75.xml"/><Relationship Id="rId18" Type="http://schemas.openxmlformats.org/officeDocument/2006/relationships/diagramLayout" Target="../diagrams/layout76.xml"/><Relationship Id="rId26" Type="http://schemas.microsoft.com/office/2007/relationships/diagramDrawing" Target="../diagrams/drawing77.xml"/><Relationship Id="rId3" Type="http://schemas.openxmlformats.org/officeDocument/2006/relationships/diagramLayout" Target="../diagrams/layout73.xml"/><Relationship Id="rId21" Type="http://schemas.microsoft.com/office/2007/relationships/diagramDrawing" Target="../diagrams/drawing76.xml"/><Relationship Id="rId7" Type="http://schemas.openxmlformats.org/officeDocument/2006/relationships/diagramData" Target="../diagrams/data74.xml"/><Relationship Id="rId12" Type="http://schemas.openxmlformats.org/officeDocument/2006/relationships/diagramData" Target="../diagrams/data75.xml"/><Relationship Id="rId17" Type="http://schemas.openxmlformats.org/officeDocument/2006/relationships/diagramData" Target="../diagrams/data76.xml"/><Relationship Id="rId25" Type="http://schemas.openxmlformats.org/officeDocument/2006/relationships/diagramColors" Target="../diagrams/colors77.xml"/><Relationship Id="rId2" Type="http://schemas.openxmlformats.org/officeDocument/2006/relationships/diagramData" Target="../diagrams/data73.xml"/><Relationship Id="rId16" Type="http://schemas.microsoft.com/office/2007/relationships/diagramDrawing" Target="../diagrams/drawing75.xml"/><Relationship Id="rId20" Type="http://schemas.openxmlformats.org/officeDocument/2006/relationships/diagramColors" Target="../diagrams/colors76.xml"/><Relationship Id="rId29" Type="http://schemas.openxmlformats.org/officeDocument/2006/relationships/diagramQuickStyle" Target="../diagrams/quickStyle7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3.xml"/><Relationship Id="rId11" Type="http://schemas.microsoft.com/office/2007/relationships/diagramDrawing" Target="../diagrams/drawing74.xml"/><Relationship Id="rId24" Type="http://schemas.openxmlformats.org/officeDocument/2006/relationships/diagramQuickStyle" Target="../diagrams/quickStyle77.xml"/><Relationship Id="rId5" Type="http://schemas.openxmlformats.org/officeDocument/2006/relationships/diagramColors" Target="../diagrams/colors73.xml"/><Relationship Id="rId15" Type="http://schemas.openxmlformats.org/officeDocument/2006/relationships/diagramColors" Target="../diagrams/colors75.xml"/><Relationship Id="rId23" Type="http://schemas.openxmlformats.org/officeDocument/2006/relationships/diagramLayout" Target="../diagrams/layout77.xml"/><Relationship Id="rId28" Type="http://schemas.openxmlformats.org/officeDocument/2006/relationships/diagramLayout" Target="../diagrams/layout78.xml"/><Relationship Id="rId10" Type="http://schemas.openxmlformats.org/officeDocument/2006/relationships/diagramColors" Target="../diagrams/colors74.xml"/><Relationship Id="rId19" Type="http://schemas.openxmlformats.org/officeDocument/2006/relationships/diagramQuickStyle" Target="../diagrams/quickStyle76.xml"/><Relationship Id="rId31" Type="http://schemas.microsoft.com/office/2007/relationships/diagramDrawing" Target="../diagrams/drawing78.xml"/><Relationship Id="rId4" Type="http://schemas.openxmlformats.org/officeDocument/2006/relationships/diagramQuickStyle" Target="../diagrams/quickStyle73.xml"/><Relationship Id="rId9" Type="http://schemas.openxmlformats.org/officeDocument/2006/relationships/diagramQuickStyle" Target="../diagrams/quickStyle74.xml"/><Relationship Id="rId14" Type="http://schemas.openxmlformats.org/officeDocument/2006/relationships/diagramQuickStyle" Target="../diagrams/quickStyle75.xml"/><Relationship Id="rId22" Type="http://schemas.openxmlformats.org/officeDocument/2006/relationships/diagramData" Target="../diagrams/data77.xml"/><Relationship Id="rId27" Type="http://schemas.openxmlformats.org/officeDocument/2006/relationships/diagramData" Target="../diagrams/data78.xml"/><Relationship Id="rId30" Type="http://schemas.openxmlformats.org/officeDocument/2006/relationships/diagramColors" Target="../diagrams/colors7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gif"/><Relationship Id="rId3" Type="http://schemas.openxmlformats.org/officeDocument/2006/relationships/diagramData" Target="../diagrams/data79.xml"/><Relationship Id="rId7" Type="http://schemas.microsoft.com/office/2007/relationships/diagramDrawing" Target="../diagrams/drawing79.xml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9.xml"/><Relationship Id="rId5" Type="http://schemas.openxmlformats.org/officeDocument/2006/relationships/diagramQuickStyle" Target="../diagrams/quickStyle79.xml"/><Relationship Id="rId4" Type="http://schemas.openxmlformats.org/officeDocument/2006/relationships/diagramLayout" Target="../diagrams/layout7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Data" Target="../diagrams/data5.xml"/><Relationship Id="rId18" Type="http://schemas.openxmlformats.org/officeDocument/2006/relationships/diagramData" Target="../diagrams/data6.xml"/><Relationship Id="rId26" Type="http://schemas.openxmlformats.org/officeDocument/2006/relationships/diagramColors" Target="../diagrams/colors7.xml"/><Relationship Id="rId3" Type="http://schemas.openxmlformats.org/officeDocument/2006/relationships/diagramLayout" Target="../diagrams/layout3.xml"/><Relationship Id="rId21" Type="http://schemas.openxmlformats.org/officeDocument/2006/relationships/diagramColors" Target="../diagrams/colors6.xml"/><Relationship Id="rId7" Type="http://schemas.openxmlformats.org/officeDocument/2006/relationships/diagramData" Target="../diagrams/data4.xml"/><Relationship Id="rId12" Type="http://schemas.openxmlformats.org/officeDocument/2006/relationships/image" Target="../media/image6.png"/><Relationship Id="rId17" Type="http://schemas.microsoft.com/office/2007/relationships/diagramDrawing" Target="../diagrams/drawing5.xml"/><Relationship Id="rId25" Type="http://schemas.openxmlformats.org/officeDocument/2006/relationships/diagramQuickStyle" Target="../diagrams/quickStyle7.xml"/><Relationship Id="rId2" Type="http://schemas.openxmlformats.org/officeDocument/2006/relationships/diagramData" Target="../diagrams/data3.xml"/><Relationship Id="rId16" Type="http://schemas.openxmlformats.org/officeDocument/2006/relationships/diagramColors" Target="../diagrams/colors5.xml"/><Relationship Id="rId20" Type="http://schemas.openxmlformats.org/officeDocument/2006/relationships/diagramQuickStyle" Target="../diagrams/quickStyle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24" Type="http://schemas.openxmlformats.org/officeDocument/2006/relationships/diagramLayout" Target="../diagrams/layout7.xml"/><Relationship Id="rId5" Type="http://schemas.openxmlformats.org/officeDocument/2006/relationships/diagramColors" Target="../diagrams/colors3.xml"/><Relationship Id="rId15" Type="http://schemas.openxmlformats.org/officeDocument/2006/relationships/diagramQuickStyle" Target="../diagrams/quickStyle5.xml"/><Relationship Id="rId23" Type="http://schemas.openxmlformats.org/officeDocument/2006/relationships/diagramData" Target="../diagrams/data7.xml"/><Relationship Id="rId10" Type="http://schemas.openxmlformats.org/officeDocument/2006/relationships/diagramColors" Target="../diagrams/colors4.xml"/><Relationship Id="rId19" Type="http://schemas.openxmlformats.org/officeDocument/2006/relationships/diagramLayout" Target="../diagrams/layout6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Layout" Target="../diagrams/layout5.xml"/><Relationship Id="rId22" Type="http://schemas.microsoft.com/office/2007/relationships/diagramDrawing" Target="../diagrams/drawing6.xml"/><Relationship Id="rId27" Type="http://schemas.microsoft.com/office/2007/relationships/diagramDrawing" Target="../diagrams/drawing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18" Type="http://schemas.openxmlformats.org/officeDocument/2006/relationships/diagramLayout" Target="../diagrams/layout11.xml"/><Relationship Id="rId26" Type="http://schemas.openxmlformats.org/officeDocument/2006/relationships/diagramColors" Target="../diagrams/colors12.xml"/><Relationship Id="rId3" Type="http://schemas.openxmlformats.org/officeDocument/2006/relationships/diagramLayout" Target="../diagrams/layout8.xml"/><Relationship Id="rId21" Type="http://schemas.microsoft.com/office/2007/relationships/diagramDrawing" Target="../diagrams/drawing11.xml"/><Relationship Id="rId34" Type="http://schemas.openxmlformats.org/officeDocument/2006/relationships/diagramQuickStyle" Target="../diagrams/quickStyle13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17" Type="http://schemas.openxmlformats.org/officeDocument/2006/relationships/diagramData" Target="../diagrams/data11.xml"/><Relationship Id="rId25" Type="http://schemas.openxmlformats.org/officeDocument/2006/relationships/diagramQuickStyle" Target="../diagrams/quickStyle12.xml"/><Relationship Id="rId33" Type="http://schemas.openxmlformats.org/officeDocument/2006/relationships/diagramLayout" Target="../diagrams/layout13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20" Type="http://schemas.openxmlformats.org/officeDocument/2006/relationships/diagramColors" Target="../diagrams/colors11.xml"/><Relationship Id="rId29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24" Type="http://schemas.openxmlformats.org/officeDocument/2006/relationships/diagramLayout" Target="../diagrams/layout12.xml"/><Relationship Id="rId32" Type="http://schemas.openxmlformats.org/officeDocument/2006/relationships/diagramData" Target="../diagrams/data13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23" Type="http://schemas.openxmlformats.org/officeDocument/2006/relationships/diagramData" Target="../diagrams/data12.xml"/><Relationship Id="rId28" Type="http://schemas.openxmlformats.org/officeDocument/2006/relationships/image" Target="../media/image8.jpg"/><Relationship Id="rId36" Type="http://schemas.microsoft.com/office/2007/relationships/diagramDrawing" Target="../diagrams/drawing13.xml"/><Relationship Id="rId10" Type="http://schemas.openxmlformats.org/officeDocument/2006/relationships/diagramColors" Target="../diagrams/colors9.xml"/><Relationship Id="rId19" Type="http://schemas.openxmlformats.org/officeDocument/2006/relationships/diagramQuickStyle" Target="../diagrams/quickStyle11.xml"/><Relationship Id="rId31" Type="http://schemas.openxmlformats.org/officeDocument/2006/relationships/image" Target="../media/image11.png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Relationship Id="rId22" Type="http://schemas.openxmlformats.org/officeDocument/2006/relationships/image" Target="../media/image7.emf"/><Relationship Id="rId27" Type="http://schemas.microsoft.com/office/2007/relationships/diagramDrawing" Target="../diagrams/drawing12.xml"/><Relationship Id="rId30" Type="http://schemas.openxmlformats.org/officeDocument/2006/relationships/image" Target="../media/image10.png"/><Relationship Id="rId35" Type="http://schemas.openxmlformats.org/officeDocument/2006/relationships/diagramColors" Target="../diagrams/colors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diagramLayout" Target="../diagrams/layout15.xml"/><Relationship Id="rId18" Type="http://schemas.openxmlformats.org/officeDocument/2006/relationships/diagramLayout" Target="../diagrams/layout16.xml"/><Relationship Id="rId26" Type="http://schemas.openxmlformats.org/officeDocument/2006/relationships/image" Target="../media/image21.png"/><Relationship Id="rId3" Type="http://schemas.openxmlformats.org/officeDocument/2006/relationships/diagramLayout" Target="../diagrams/layout14.xml"/><Relationship Id="rId21" Type="http://schemas.microsoft.com/office/2007/relationships/diagramDrawing" Target="../diagrams/drawing16.xml"/><Relationship Id="rId7" Type="http://schemas.openxmlformats.org/officeDocument/2006/relationships/image" Target="../media/image12.png"/><Relationship Id="rId12" Type="http://schemas.openxmlformats.org/officeDocument/2006/relationships/diagramData" Target="../diagrams/data15.xml"/><Relationship Id="rId17" Type="http://schemas.openxmlformats.org/officeDocument/2006/relationships/diagramData" Target="../diagrams/data16.xml"/><Relationship Id="rId25" Type="http://schemas.openxmlformats.org/officeDocument/2006/relationships/image" Target="../media/image20.png"/><Relationship Id="rId2" Type="http://schemas.openxmlformats.org/officeDocument/2006/relationships/diagramData" Target="../diagrams/data14.xml"/><Relationship Id="rId16" Type="http://schemas.microsoft.com/office/2007/relationships/diagramDrawing" Target="../diagrams/drawing15.xml"/><Relationship Id="rId20" Type="http://schemas.openxmlformats.org/officeDocument/2006/relationships/diagramColors" Target="../diagrams/colors16.xml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openxmlformats.org/officeDocument/2006/relationships/image" Target="../media/image16.png"/><Relationship Id="rId24" Type="http://schemas.openxmlformats.org/officeDocument/2006/relationships/image" Target="../media/image19.png"/><Relationship Id="rId5" Type="http://schemas.openxmlformats.org/officeDocument/2006/relationships/diagramColors" Target="../diagrams/colors14.xml"/><Relationship Id="rId15" Type="http://schemas.openxmlformats.org/officeDocument/2006/relationships/diagramColors" Target="../diagrams/colors15.xml"/><Relationship Id="rId23" Type="http://schemas.openxmlformats.org/officeDocument/2006/relationships/image" Target="../media/image18.png"/><Relationship Id="rId28" Type="http://schemas.openxmlformats.org/officeDocument/2006/relationships/image" Target="../media/image23.png"/><Relationship Id="rId10" Type="http://schemas.openxmlformats.org/officeDocument/2006/relationships/image" Target="../media/image15.png"/><Relationship Id="rId19" Type="http://schemas.openxmlformats.org/officeDocument/2006/relationships/diagramQuickStyle" Target="../diagrams/quickStyle16.xml"/><Relationship Id="rId31" Type="http://schemas.openxmlformats.org/officeDocument/2006/relationships/image" Target="../media/image26.png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14.png"/><Relationship Id="rId14" Type="http://schemas.openxmlformats.org/officeDocument/2006/relationships/diagramQuickStyle" Target="../diagrams/quickStyle15.xml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diagramDrawing" Target="../diagrams/drawing18.xml"/><Relationship Id="rId18" Type="http://schemas.microsoft.com/office/2007/relationships/diagramDrawing" Target="../diagrams/drawing19.xml"/><Relationship Id="rId3" Type="http://schemas.openxmlformats.org/officeDocument/2006/relationships/diagramLayout" Target="../diagrams/layout17.xml"/><Relationship Id="rId7" Type="http://schemas.openxmlformats.org/officeDocument/2006/relationships/image" Target="../media/image27.png"/><Relationship Id="rId12" Type="http://schemas.openxmlformats.org/officeDocument/2006/relationships/diagramColors" Target="../diagrams/colors18.xml"/><Relationship Id="rId17" Type="http://schemas.openxmlformats.org/officeDocument/2006/relationships/diagramColors" Target="../diagrams/colors19.xml"/><Relationship Id="rId2" Type="http://schemas.openxmlformats.org/officeDocument/2006/relationships/diagramData" Target="../diagrams/data17.xml"/><Relationship Id="rId16" Type="http://schemas.openxmlformats.org/officeDocument/2006/relationships/diagramQuickStyle" Target="../diagrams/quickStyle19.xml"/><Relationship Id="rId20" Type="http://schemas.openxmlformats.org/officeDocument/2006/relationships/image" Target="../media/image30.emf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7.xml"/><Relationship Id="rId11" Type="http://schemas.openxmlformats.org/officeDocument/2006/relationships/diagramQuickStyle" Target="../diagrams/quickStyle18.xml"/><Relationship Id="rId5" Type="http://schemas.openxmlformats.org/officeDocument/2006/relationships/diagramColors" Target="../diagrams/colors17.xml"/><Relationship Id="rId15" Type="http://schemas.openxmlformats.org/officeDocument/2006/relationships/diagramLayout" Target="../diagrams/layout19.xml"/><Relationship Id="rId10" Type="http://schemas.openxmlformats.org/officeDocument/2006/relationships/diagramLayout" Target="../diagrams/layout18.xml"/><Relationship Id="rId19" Type="http://schemas.openxmlformats.org/officeDocument/2006/relationships/image" Target="../media/image29.jpeg"/><Relationship Id="rId4" Type="http://schemas.openxmlformats.org/officeDocument/2006/relationships/diagramQuickStyle" Target="../diagrams/quickStyle17.xml"/><Relationship Id="rId9" Type="http://schemas.openxmlformats.org/officeDocument/2006/relationships/diagramData" Target="../diagrams/data18.xml"/><Relationship Id="rId14" Type="http://schemas.openxmlformats.org/officeDocument/2006/relationships/diagramData" Target="../diagrams/data1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13" Type="http://schemas.openxmlformats.org/officeDocument/2006/relationships/diagramData" Target="../diagrams/data22.xml"/><Relationship Id="rId18" Type="http://schemas.openxmlformats.org/officeDocument/2006/relationships/image" Target="../media/image32.png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12" Type="http://schemas.openxmlformats.org/officeDocument/2006/relationships/image" Target="../media/image31.emf"/><Relationship Id="rId17" Type="http://schemas.microsoft.com/office/2007/relationships/diagramDrawing" Target="../diagrams/drawing22.xml"/><Relationship Id="rId2" Type="http://schemas.openxmlformats.org/officeDocument/2006/relationships/diagramData" Target="../diagrams/data20.xml"/><Relationship Id="rId16" Type="http://schemas.openxmlformats.org/officeDocument/2006/relationships/diagramColors" Target="../diagrams/colors2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5" Type="http://schemas.openxmlformats.org/officeDocument/2006/relationships/diagramQuickStyle" Target="../diagrams/quickStyle22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Relationship Id="rId14" Type="http://schemas.openxmlformats.org/officeDocument/2006/relationships/diagramLayout" Target="../diagrams/layout2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13" Type="http://schemas.openxmlformats.org/officeDocument/2006/relationships/diagramLayout" Target="../diagrams/layout25.xml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12" Type="http://schemas.openxmlformats.org/officeDocument/2006/relationships/diagramData" Target="../diagrams/data25.xml"/><Relationship Id="rId17" Type="http://schemas.openxmlformats.org/officeDocument/2006/relationships/image" Target="../media/image34.png"/><Relationship Id="rId2" Type="http://schemas.openxmlformats.org/officeDocument/2006/relationships/diagramData" Target="../diagrams/data23.xml"/><Relationship Id="rId16" Type="http://schemas.microsoft.com/office/2007/relationships/diagramDrawing" Target="../diagrams/drawing2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5" Type="http://schemas.openxmlformats.org/officeDocument/2006/relationships/diagramColors" Target="../diagrams/colors25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Relationship Id="rId14" Type="http://schemas.openxmlformats.org/officeDocument/2006/relationships/diagramQuickStyle" Target="../diagrams/quickStyle2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diagramColors" Target="../diagrams/colors27.xml"/><Relationship Id="rId18" Type="http://schemas.openxmlformats.org/officeDocument/2006/relationships/diagramColors" Target="../diagrams/colors28.xml"/><Relationship Id="rId26" Type="http://schemas.openxmlformats.org/officeDocument/2006/relationships/diagramLayout" Target="../diagrams/layout30.xml"/><Relationship Id="rId39" Type="http://schemas.microsoft.com/office/2007/relationships/diagramDrawing" Target="../diagrams/drawing32.xml"/><Relationship Id="rId3" Type="http://schemas.openxmlformats.org/officeDocument/2006/relationships/diagramData" Target="../diagrams/data26.xml"/><Relationship Id="rId21" Type="http://schemas.openxmlformats.org/officeDocument/2006/relationships/diagramLayout" Target="../diagrams/layout29.xml"/><Relationship Id="rId34" Type="http://schemas.microsoft.com/office/2007/relationships/diagramDrawing" Target="../diagrams/drawing31.xml"/><Relationship Id="rId7" Type="http://schemas.microsoft.com/office/2007/relationships/diagramDrawing" Target="../diagrams/drawing26.xml"/><Relationship Id="rId12" Type="http://schemas.openxmlformats.org/officeDocument/2006/relationships/diagramQuickStyle" Target="../diagrams/quickStyle27.xml"/><Relationship Id="rId17" Type="http://schemas.openxmlformats.org/officeDocument/2006/relationships/diagramQuickStyle" Target="../diagrams/quickStyle28.xml"/><Relationship Id="rId25" Type="http://schemas.openxmlformats.org/officeDocument/2006/relationships/diagramData" Target="../diagrams/data30.xml"/><Relationship Id="rId33" Type="http://schemas.openxmlformats.org/officeDocument/2006/relationships/diagramColors" Target="../diagrams/colors31.xml"/><Relationship Id="rId38" Type="http://schemas.openxmlformats.org/officeDocument/2006/relationships/diagramColors" Target="../diagrams/colors32.xml"/><Relationship Id="rId2" Type="http://schemas.openxmlformats.org/officeDocument/2006/relationships/notesSlide" Target="../notesSlides/notesSlide2.xml"/><Relationship Id="rId16" Type="http://schemas.openxmlformats.org/officeDocument/2006/relationships/diagramLayout" Target="../diagrams/layout28.xml"/><Relationship Id="rId20" Type="http://schemas.openxmlformats.org/officeDocument/2006/relationships/diagramData" Target="../diagrams/data29.xml"/><Relationship Id="rId29" Type="http://schemas.microsoft.com/office/2007/relationships/diagramDrawing" Target="../diagrams/drawing30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6.xml"/><Relationship Id="rId11" Type="http://schemas.openxmlformats.org/officeDocument/2006/relationships/diagramLayout" Target="../diagrams/layout27.xml"/><Relationship Id="rId24" Type="http://schemas.microsoft.com/office/2007/relationships/diagramDrawing" Target="../diagrams/drawing29.xml"/><Relationship Id="rId32" Type="http://schemas.openxmlformats.org/officeDocument/2006/relationships/diagramQuickStyle" Target="../diagrams/quickStyle31.xml"/><Relationship Id="rId37" Type="http://schemas.openxmlformats.org/officeDocument/2006/relationships/diagramQuickStyle" Target="../diagrams/quickStyle32.xml"/><Relationship Id="rId40" Type="http://schemas.openxmlformats.org/officeDocument/2006/relationships/image" Target="../media/image37.png"/><Relationship Id="rId5" Type="http://schemas.openxmlformats.org/officeDocument/2006/relationships/diagramQuickStyle" Target="../diagrams/quickStyle26.xml"/><Relationship Id="rId15" Type="http://schemas.openxmlformats.org/officeDocument/2006/relationships/diagramData" Target="../diagrams/data28.xml"/><Relationship Id="rId23" Type="http://schemas.openxmlformats.org/officeDocument/2006/relationships/diagramColors" Target="../diagrams/colors29.xml"/><Relationship Id="rId28" Type="http://schemas.openxmlformats.org/officeDocument/2006/relationships/diagramColors" Target="../diagrams/colors30.xml"/><Relationship Id="rId36" Type="http://schemas.openxmlformats.org/officeDocument/2006/relationships/diagramLayout" Target="../diagrams/layout32.xml"/><Relationship Id="rId10" Type="http://schemas.openxmlformats.org/officeDocument/2006/relationships/diagramData" Target="../diagrams/data27.xml"/><Relationship Id="rId19" Type="http://schemas.microsoft.com/office/2007/relationships/diagramDrawing" Target="../diagrams/drawing28.xml"/><Relationship Id="rId31" Type="http://schemas.openxmlformats.org/officeDocument/2006/relationships/diagramLayout" Target="../diagrams/layout31.xml"/><Relationship Id="rId4" Type="http://schemas.openxmlformats.org/officeDocument/2006/relationships/diagramLayout" Target="../diagrams/layout26.xml"/><Relationship Id="rId9" Type="http://schemas.microsoft.com/office/2007/relationships/hdphoto" Target="../media/hdphoto1.wdp"/><Relationship Id="rId14" Type="http://schemas.microsoft.com/office/2007/relationships/diagramDrawing" Target="../diagrams/drawing27.xml"/><Relationship Id="rId22" Type="http://schemas.openxmlformats.org/officeDocument/2006/relationships/diagramQuickStyle" Target="../diagrams/quickStyle29.xml"/><Relationship Id="rId27" Type="http://schemas.openxmlformats.org/officeDocument/2006/relationships/diagramQuickStyle" Target="../diagrams/quickStyle30.xml"/><Relationship Id="rId30" Type="http://schemas.openxmlformats.org/officeDocument/2006/relationships/diagramData" Target="../diagrams/data31.xml"/><Relationship Id="rId35" Type="http://schemas.openxmlformats.org/officeDocument/2006/relationships/diagramData" Target="../diagrams/data3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4.xml"/><Relationship Id="rId13" Type="http://schemas.openxmlformats.org/officeDocument/2006/relationships/diagramData" Target="../diagrams/data35.xml"/><Relationship Id="rId18" Type="http://schemas.openxmlformats.org/officeDocument/2006/relationships/diagramData" Target="../diagrams/data36.xml"/><Relationship Id="rId26" Type="http://schemas.openxmlformats.org/officeDocument/2006/relationships/image" Target="../media/image41.png"/><Relationship Id="rId3" Type="http://schemas.openxmlformats.org/officeDocument/2006/relationships/diagramData" Target="../diagrams/data33.xml"/><Relationship Id="rId21" Type="http://schemas.openxmlformats.org/officeDocument/2006/relationships/diagramColors" Target="../diagrams/colors36.xml"/><Relationship Id="rId7" Type="http://schemas.microsoft.com/office/2007/relationships/diagramDrawing" Target="../diagrams/drawing33.xml"/><Relationship Id="rId12" Type="http://schemas.microsoft.com/office/2007/relationships/diagramDrawing" Target="../diagrams/drawing34.xml"/><Relationship Id="rId17" Type="http://schemas.microsoft.com/office/2007/relationships/diagramDrawing" Target="../diagrams/drawing35.xml"/><Relationship Id="rId25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35.xml"/><Relationship Id="rId20" Type="http://schemas.openxmlformats.org/officeDocument/2006/relationships/diagramQuickStyle" Target="../diagrams/quickStyle36.xml"/><Relationship Id="rId29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3.xml"/><Relationship Id="rId11" Type="http://schemas.openxmlformats.org/officeDocument/2006/relationships/diagramColors" Target="../diagrams/colors34.xml"/><Relationship Id="rId24" Type="http://schemas.openxmlformats.org/officeDocument/2006/relationships/image" Target="../media/image39.gif"/><Relationship Id="rId5" Type="http://schemas.openxmlformats.org/officeDocument/2006/relationships/diagramQuickStyle" Target="../diagrams/quickStyle33.xml"/><Relationship Id="rId15" Type="http://schemas.openxmlformats.org/officeDocument/2006/relationships/diagramQuickStyle" Target="../diagrams/quickStyle35.xml"/><Relationship Id="rId23" Type="http://schemas.openxmlformats.org/officeDocument/2006/relationships/image" Target="../media/image38.png"/><Relationship Id="rId28" Type="http://schemas.openxmlformats.org/officeDocument/2006/relationships/image" Target="../media/image10.png"/><Relationship Id="rId10" Type="http://schemas.openxmlformats.org/officeDocument/2006/relationships/diagramQuickStyle" Target="../diagrams/quickStyle34.xml"/><Relationship Id="rId19" Type="http://schemas.openxmlformats.org/officeDocument/2006/relationships/diagramLayout" Target="../diagrams/layout36.xml"/><Relationship Id="rId4" Type="http://schemas.openxmlformats.org/officeDocument/2006/relationships/diagramLayout" Target="../diagrams/layout33.xml"/><Relationship Id="rId9" Type="http://schemas.openxmlformats.org/officeDocument/2006/relationships/diagramLayout" Target="../diagrams/layout34.xml"/><Relationship Id="rId14" Type="http://schemas.openxmlformats.org/officeDocument/2006/relationships/diagramLayout" Target="../diagrams/layout35.xml"/><Relationship Id="rId22" Type="http://schemas.microsoft.com/office/2007/relationships/diagramDrawing" Target="../diagrams/drawing36.xml"/><Relationship Id="rId27" Type="http://schemas.openxmlformats.org/officeDocument/2006/relationships/image" Target="../media/image9.png"/><Relationship Id="rId30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4212" y="260648"/>
            <a:ext cx="5482207" cy="1800200"/>
          </a:xfrm>
          <a:ln w="38100">
            <a:solidFill>
              <a:schemeClr val="accent4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Perspective directions of using the experience of Eastern European countries in ensuring the quality of higher education in Ukraine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20047291"/>
              </p:ext>
            </p:extLst>
          </p:nvPr>
        </p:nvGraphicFramePr>
        <p:xfrm>
          <a:off x="5222451" y="5445223"/>
          <a:ext cx="6932242" cy="1057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52" y="0"/>
            <a:ext cx="5184576" cy="4769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772" y="1916832"/>
            <a:ext cx="724661" cy="54349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780" y="3573016"/>
            <a:ext cx="820672" cy="61550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668" y="2852936"/>
            <a:ext cx="916682" cy="68751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76" y="2746170"/>
            <a:ext cx="976313" cy="704850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78336843"/>
              </p:ext>
            </p:extLst>
          </p:nvPr>
        </p:nvGraphicFramePr>
        <p:xfrm>
          <a:off x="0" y="2276872"/>
          <a:ext cx="6814492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8870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2171526"/>
              </p:ext>
            </p:extLst>
          </p:nvPr>
        </p:nvGraphicFramePr>
        <p:xfrm>
          <a:off x="2309119" y="0"/>
          <a:ext cx="9879706" cy="706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14598892"/>
              </p:ext>
            </p:extLst>
          </p:nvPr>
        </p:nvGraphicFramePr>
        <p:xfrm>
          <a:off x="207216" y="836613"/>
          <a:ext cx="3150892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703022696"/>
              </p:ext>
            </p:extLst>
          </p:nvPr>
        </p:nvGraphicFramePr>
        <p:xfrm>
          <a:off x="117748" y="1268413"/>
          <a:ext cx="5544741" cy="2375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9262764" y="894705"/>
            <a:ext cx="2717411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education in Poland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89956" y="6237312"/>
            <a:ext cx="216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1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2203562271"/>
              </p:ext>
            </p:extLst>
          </p:nvPr>
        </p:nvGraphicFramePr>
        <p:xfrm>
          <a:off x="117748" y="3717032"/>
          <a:ext cx="5760765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110636" y="3445300"/>
            <a:ext cx="2884123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Higher education in Hungary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039406769"/>
              </p:ext>
            </p:extLst>
          </p:nvPr>
        </p:nvGraphicFramePr>
        <p:xfrm>
          <a:off x="6742484" y="4077072"/>
          <a:ext cx="5256584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pSp>
        <p:nvGrpSpPr>
          <p:cNvPr id="21" name="Группа 20"/>
          <p:cNvGrpSpPr/>
          <p:nvPr/>
        </p:nvGrpSpPr>
        <p:grpSpPr>
          <a:xfrm>
            <a:off x="6670476" y="5013176"/>
            <a:ext cx="5328592" cy="648072"/>
            <a:chOff x="0" y="64012"/>
            <a:chExt cx="4896544" cy="51714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0" y="64012"/>
              <a:ext cx="4896544" cy="5171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25245" y="89257"/>
              <a:ext cx="4846054" cy="4666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Implementation of the program of social inclusion and sensitization 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"Let's teach for Hungary"</a:t>
              </a:r>
              <a:endParaRPr lang="ru-RU" sz="16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745868" y="5618355"/>
            <a:ext cx="5253199" cy="517140"/>
            <a:chOff x="0" y="618593"/>
            <a:chExt cx="4896544" cy="51714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0" y="618593"/>
              <a:ext cx="4896544" cy="5171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25245" y="643838"/>
              <a:ext cx="4846054" cy="4666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Extension of a student loan with the possibility of payment up to 45 years.</a:t>
              </a:r>
              <a:endParaRPr lang="ru-RU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6670476" y="6165850"/>
            <a:ext cx="5328592" cy="692150"/>
            <a:chOff x="0" y="1173173"/>
            <a:chExt cx="4896544" cy="51714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0" y="1173173"/>
              <a:ext cx="4896544" cy="5171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69540" y="1198418"/>
              <a:ext cx="4801759" cy="4666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Providing sufficient support to researchers. Modification of doctoral programs</a:t>
              </a:r>
              <a:endParaRPr lang="ru-RU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10436" y="1484784"/>
            <a:ext cx="3100388" cy="58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877555" y="1484784"/>
            <a:ext cx="2225416" cy="57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82801146"/>
              </p:ext>
            </p:extLst>
          </p:nvPr>
        </p:nvGraphicFramePr>
        <p:xfrm>
          <a:off x="8758708" y="2420888"/>
          <a:ext cx="3336609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20" y="2348880"/>
            <a:ext cx="2447553" cy="829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107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03203603"/>
              </p:ext>
            </p:extLst>
          </p:nvPr>
        </p:nvGraphicFramePr>
        <p:xfrm>
          <a:off x="1125860" y="116632"/>
          <a:ext cx="975360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34988"/>
              </p:ext>
            </p:extLst>
          </p:nvPr>
        </p:nvGraphicFramePr>
        <p:xfrm>
          <a:off x="261764" y="1268760"/>
          <a:ext cx="11665296" cy="523826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{0E3FDE45-AF77-4B5C-9715-49D594BDF05E}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0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5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71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009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944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17437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 of country</a:t>
                      </a:r>
                    </a:p>
                    <a:p>
                      <a:endParaRPr lang="en-US" sz="1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</a:p>
                    <a:p>
                      <a:pPr algn="r"/>
                      <a:r>
                        <a:rPr lang="uk-UA" sz="1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</a:t>
                      </a:r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ECTS</a:t>
                      </a:r>
                    </a:p>
                    <a:p>
                      <a:pPr algn="r"/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Elements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ECTS to determine learning outcomes and credit load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ECTS for credit recognition and transfer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Existence of credit recognition appeal procedures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Application of tables of statistical distribution of points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Application of documents that</a:t>
                      </a:r>
                    </a:p>
                    <a:p>
                      <a:pPr algn="ctr"/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support ECTS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0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Bulgaria</a:t>
                      </a:r>
                      <a:r>
                        <a:rPr lang="uk-UA" sz="2000" u="non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u="non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ru-RU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03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Poland</a:t>
                      </a:r>
                      <a:endParaRPr lang="ru-RU" sz="2000" u="non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u="non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03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Romania</a:t>
                      </a:r>
                      <a:endParaRPr lang="ru-RU" sz="2000" u="non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00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Hungary</a:t>
                      </a:r>
                      <a:r>
                        <a:rPr lang="uk-UA" sz="2000" u="non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endParaRPr lang="ru-RU" sz="2000" u="non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b="1" dirty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  <a:p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flipV="1">
            <a:off x="261764" y="1375461"/>
            <a:ext cx="1944216" cy="1189443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8326660" y="6309320"/>
            <a:ext cx="3603742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EACEA National Policies Platform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2020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2" descr="data:image/jpeg;base64,/9j/4AAQSkZJRgABAQAAAQABAAD/2wCEAAkGBxMSEBISExIPEBIQDw8QEhAQEg8PEBAQFREWFxYVFRUYHSggGBoxGxUVITIhJSsrLi4uFx8zODMsNygtLisBCgoKDg0OGhAQGCslHyYrLy4rLS0tLS0tLS0rLi0rKy4tNSsrLSstLS0vLS8rLS0wKy0rLS0uNS0rLSstLy8tLf/AABEIAMIBAwMBEQACEQEDEQH/xAAcAAEAAgMBAQEAAAAAAAAAAAAABAUCAwYHAQj/xABGEAABAwIDAwkCDAMGBwAAAAABAAIDBBEFEiEGMUEHEyJRYXGBkaEysRQjM0JSYnKCkqLB0VPh8ERzk7LS8SRDVGNkw9P/xAAbAQEAAgMBAQAAAAAAAAAAAAAAAQIDBAUGB//EADwRAAIBAwAGBwcCBAYDAAAAAAABAgMEEQUSITFBURNhcZGhwdEGFCIygbHwYuEVQlLxIyQzQ7LSFlNy/9oADAMBAAIRAxEAPwD3BAEAQBAYRShwJab2JaesOG8EcCgM0AQBAEAQBAEAQBAEAQBAEAQBAEAQBAEAQBAEAQBAEAQBAEAQBAEAQHGcoYnpmCvpXlj4i1lQy2aOaEmzS9u4kE799nHXRUlnejWuNaK14vcVuBcqMbwBURFh4vh6be8sOo8LqFU5mCN+lsqL6r89Tt8NxmCoF4Zo5Pqg2eO9p1Hkrpp7jcp1YVPleScpMgQBAEAQBAEAQBAEAQBAEAQBAEAQBAEAQBAEAQBAEAQBAEAQBAR8QpGzRSRP1bLG+N3c5pH6oyJLKwz8zzRuikcw6Pje6N32muLT6ha7OJKPBlhR1tyNbOG4jQg9hUYNeUGnlHU4bthWQ2yzGVo+bOOdH4va9VKm0ZYXlaGzOe3b+502H8prdBPA5vW6Eh478rrEeZV1U5m7DSKfzR7jp8N2ro57BlRGHH5kh5p/gHWv4K6kmbcLilPdIugrGcIAgCAIAgCAIAgCAIAgCAIAgCAIAgCAIAgCAIAgCAIAgCA/P/KRR81idSNwkcyYffYCfzZlhlvOTcRxUZzKqYSbSVpGhUNGKdMs2PDgoMDWDXLChOTdRYtU0/yM80YHzWvJZ+A9H0UqTRnhWnH5WzoaHlOrI9JWQzjrIMTz4t0/KrqozbhezW9JnSYfyq0rrCWKeE9YDZmDxFneiupo2Y3sHvTR0+G7VUc9ubqYSTua53Nv/C+xVtZGeNanLcy4UmUIAgCAIAgCAIAgCAIAgCAIAgCAIAgCAIAgCAIAgPHOWmmy1kEn8Smy+Mch/R4WKe8514viT6jzxUNQxKEkqmqbI0Y5QLSGe6qYHHBm9l0KkaWJC6ZEkjUmRMjuNlJfGS1wnaGop7c1PLGB80OJZ+A3b6Jlospzh8rZ3OCcpU+6aOOYAaub8U/0u0+QUTruCy0drQ1Orf13SbSxFvOOxeOT0DAtoIatpMbiHNALo3iz29tuI7QslOrGpuN68sK1q8VFs4Nbi1WU0wgCAIAgCAIAgCAIAgCAIAgCAIAgCAIAgCA805baa8NLL9CWSP8AGwO/9apM0r1bE+s8lWM558IUEmG5SSSqaayhoxyiWcUqqYGjYUKmiWNC6ZCnjUoyxZBdorGVbS2wmXQ99vL/AHWncvake29krdRhVrc2l3bfMuqSqfG8SRucx7dWubvH79y14ycXlHratKFSLhNZTO1wzlHc0AVEOf8A7kJAJ72O08j4Lchef1I8/cez6bzRnjqfqvQ6nCdraSoIayZoed0cl43nuDva8LrahWhPczi3GjbmhtnDZzW1eHmXiymiEAQBAEAQBAEAQBAEAQBAEAQBAEAQBAchyqUnOYa87zFLDIPxZD6PKpPcat4s0m+R4W9tliOWmYhSSfHNQlMwaUJZOp5FVmGSJ0cigxNGwoQR5Y7oXTKyqjIVkZ4PJIozZo8/PVaVZ5mz6ZoKl0djT68vvfoW1NLdYWdtM3uCgsV9YxSgWuFbX1tOA1k7y0aBktpWjuzagdxWaNacdzNCvo21rPMobea2fbZ4F/S8p9U324qaT7IkiPnc+5ZVdz4pGhPQFu/llJdz8kXdJypwG3OU87DxLDHI31LT6LKryPFM0ans9VXyTT7cr1Lan5QqB2+V7PtxSj1AIWRXNN8TUnoW8j/LnsaJrNsaE7qmLxzj3hT09PmYf4Xd/wDrZsZtXRH+0w+Lso8yp6en/UiHoy7X+2+4sqasjkF45I5B1se149CsiknuZqzpTpvE4tdqwb1JjCAIAgCAIAgCAIAgCAICt2ko+eo6iLi+CQN+1lJb6gKJLKMdaOtTlHqPzxNHfVa6ZwYyIrRZ1lJke43SQcQmSqkRZGqTImbaV+qhlZonNKqYmbmPQo0ZFAR6iO4KIum0Yvjtp1aLQby8n2ShSVKlCC4JLuR9hksVBnTLOGS4VS4mjuEJK5zLFWKnwID7ZAEBmx1kBMjN1Uk1SNIOYXaRuIJBHiFKZEllYZb4Nt1WUxAMhqI+Mc5Lzb6sntA+Y7FsQuJx45OZc6Jtq6+XVfNem77dp6bs/tvS1QAziCU6c1MQ0k/Udud7+xblO4hPqZ5q60VcW+3GtHmvPkdKs5zQgCAIAgCAIAgCAIAgPANp8P8Ag9ZPFawbK4t/u3dJnoR5LWksM4FaGpUlHrKCsjtqOCIiD4EqkfmaFDKSWGY1FLfUKUyYywVjgWlWM62os6Z4cO1VZryWGbI43FwY1rnOcbBrRclUnOMIuUnhEwi5vEVlnYYfsm1jOdrJRE3fzYcAfvO/bzXBr6ZnUl0drHL5+i/Ow61LRkYLXry+nqxLHhT3BrXTMNwA4c5lJ+8PVRGWlYR1pJPu8i2ro+UlFPb9f7HzFdjDdxhka8tJBjfYPFu0ftxWvR0ssLpY461u/Pqe3paY3KrD6r0fqcjWUb4nZXtcx3UePceK61OpCotaDyjrUq1OrHWg8iCWysZkyxjfcKC5rngv3omCHJGQpKmIKkGVkB8yoQZxPshJKdqFUsV07NSrFGamO4b+zfdCUz9A7H4W6mooYnEl+XO+5JyvdqWjsG7wXWow1YJM8FpC4Ve4lOO7h2L13lyshpBAEAQBAEAQBAEAQHlXLBRZZ4JgPlI3Ru743XHo/wBFhqLbk5d/D41LmefyC7VjNBbGR8OdYlvUVLL1Nu0s7KphIdbTXFwrJmSEsFfBIWuUszSWsj2HZbATBCJHC0sjA5/RDnx8Q0fr2rxGlNIq4qOK+VbuT6zvWNoqENvzPf6FBi7S8yOlZHKyNzgzMZIpbNLg45mmxvkJ1ad4C79O5p29RUYQXBPHYu/6m/Owt7h06c85eMvPGW1YWznjeUZpYHDoySwm26VomYD/AHjLO/Iuiq8Hv2GG59ka8dtGafbsfp4l9jLHyTiWAl94YszonAvzBtj0PbtoDqFyLW0kqTpySksvc87PueksZ0lb9Fc7Nr3rZ9Hu354muHFmTf8AD1jRfc2W2VwdwzDgf60WpVs5276S3+sTHXsp276e2eV3/wB0c/jeEPppMp6TXaseNzh+/wDXdu2t1GvDK38UdGzvI3Ec7mt6811EWGWy2TdRYRyXCgsJI7qCSDLCQrEYMGPshBJY8FCTPIFAMwEBFqo+KlEMu+TzAvhNcwuHxdPad/UXA/Ft8Xa9zSti3hrT7Dl6Wuugt3jfLYvPw+57iumeJCAIAgCAIAgCAIAgCA865ZXDmaYcTLIR3BgB94WOoc+/3R7Ty+I6LCc1kan+VIU8C8vkLVqqYD4QgLPZTZ/np+eOkUPSJ6320HrfyXJ0veqlS6NfNL7fnmdbRlJzlrvcvud9gOICRhdFIHtzuGQm4bY2sDvH815W6ounLVqRw8HchNTWYvJUY9FJLUikblY2psQXi5jcXlzhcbwXN/Mu/o62jWVOtn4n44zH7I7NpGnGk7qWW4Pdz2LHdnwK4bFVcMrC9gkja8FzoHB5yg39k2PDqK6txa1ujlqLLxsNippq3qUZRi2pNY29fXtRF2khLZGnK8ARtuXxuj6WYjW46g1aFpRq04NVItPJm0NKKpSWss53ZXJEnBYX1LJGl5eG5WtD8kzRmvua+/V6qLq+qUHHD2de3d3mHSmpQnBwilna8fC/DBZzUHPUvNPyk5GkZB0opALHo9WZrty0LqoqNzGrTWE4p8k87zlxqSt6+vDOM7Otcu487ljLXEHQtJBHaF2k01lHrYTU4qUdzM4ZbKTIT45LqCTJzbqCSHPBZWTIaI25SQbWSFQCTE9QSbJGXCIM9E5IYAIKh/F07WHubGCPV5XRtF8LfWeT9oJPpYR6s97fod8ts4AQBAEAQBAEAQBAEAQHjfKfifPVpjBu2mYI+znD0nn/ACj7qwVHtONe1Napjkca3QqhrEdjgKjXS7NPAqeBdrNP6lkJB1hQYMM2wML3NY3Vz3NY0dbnEAepVKk1CLnLcll/QtCEpyUY72ekxUDIaTmHSsgBaRJIHNDyT7RBOg3leKncTr3PTRg5POxY2dR6qFKFKj0ecLG/d2soKFtBRvLoqtwvo4Xa9h7wNFvXCv7uOKlHwwzXoytaOyFRd+T5XSunqWyRyACKKNzZALG5zyMIG72Q3jxC24z9zoU4NfFjOOWZZ8z0lld06Vs1Ja2u32Y2L1wdRtPis7sNjqIncy9slp3sI+LLQ9h9rQt5zL7WgBvwsvWaOnCulJreth5+9gqU2ovZw7HtR0WEOk+DwmW7nuiY598pOZzbkHKADa9rgDck8azxuMUc4WTyfbDEr4hOWdEMcIxk6OrGgO3fWzLjXSUqjyj3OiqKVnDXWc5e3r3eBYUmNRRRwtfDzsvNZzLms8CSR72jNv3OB8VzL2zqVXHVniOqtnDe35mvOxqXE6jhLENbGOGxJbt3Aqdp6XPkqmXLJxlcDqWSsFiD4C6ixk4a1CW+O7rTNjR6lSc7eW+O1dj/ADxOdc1dA6ZshlsoJJ0cl1BJsIUEkOeDiFZMhojEKSDZE9QCbE5QSejclcwyVEfHOyW32m5T/lHmt+zlsaPLe0FN68J9TXdt8zvFunnQgCAIAgCAIAgCAIDXUzBjHvO5jHPPc0En3IQ3hZPzm+oMj3SO1dI90jj9ZxLj6lazPOyeXnmapxxUCJBqzaWJ3Xmb52UrcZobYyRJmhuNETMakfcKqDHPC46Bs0ZN+AzC/pdYbqGvRnHqZs28lGrGXWel7RYpTwmPn4BKyVuhDWuyEAcD4+S8jYW9xV1uhqarXW1k7l1VpQS6WOU+rJTyYfhlQPipzA4/NLi3Xqyv/RdD3nSdv/qQ1l2enmafQWVb5JYfbjwZXuxd9PLIxgYWNkDbObqeaaIwb9zFvXtrCvUcpN53HtKGi4VLalmTTUV2bdvmdVHWTMp8PnaH2mqKgvjY2V7Hc9NdrXhgPQyl2hG+3Vr6DRVGMLfo3wX59TzWlPhuXGPDEe5JHTO2mcyfmJImksnZDI8PLcjZH2hky5To4W6tbhbHQJx1k+H23mn0mHhnBYtgbTHPMR0808xObW7Xy3Ftfq6dhXiat5P3pw/Vjvx+56mjeVVWp04y2fCscMYSNc9DTSyFjZjDPHaEh/sPMbQwWv2NG5ZruvcUa0nqZhwxvWFgy0Lq6oQU3DMHl97zvXbxLKnoXMoaqKW12nnYyDcGzRq3yK58riNS7pzp9jDvI1bynUp8cJ/VtHHT099R5da7aZ6JohObZWIM4pLKATYpbqCTbZQSRpoOpSmQ0RCLKxBJgcoZJ0eyGLfB6qN59hx5uT7DiNfA2PgstCpqTTNDSVr7xbyit62rtXruPZl1jwYQBAEAQBAEAQBAEBUbXyZcPqz/AOLOB3lhH6qJbjFXeKcn1M8Aj0WucFm2QXCgqtjKvE2Ex3G9puO/+grR3mzSeJEzDqoPYO5Q1gxVYarNlTS33b0TKxng62opn1+HRZQTPGQNQQC5ujrn8XmF5iE42F9LW+V/Z7Ueha96tk1v81vKePYqrI3QjvkP7LoS05ar+ru/c0/4bVfL8+hlX0L31M4aBcSuebm1g91wfJwPcsletCDy3se767T6FSvqVK2pOXGPDq2PxPVtiasGigA0MTBC9vFr2aEH0PiF1recZ0ouPI8pfL/MTktzeV2PaRaTaB1RiElI+Njocz47828SXjzEEvzezmYcrrC5a4D2bnouko0lNPaaCm3LHA5nbjC+ZrdCebqCJbX0Bc6zwfG5+8uBcUlGrnG89voutGtabUtaKx4bPzqI2N0+HslkzicyF7nPHxg6TiSbcLariud9UnJxaxl43c2a1rLSE6UXTa1cJL5eHifauqa2ge6Myc28hkYlOZwubEgnX/datKnJ3aU8ZW14MFGlN3kYyxlPLxjht4bDnYZrhdw9UJoAe9Ew0V8kZBViD6ySygEqKo61GCckkOBUEkeoiupRBGjNipIJbHKCT3XAKky0tPId74InO+0WC/quzTlrQT6j57eU1TuJwW5Sf3J6uawQBAEAQBAEAQBAc5yhy5cNqPrCNn4pGj3XVZ7jWu3ijI8NcFgOKbGFQQyLKy4cPFSi6e5lTTvMb7cCbqz2mzJa8S/ppw4KjRpyjgv9mcTbDJlf8jKRn1IyutYO/fw6ly9J2Trw1ofPHd19Xob+j7tUZasvlfh+cS0xzZ+HOB8Jlp3vuWO5x5ilHCwJ9AuPaX1ZRz0aklv2LK8PuditQhJ/O4t9ZoZhtRTxl9m1Ja3LcEuztBux9vpAEttrdtupbsq9C/xGOYyXDmuS7P7G/YwTiqFeXHZLt3p+TzhPPMrMJ2qqIJnShwkElucjdox4G7duIGl/O66Ns1brVgtnI9HX0TQqUlTWxrc97/ddXdg6Sg2zoYpZKllFIyplHxjmllnHjrm07w25XRekMwUXnC4HE/8AHayllSj27fQ+Vte2vikqHkNe0ZQwXtAAegBxcSXXvxJA4Lz13d1ndRWNnBLjzNunGpZVo0YbVx/Vnf2Y8N5e4/gTaqIXGSYNBDhr3jtC43vbtbqok8x1n9zVtLuVtLMNseXPkcNtfVNBZTR6MgAv2vt+39aLp6OpSadae+X2Oroqg3mvPe93mzn4pLFdM7RYwy3Cgk+yRghCSFLTkKclTXlUg2wuIKhkku6gkjyRqSDHPZAe+4FTmOlp4zvjp4WHvDAD6rsU1qwS6j53dVOkrzmuMm/EnK5gCAIAgCAIAgCAIDh+Vqqy0kUfGWcE/ZY0k+pasdR7DQ0hLFNLmzyZwWE5SMG6IGYu9rvQngQa+l/kVZMzU5mmknLTYqWi04prYXcMlwqGq1g6bB66Koh+BVXsn5CU743cG393l38O9tqlCr73bb/5lz6/XvOtaXEKsOgrfR+Xp3FRiuFVlATlfKYvmvYS6O3a03Dfcs9vc2d8k2kpcnseep7H5lqlO4ttzbj+cOH2M9nL10zmzNYQI3PdMxvNyXFrXLei7jvB3LNpCvG1pKTjl5xv29/qdLRelrtS1FL4UuKz/b6YIzm04e4f8QGhzgHB0T7gGwPsiyKUXFPDzyz+x7VSvHBSShtX6l6l1hNRQxa85OHH5zmm7e1thYHfrvF9LLSrVLpP/CppdbeX9NyRoXFO/qta0VjkseOXnHVufFHZYRiUckYMbpTHHY87JdrQAPrDpdS85cUJwliaWXwX7bjlVaU4TxJLPJY8t3YebYxJzkskl755Huv2Fxt6WXqaENSnGHJI9dQp9HRjHGMJfv4lW7RZjKb4JFBJPY9QSZlQSanMUgwIQGxoQGuVCCVs9Rc/V08XB8zM32GnM78rSstOOtNI1byr0VvOfJPvexeJ74uufPggCAIAgCAIAgCAIDyTlUxDPWNiB0p4gD9t/SP5ciw1HtOPfz1qijyX3OKKxmkYFCT44ahCVuJBjBFioKZwV9Vhx3jVWUjNGrzPtFcaFGRPaTXqpjRdYZtXPC3I608Y+bJ7QHY791yrrRFCs9aPwy6t3cdKhpGrT+GXxLx7yxodoqS8jhEYHvaGvysBza3vcdlwubX0bdR1U56yT2bfU7mj/wDOSl0ENq37kRS/DBuZO7su/wDVX1dIP+ZeB6PU0m+P/HyNZxilZrFRtJG4ykH3XVvdLmfz1u4v7hdz/wBSt3ZfoRa/aCaYZSQyP+GwZW+PWs9CxpUXrLa+bNu10fSoPW3vm/Iik3C2jpECRu8KxjZrjdY2QknwPUMlEkFQWCAxcEAagMnNuhB0/JpTXr838OCV47yWt9zitm0Wan0OPp2Wra45yS+78j1ldM8YEAQBAEAQBAEAQGupnbGx8jjZsbXPceprRcn0QhtJZZ+e8SrnTzSTO9qWRzyOq50HgLDwWs3l5POzk5ycnxIpcoIwYlyE4Po1QglBQVMwhBFmhsbqS6Z9uhBgVBka2ZNlOzQntt5D+a1rh7Uj3XsdS/wqtTm0u5Z8zc1gWA9lgyMITIwanQ2TJGDONCUaKhut0REiLIOKkqb4JEJJsUl1UsjcAhJllBQg1mIjdqEJM2uQg6/kzdasePpUz/R7Ctqz+f6HE0+s2yf6l9menrpHjwgCAIAgCAIAgCA4flXxjmqVtO09Opd0usQsILvM5R3XVKj2YNK9qasNVcfsePOlssJy0jUZ1OCdUwMqE6psgqLHVRgiUSyY8EKDDgZrIA6ZBgjl6FsGQUMyQfAkQN6PiVqV/mPo3snFKxf/ANv7Ixe6yxHpDbFLdRgk2kIDUUBhKy4Qb0Q3BWKGuJ1jZSESY32KgksIpLqpY2lt1AMA4hSSbA4FCDodhJslfF9cSM82Ej1AWe2eKiOXpmGtZy6sPxPWV1TxAQBAEAQBAEAQBAU2IbL0s8pmni555AaM7nlrWjc1rQQAL3PXqVGqntMUqEJvWkskGo5P8Ofvpg3tZJMz0DrKNVFXa0v6Soq+Sijd7ElTEex7Ht/M2/qo1EUdnDhkqJ+R8/MrBbqfBr5h/wCijo+sx+5cpeBGPJBP/wBVD/hyfumoPc3zNE/JXWsHxc1NJ2ZpIyfNpHqo6MpKyfBnL4zg1ZSfLwSRt/iWDoz99t2+qq44NeVtKO9FR8IKjBj1DZHKmCriTI3Kpj3E2mNwe9aldYaZ7/2Qr61GrS5NPvWPI+yxrAevIhBBVipKgmuoaLJm1zbqAYWQki1MdjfgVKZSSIz23VioZJwKgnJvjkI3JgZJsNZ1qMFskpr2u4hQSObQZJmDyllTA4fNnhPhnF/RXpvE0+swXUdehOP6X9j25dk+dhAEAQBAEAQBAEAQBAEAQBAEB8c0EEEAgixB1BCA4/HuTeiqbuaw00h1zQWa0ntjPR8rFVcUzBO3hLqOAxfkvrYbmLm6pg+gRHJbtY428iVRwZqTtZrdtOffhs8RtLBPER9ON7R5kWVGmac6clvTNlI8XOo3e4/zWrcL4Uz0vsfUxeThzh9mvUlLVPoppmjuiIaI1rKxU3w1Ft6holMlNeCoLB7ARZQCsqISw9Y61dPJjawawpIMmqCTMFSRg+g9WiBNo3x1ZG9VwXyWeFOzTwgb3TwtHeZGhTBfEu0x3DxRm/0v7Hu67R85CAIAgCAIAgCAIAgCAIAgCAIAgCAIAgMHRNO9rT3gFCU2tqIU2B0z9XU9O49Zijv52VHSg96RsRvLiHy1JL6sjP2Uoj/ZofAZfcq9BT/pRlWk7tf7jINTsDQP/wCS5h62Syj0JIVXbU3wM0NM3cf5s9qXoUtZyWxG/NVErOoSNZIPTKVidouDNyn7QVF88E+zK9Snm5NKtp6ElNIO10kZ8spHqsTtJ8Gjehp+3fzRku5+a+wZsBW9UH+Kf9Kr7pU6jL/HbT9Xd+5tPJ3Vkaupe4ySf6E9zqdX59Cr0/a8pdy9SC7kwrb6OpLcCZZf/mr+61Or8+hX+O2vKXcv+xLh5KpyOlUwNPU1kkg8yWqVaS4swv2gpLdTb+qXqfKrkuqGi8c8Ep+i5r4b+PSR2kuDLQ0/Rb+KDXc/Q5HFcKmpn5Jo3xu4X1a4dbXDR3gteUJReJI69C4pV461OWfziQlQzHV8m1AZq9ht0IAZnHhcaMHfmIP3Ss9vDWqJ8jmaYr9FatcZbPXw+57QumeKCAIAgCAIAgCAIAgCAIAgCAIAgCAIAgCAIAgCAIAgCAIAgCAICLieHRVEZimY2RjuB4HgQd4PaFWUVJYZlo1qlGanTeGeObY7HyUTi9uaWmJ0lt0o/qyW3fa3Hs3LnVqLp7eB7DR+koXS1Xsny59noehcnGB/BqQPeLS1NpHX3tZboN8jfvcVt29PVjl72ef0vd9PX1Y/LHYvN/nBHVrYOUEAQBAEAQBAEAQBAEAQBAEAQBAEAQBAEAQBAEAQBAEAQBAEAQBAYvYCCCAQRYggEEdRCEptPKMkICAIAgCAIAgCAIAgCAIAgCAIAgCAIAgCAIAgCAIAgCAIAgCAIAgCAIAgCAIAgCA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92" y="3933056"/>
            <a:ext cx="964392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92" y="2889419"/>
            <a:ext cx="936104" cy="560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4725145"/>
            <a:ext cx="864096" cy="577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92" y="5517778"/>
            <a:ext cx="936104" cy="624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562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3646761241"/>
              </p:ext>
            </p:extLst>
          </p:nvPr>
        </p:nvGraphicFramePr>
        <p:xfrm>
          <a:off x="4726260" y="202531"/>
          <a:ext cx="7181058" cy="634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96234"/>
              </p:ext>
            </p:extLst>
          </p:nvPr>
        </p:nvGraphicFramePr>
        <p:xfrm>
          <a:off x="174064" y="1145674"/>
          <a:ext cx="11851064" cy="375855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54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8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8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7461">
                <a:tc>
                  <a:txBody>
                    <a:bodyPr/>
                    <a:lstStyle/>
                    <a:p>
                      <a:r>
                        <a:rPr lang="en-US" sz="2400" b="0" u="non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Bulgaria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There is no system for automatic recognition of qualifications. The conditions under the national legislation with observance of principles of the Lisbon convention are defined</a:t>
                      </a:r>
                      <a:endParaRPr lang="ru-RU" sz="22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3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Poland</a:t>
                      </a:r>
                      <a:endParaRPr lang="ru-RU" sz="2400" u="non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All higher education qualifications awarded in other EHEA countries are automatically recognized on a par with national qualifications.</a:t>
                      </a:r>
                      <a:endParaRPr lang="ru-RU" sz="2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3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Romania</a:t>
                      </a:r>
                      <a:endParaRPr lang="ru-RU" sz="2400" u="non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Automatic recognition of degrees from EU countries and individual HEIs from other EHEA countries and non-EHEA countries. For the rest of the subjects - conditions are defined in compliance with the principles of the Lisbon Convention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3438">
                <a:tc>
                  <a:txBody>
                    <a:bodyPr/>
                    <a:lstStyle/>
                    <a:p>
                      <a:r>
                        <a:rPr lang="en-US" sz="2400" u="non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Hungary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Automatic recognition with some EHEA countries on the basis of bilateral agreements. For other countries, the conditions and indicators for recognition are defined</a:t>
                      </a:r>
                      <a:endParaRPr lang="ru-RU" sz="200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6670476" y="4941168"/>
            <a:ext cx="5518349" cy="1415772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"The recognition process consists in" confirmation by the authorized body that the person has obtained the learning outcomes measured in relation to the relevant standard ".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 Council Recommendation of 20 December 2012 on the validation of non-formal and informal learning.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5215205"/>
            <a:ext cx="6552728" cy="1323439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 ISCED, a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qualification is an official confirmation, usually in the form of a document certifying the successful completion of an educational program or its stage (emphasis on certification of acquired competencies)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748" y="87754"/>
            <a:ext cx="3977432" cy="74885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24" y="1340768"/>
            <a:ext cx="936104" cy="560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24" y="2348880"/>
            <a:ext cx="964392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24" y="3140392"/>
            <a:ext cx="864096" cy="577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16" y="4077072"/>
            <a:ext cx="936104" cy="624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459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3619497462"/>
              </p:ext>
            </p:extLst>
          </p:nvPr>
        </p:nvGraphicFramePr>
        <p:xfrm>
          <a:off x="1341438" y="-99392"/>
          <a:ext cx="8677535" cy="822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1481" y="1149351"/>
            <a:ext cx="11763571" cy="6155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Partnerships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with international institutions and organizations: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CEEN, ENQA, EUA, ESU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</a:rPr>
              <a:t>, foreign partner agencies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</a:rPr>
              <a:t>organizations 	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1764" y="795065"/>
            <a:ext cx="11449272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OUTER ENVIRONMENT                                                                                   OUTER ENVIRONMENT 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581001"/>
            <a:ext cx="12071075" cy="30777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ЗОВНІШНЄ СЕРЕДОВИЩЕ                                                                  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OUTER ENVIRONMENT  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373174" y="1688013"/>
            <a:ext cx="12071075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INTERNAL ENVIRONMENT                                                     INTERNAL ENVIRONMENT</a:t>
            </a:r>
            <a:endParaRPr lang="uk-UA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endParaRPr lang="uk-UA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endParaRPr lang="uk-UA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endParaRPr lang="uk-UA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endParaRPr lang="uk-UA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endParaRPr lang="uk-UA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endParaRPr lang="uk-UA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endParaRPr lang="uk-UA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endParaRPr lang="uk-UA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endParaRPr lang="uk-UA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endParaRPr lang="uk-UA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endParaRPr lang="uk-UA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endParaRPr lang="uk-UA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INTERNAL ENVIRONMENT                                                          INTERNAL ENVIRONMENT</a:t>
            </a:r>
            <a:endParaRPr lang="uk-UA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37399639"/>
              </p:ext>
            </p:extLst>
          </p:nvPr>
        </p:nvGraphicFramePr>
        <p:xfrm>
          <a:off x="333772" y="2060848"/>
          <a:ext cx="4536504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489181420"/>
              </p:ext>
            </p:extLst>
          </p:nvPr>
        </p:nvGraphicFramePr>
        <p:xfrm>
          <a:off x="5734372" y="1988840"/>
          <a:ext cx="6228035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61405593"/>
              </p:ext>
            </p:extLst>
          </p:nvPr>
        </p:nvGraphicFramePr>
        <p:xfrm>
          <a:off x="350313" y="3826831"/>
          <a:ext cx="4464496" cy="1763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841198528"/>
              </p:ext>
            </p:extLst>
          </p:nvPr>
        </p:nvGraphicFramePr>
        <p:xfrm>
          <a:off x="5734372" y="4275083"/>
          <a:ext cx="6264696" cy="1458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365101" y="6165850"/>
            <a:ext cx="1102682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NATIONAL LEGISLATIVE, 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AUDITING 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AND 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CONTROL INSTITUTIONS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200267" y="8467"/>
            <a:ext cx="1988558" cy="338554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Джерело: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NEAA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p.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4870276" y="2636912"/>
            <a:ext cx="792088" cy="252028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942284" y="2636912"/>
            <a:ext cx="720080" cy="252028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89756" y="0"/>
            <a:ext cx="842494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6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092501224"/>
              </p:ext>
            </p:extLst>
          </p:nvPr>
        </p:nvGraphicFramePr>
        <p:xfrm>
          <a:off x="189756" y="116632"/>
          <a:ext cx="9073008" cy="648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6820" y="620713"/>
            <a:ext cx="2162175" cy="504825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66820" y="1277588"/>
            <a:ext cx="2200275" cy="162877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3573016"/>
            <a:ext cx="57193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Criterion 10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Quality assurance policy, designing, approving, monitoring, reviewing and improving the study programme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166352"/>
              </p:ext>
            </p:extLst>
          </p:nvPr>
        </p:nvGraphicFramePr>
        <p:xfrm>
          <a:off x="5842547" y="4077072"/>
          <a:ext cx="6346278" cy="33969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{3B4B98B0-60AC-42C2-AFA5-B58CD77FA1E5}</a:tableStyleId>
              </a:tblPr>
              <a:tblGrid>
                <a:gridCol w="355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3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7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POSITIVE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NEGATIVE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8717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Internal origin</a:t>
                      </a:r>
                      <a:endParaRPr lang="ru-RU" sz="12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Strengths of the program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(no more than 5 key ones are defined)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Weaknesses 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 the program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(indicate no more than 5, which hinder the implementation of the educational process and the achievement of students' intended learning outcomes.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446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External origin</a:t>
                      </a:r>
                      <a:endParaRPr lang="ru-RU" sz="12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Opportunities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(identify no more than 5 main phenomena and trends in the environment of the unit, which may be the impetus for the development of the program).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Threats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(indicate no more than five external factors that prevent the development of the program and the achievement of students' intended learning outcomes).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526460" y="3212976"/>
            <a:ext cx="5541354" cy="8001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ru-RU" sz="1600" b="1" i="0" u="none" strike="noStrike" cap="none" normalizeH="0" baseline="0" dirty="0" bmk="_Toc2653833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Part 2. Prospects for the development of the degree programme.</a:t>
            </a:r>
            <a:r>
              <a:rPr kumimoji="0" lang="uk-UA" altLang="ru-RU" sz="1600" b="1" i="0" u="none" strike="noStrike" cap="none" normalizeH="0" baseline="0" dirty="0" bmk="_Toc2653833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ru-RU" sz="14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SWOT analysis of the study programme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Obraz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620" y="855246"/>
            <a:ext cx="1080120" cy="228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71316" y="2782669"/>
            <a:ext cx="3365024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 and tactics of activity 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pro-quality approach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870395748"/>
              </p:ext>
            </p:extLst>
          </p:nvPr>
        </p:nvGraphicFramePr>
        <p:xfrm>
          <a:off x="-98276" y="620713"/>
          <a:ext cx="828092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405780" y="4462538"/>
            <a:ext cx="4589718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Emphasis is placed on which methods are used: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5157192"/>
            <a:ext cx="648072" cy="1249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909836" y="4869160"/>
            <a:ext cx="4248472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organizational and administrative supervision of the program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Monitoring and periodic review of the program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Evaluation of achieved results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Use of external program evaluation results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6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284436163"/>
              </p:ext>
            </p:extLst>
          </p:nvPr>
        </p:nvGraphicFramePr>
        <p:xfrm>
          <a:off x="2782044" y="116632"/>
          <a:ext cx="9325161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8758708" y="840139"/>
            <a:ext cx="3289722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graphicFrame>
        <p:nvGraphicFramePr>
          <p:cNvPr id="32" name="Схема 31"/>
          <p:cNvGraphicFramePr/>
          <p:nvPr>
            <p:extLst>
              <p:ext uri="{D42A27DB-BD31-4B8C-83A1-F6EECF244321}">
                <p14:modId xmlns:p14="http://schemas.microsoft.com/office/powerpoint/2010/main" val="937270288"/>
              </p:ext>
            </p:extLst>
          </p:nvPr>
        </p:nvGraphicFramePr>
        <p:xfrm>
          <a:off x="45740" y="2132856"/>
          <a:ext cx="4527038" cy="728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24974" y="2996952"/>
            <a:ext cx="5753539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Mission and tasks of the master's program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process of teaching, learning and assessment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Human, material and financial resources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Admission, transfer, student route, graduation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Internal quality assurance</a:t>
            </a: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610163308"/>
              </p:ext>
            </p:extLst>
          </p:nvPr>
        </p:nvGraphicFramePr>
        <p:xfrm>
          <a:off x="24361" y="5085184"/>
          <a:ext cx="5998043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55838123"/>
              </p:ext>
            </p:extLst>
          </p:nvPr>
        </p:nvGraphicFramePr>
        <p:xfrm>
          <a:off x="0" y="5733256"/>
          <a:ext cx="6094413" cy="1333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120019055"/>
              </p:ext>
            </p:extLst>
          </p:nvPr>
        </p:nvGraphicFramePr>
        <p:xfrm>
          <a:off x="5302324" y="908720"/>
          <a:ext cx="3168352" cy="1656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6382444" y="2132856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FIELDS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408098068"/>
              </p:ext>
            </p:extLst>
          </p:nvPr>
        </p:nvGraphicFramePr>
        <p:xfrm>
          <a:off x="7606580" y="2636912"/>
          <a:ext cx="3327129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1162612418"/>
              </p:ext>
            </p:extLst>
          </p:nvPr>
        </p:nvGraphicFramePr>
        <p:xfrm>
          <a:off x="9046740" y="961470"/>
          <a:ext cx="2519785" cy="955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34" name="Схема 33"/>
          <p:cNvGraphicFramePr/>
          <p:nvPr>
            <p:extLst>
              <p:ext uri="{D42A27DB-BD31-4B8C-83A1-F6EECF244321}">
                <p14:modId xmlns:p14="http://schemas.microsoft.com/office/powerpoint/2010/main" val="380258050"/>
              </p:ext>
            </p:extLst>
          </p:nvPr>
        </p:nvGraphicFramePr>
        <p:xfrm>
          <a:off x="837828" y="1156772"/>
          <a:ext cx="3025187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aphicFrame>
        <p:nvGraphicFramePr>
          <p:cNvPr id="36" name="Схема 35"/>
          <p:cNvGraphicFramePr/>
          <p:nvPr>
            <p:extLst>
              <p:ext uri="{D42A27DB-BD31-4B8C-83A1-F6EECF244321}">
                <p14:modId xmlns:p14="http://schemas.microsoft.com/office/powerpoint/2010/main" val="1386115909"/>
              </p:ext>
            </p:extLst>
          </p:nvPr>
        </p:nvGraphicFramePr>
        <p:xfrm>
          <a:off x="376263" y="1556792"/>
          <a:ext cx="4278287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251766" y="3275841"/>
            <a:ext cx="1656184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Institutional capacity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8038628" y="3429000"/>
            <a:ext cx="792088" cy="288032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5" name="Прямоугольник 4"/>
          <p:cNvSpPr/>
          <p:nvPr/>
        </p:nvSpPr>
        <p:spPr>
          <a:xfrm>
            <a:off x="8830716" y="3068960"/>
            <a:ext cx="3358109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Infrastructure, IT resources, indicators of prepared and admitted to PhD applicants for 5 years, funding, school participation in community projects.</a:t>
            </a:r>
            <a:endParaRPr lang="ru-RU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07749" y="4643993"/>
            <a:ext cx="1172116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Efficiency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95781" y="6084699"/>
            <a:ext cx="2255746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Quality management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27978" y="5780782"/>
            <a:ext cx="3191445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Management and administration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school, quality assurance strategies and procedures, availability of self-assessment methodology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66620" y="4653136"/>
            <a:ext cx="3413620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Program, employment of graduates and internationalization, results of research, the relationship of the school with the social economy. Wednesday</a:t>
            </a:r>
            <a:endParaRPr lang="ru-RU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2" name="Выгнутая вниз стрелка 11"/>
          <p:cNvSpPr/>
          <p:nvPr/>
        </p:nvSpPr>
        <p:spPr>
          <a:xfrm>
            <a:off x="6958508" y="5085184"/>
            <a:ext cx="1080120" cy="360040"/>
          </a:xfrm>
          <a:prstGeom prst="curvedUpArrow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8614692" y="6093296"/>
            <a:ext cx="432048" cy="360040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74893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Схема 119"/>
          <p:cNvGraphicFramePr/>
          <p:nvPr>
            <p:extLst>
              <p:ext uri="{D42A27DB-BD31-4B8C-83A1-F6EECF244321}">
                <p14:modId xmlns:p14="http://schemas.microsoft.com/office/powerpoint/2010/main" val="2565952916"/>
              </p:ext>
            </p:extLst>
          </p:nvPr>
        </p:nvGraphicFramePr>
        <p:xfrm>
          <a:off x="693738" y="116632"/>
          <a:ext cx="9845674" cy="1138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30716" y="1772816"/>
            <a:ext cx="1177479" cy="781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Арка 17"/>
          <p:cNvSpPr/>
          <p:nvPr/>
        </p:nvSpPr>
        <p:spPr>
          <a:xfrm>
            <a:off x="2891952" y="5387836"/>
            <a:ext cx="2736304" cy="453342"/>
          </a:xfrm>
          <a:prstGeom prst="blockArc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117748" y="4878127"/>
            <a:ext cx="8712968" cy="1979873"/>
            <a:chOff x="137239" y="3105311"/>
            <a:chExt cx="9910836" cy="1979873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137239" y="3105311"/>
              <a:ext cx="9910836" cy="1979873"/>
              <a:chOff x="91499" y="3105311"/>
              <a:chExt cx="9910836" cy="1979873"/>
            </a:xfrm>
          </p:grpSpPr>
          <p:graphicFrame>
            <p:nvGraphicFramePr>
              <p:cNvPr id="6" name="Схема 5"/>
              <p:cNvGraphicFramePr/>
              <p:nvPr>
                <p:extLst>
                  <p:ext uri="{D42A27DB-BD31-4B8C-83A1-F6EECF244321}">
                    <p14:modId xmlns:p14="http://schemas.microsoft.com/office/powerpoint/2010/main" val="1803064455"/>
                  </p:ext>
                </p:extLst>
              </p:nvPr>
            </p:nvGraphicFramePr>
            <p:xfrm>
              <a:off x="91499" y="3465351"/>
              <a:ext cx="9910836" cy="144030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  <p:sp>
            <p:nvSpPr>
              <p:cNvPr id="14" name="Выгнутая вниз стрелка 13"/>
              <p:cNvSpPr/>
              <p:nvPr/>
            </p:nvSpPr>
            <p:spPr>
              <a:xfrm rot="10800000" flipV="1">
                <a:off x="2782044" y="4581128"/>
                <a:ext cx="6336704" cy="504056"/>
              </a:xfrm>
              <a:prstGeom prst="curvedUpArrow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4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977834" y="3105311"/>
                <a:ext cx="5409168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Прямая со стрелкой 29"/>
            <p:cNvCxnSpPr/>
            <p:nvPr/>
          </p:nvCxnSpPr>
          <p:spPr>
            <a:xfrm>
              <a:off x="6422159" y="3177319"/>
              <a:ext cx="0" cy="648072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>
              <a:off x="942998" y="3105311"/>
              <a:ext cx="0" cy="720080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9" name="Схема 78"/>
          <p:cNvGraphicFramePr/>
          <p:nvPr>
            <p:extLst>
              <p:ext uri="{D42A27DB-BD31-4B8C-83A1-F6EECF244321}">
                <p14:modId xmlns:p14="http://schemas.microsoft.com/office/powerpoint/2010/main" val="2030163214"/>
              </p:ext>
            </p:extLst>
          </p:nvPr>
        </p:nvGraphicFramePr>
        <p:xfrm>
          <a:off x="21408" y="1484784"/>
          <a:ext cx="2677336" cy="33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48" name="Схема 47"/>
          <p:cNvGraphicFramePr/>
          <p:nvPr>
            <p:extLst>
              <p:ext uri="{D42A27DB-BD31-4B8C-83A1-F6EECF244321}">
                <p14:modId xmlns:p14="http://schemas.microsoft.com/office/powerpoint/2010/main" val="85299316"/>
              </p:ext>
            </p:extLst>
          </p:nvPr>
        </p:nvGraphicFramePr>
        <p:xfrm>
          <a:off x="621804" y="1916832"/>
          <a:ext cx="4320355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47" name="Прямоугольник 46"/>
          <p:cNvSpPr/>
          <p:nvPr/>
        </p:nvSpPr>
        <p:spPr>
          <a:xfrm>
            <a:off x="0" y="2844225"/>
            <a:ext cx="995531" cy="584775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</a:t>
            </a:r>
            <a:endParaRPr lang="uk-UA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flipH="1">
            <a:off x="477788" y="2204864"/>
            <a:ext cx="520609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endCxn id="47" idx="0"/>
          </p:cNvCxnSpPr>
          <p:nvPr/>
        </p:nvCxnSpPr>
        <p:spPr>
          <a:xfrm>
            <a:off x="477788" y="2204864"/>
            <a:ext cx="19978" cy="639361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2133972" y="2708920"/>
            <a:ext cx="0" cy="72008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H="1" flipV="1">
            <a:off x="1773932" y="3431406"/>
            <a:ext cx="432048" cy="7219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>
          <a:xfrm>
            <a:off x="1125860" y="3259723"/>
            <a:ext cx="617477" cy="338554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Dean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05780" y="3789040"/>
            <a:ext cx="1728192" cy="584775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 Quality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Coordinator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2133972" y="3461371"/>
            <a:ext cx="0" cy="36004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2434426" y="3789040"/>
            <a:ext cx="2232546" cy="584775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 Quality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Coordination Committee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3214092" y="2348880"/>
            <a:ext cx="288032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2133972" y="4113799"/>
            <a:ext cx="300454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0" name="Прямоугольник 89"/>
          <p:cNvSpPr/>
          <p:nvPr/>
        </p:nvSpPr>
        <p:spPr>
          <a:xfrm>
            <a:off x="981844" y="4941168"/>
            <a:ext cx="3240360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Процес забезпечення якості</a:t>
            </a:r>
            <a:endParaRPr lang="ru-RU" sz="2000" dirty="0">
              <a:solidFill>
                <a:schemeClr val="bg1"/>
              </a:solidFill>
            </a:endParaRPr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>
            <a:off x="2494012" y="2204864"/>
            <a:ext cx="288032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7" name="Прямоугольник 96"/>
          <p:cNvSpPr/>
          <p:nvPr/>
        </p:nvSpPr>
        <p:spPr>
          <a:xfrm>
            <a:off x="10054852" y="2420888"/>
            <a:ext cx="144016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7" name="Схема 106"/>
          <p:cNvGraphicFramePr/>
          <p:nvPr>
            <p:extLst>
              <p:ext uri="{D42A27DB-BD31-4B8C-83A1-F6EECF244321}">
                <p14:modId xmlns:p14="http://schemas.microsoft.com/office/powerpoint/2010/main" val="3775464088"/>
              </p:ext>
            </p:extLst>
          </p:nvPr>
        </p:nvGraphicFramePr>
        <p:xfrm>
          <a:off x="5662364" y="1916832"/>
          <a:ext cx="225626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cxnSp>
        <p:nvCxnSpPr>
          <p:cNvPr id="100" name="Соединительная линия уступом 99"/>
          <p:cNvCxnSpPr/>
          <p:nvPr/>
        </p:nvCxnSpPr>
        <p:spPr>
          <a:xfrm flipV="1">
            <a:off x="7678588" y="1700808"/>
            <a:ext cx="2376264" cy="432048"/>
          </a:xfrm>
          <a:prstGeom prst="bentConnector3">
            <a:avLst>
              <a:gd name="adj1" fmla="val 45544"/>
            </a:avLst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4" name="Соединительная линия уступом 103"/>
          <p:cNvCxnSpPr/>
          <p:nvPr/>
        </p:nvCxnSpPr>
        <p:spPr>
          <a:xfrm>
            <a:off x="7678588" y="2348880"/>
            <a:ext cx="2304256" cy="360040"/>
          </a:xfrm>
          <a:prstGeom prst="bentConnector3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10099457" y="1556792"/>
            <a:ext cx="146706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Launch of new </a:t>
            </a:r>
            <a:endParaRPr lang="uk-UA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</a:p>
        </p:txBody>
      </p:sp>
      <p:graphicFrame>
        <p:nvGraphicFramePr>
          <p:cNvPr id="110" name="Схема 109"/>
          <p:cNvGraphicFramePr/>
          <p:nvPr>
            <p:extLst>
              <p:ext uri="{D42A27DB-BD31-4B8C-83A1-F6EECF244321}">
                <p14:modId xmlns:p14="http://schemas.microsoft.com/office/powerpoint/2010/main" val="3295516402"/>
              </p:ext>
            </p:extLst>
          </p:nvPr>
        </p:nvGraphicFramePr>
        <p:xfrm>
          <a:off x="6149860" y="2780928"/>
          <a:ext cx="6048672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graphicFrame>
        <p:nvGraphicFramePr>
          <p:cNvPr id="112" name="Схема 111"/>
          <p:cNvGraphicFramePr/>
          <p:nvPr>
            <p:extLst>
              <p:ext uri="{D42A27DB-BD31-4B8C-83A1-F6EECF244321}">
                <p14:modId xmlns:p14="http://schemas.microsoft.com/office/powerpoint/2010/main" val="1812462106"/>
              </p:ext>
            </p:extLst>
          </p:nvPr>
        </p:nvGraphicFramePr>
        <p:xfrm>
          <a:off x="6814492" y="1412776"/>
          <a:ext cx="1774845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</p:spTree>
    <p:extLst>
      <p:ext uri="{BB962C8B-B14F-4D97-AF65-F5344CB8AC3E}">
        <p14:creationId xmlns:p14="http://schemas.microsoft.com/office/powerpoint/2010/main" val="385993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07184171"/>
              </p:ext>
            </p:extLst>
          </p:nvPr>
        </p:nvGraphicFramePr>
        <p:xfrm>
          <a:off x="693738" y="152537"/>
          <a:ext cx="3826023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990264191"/>
              </p:ext>
            </p:extLst>
          </p:nvPr>
        </p:nvGraphicFramePr>
        <p:xfrm>
          <a:off x="7453289" y="3933056"/>
          <a:ext cx="3609999" cy="784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2142" y="1700808"/>
            <a:ext cx="3672408" cy="2443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980" y="2996952"/>
            <a:ext cx="648072" cy="4860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52" y="3356992"/>
            <a:ext cx="682184" cy="511638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577638675"/>
              </p:ext>
            </p:extLst>
          </p:nvPr>
        </p:nvGraphicFramePr>
        <p:xfrm>
          <a:off x="6238427" y="4437112"/>
          <a:ext cx="5950397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89771396"/>
              </p:ext>
            </p:extLst>
          </p:nvPr>
        </p:nvGraphicFramePr>
        <p:xfrm>
          <a:off x="6077697" y="116632"/>
          <a:ext cx="5790303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5878513" y="620688"/>
            <a:ext cx="5976539" cy="3240360"/>
            <a:chOff x="6022404" y="692696"/>
            <a:chExt cx="5976539" cy="324036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22404" y="692696"/>
              <a:ext cx="5976539" cy="3240360"/>
            </a:xfrm>
            <a:prstGeom prst="rect">
              <a:avLst/>
            </a:prstGeom>
            <a:ln>
              <a:noFill/>
            </a:ln>
            <a:effectLst/>
          </p:spPr>
        </p:sp>
        <p:sp>
          <p:nvSpPr>
            <p:cNvPr id="15" name="Полилиния 14"/>
            <p:cNvSpPr/>
            <p:nvPr/>
          </p:nvSpPr>
          <p:spPr>
            <a:xfrm>
              <a:off x="6861134" y="697303"/>
              <a:ext cx="5137808" cy="278620"/>
            </a:xfrm>
            <a:custGeom>
              <a:avLst/>
              <a:gdLst>
                <a:gd name="connsiteX0" fmla="*/ 0 w 5400730"/>
                <a:gd name="connsiteY0" fmla="*/ 0 h 278618"/>
                <a:gd name="connsiteX1" fmla="*/ 5261421 w 5400730"/>
                <a:gd name="connsiteY1" fmla="*/ 0 h 278618"/>
                <a:gd name="connsiteX2" fmla="*/ 5400730 w 5400730"/>
                <a:gd name="connsiteY2" fmla="*/ 139309 h 278618"/>
                <a:gd name="connsiteX3" fmla="*/ 5261421 w 5400730"/>
                <a:gd name="connsiteY3" fmla="*/ 278618 h 278618"/>
                <a:gd name="connsiteX4" fmla="*/ 0 w 5400730"/>
                <a:gd name="connsiteY4" fmla="*/ 278618 h 278618"/>
                <a:gd name="connsiteX5" fmla="*/ 0 w 5400730"/>
                <a:gd name="connsiteY5" fmla="*/ 0 h 27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0730" h="278618">
                  <a:moveTo>
                    <a:pt x="5400730" y="278617"/>
                  </a:moveTo>
                  <a:lnTo>
                    <a:pt x="139309" y="278617"/>
                  </a:lnTo>
                  <a:lnTo>
                    <a:pt x="0" y="139309"/>
                  </a:lnTo>
                  <a:lnTo>
                    <a:pt x="139309" y="1"/>
                  </a:lnTo>
                  <a:lnTo>
                    <a:pt x="5400730" y="1"/>
                  </a:lnTo>
                  <a:lnTo>
                    <a:pt x="5400730" y="27861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517" tIns="76201" rIns="142240" bIns="7620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Regulatory status of the program.</a:t>
              </a:r>
              <a:endParaRPr lang="ru-RU" sz="20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6884165" y="694133"/>
              <a:ext cx="278618" cy="278618"/>
            </a:xfrm>
            <a:prstGeom prst="ellipse">
              <a:avLst/>
            </a:prstGeom>
            <a:blipFill rotWithShape="1">
              <a:blip r:embed="rId26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олилиния 16"/>
            <p:cNvSpPr/>
            <p:nvPr/>
          </p:nvSpPr>
          <p:spPr>
            <a:xfrm>
              <a:off x="7221174" y="1062818"/>
              <a:ext cx="4755374" cy="278620"/>
            </a:xfrm>
            <a:custGeom>
              <a:avLst/>
              <a:gdLst>
                <a:gd name="connsiteX0" fmla="*/ 0 w 4441986"/>
                <a:gd name="connsiteY0" fmla="*/ 0 h 278618"/>
                <a:gd name="connsiteX1" fmla="*/ 4302677 w 4441986"/>
                <a:gd name="connsiteY1" fmla="*/ 0 h 278618"/>
                <a:gd name="connsiteX2" fmla="*/ 4441986 w 4441986"/>
                <a:gd name="connsiteY2" fmla="*/ 139309 h 278618"/>
                <a:gd name="connsiteX3" fmla="*/ 4302677 w 4441986"/>
                <a:gd name="connsiteY3" fmla="*/ 278618 h 278618"/>
                <a:gd name="connsiteX4" fmla="*/ 0 w 4441986"/>
                <a:gd name="connsiteY4" fmla="*/ 278618 h 278618"/>
                <a:gd name="connsiteX5" fmla="*/ 0 w 4441986"/>
                <a:gd name="connsiteY5" fmla="*/ 0 h 27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41986" h="278618">
                  <a:moveTo>
                    <a:pt x="4441986" y="278617"/>
                  </a:moveTo>
                  <a:lnTo>
                    <a:pt x="139309" y="278617"/>
                  </a:lnTo>
                  <a:lnTo>
                    <a:pt x="0" y="139309"/>
                  </a:lnTo>
                  <a:lnTo>
                    <a:pt x="139309" y="1"/>
                  </a:lnTo>
                  <a:lnTo>
                    <a:pt x="4441986" y="1"/>
                  </a:lnTo>
                  <a:lnTo>
                    <a:pt x="4441986" y="27861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517" tIns="76201" rIns="142240" bIns="7620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Learning outcomes</a:t>
              </a:r>
              <a:endParaRPr lang="ru-RU" sz="20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6884165" y="1055921"/>
              <a:ext cx="278618" cy="278618"/>
            </a:xfrm>
            <a:prstGeom prst="ellipse">
              <a:avLst/>
            </a:prstGeom>
            <a:blipFill rotWithShape="1">
              <a:blip r:embed="rId27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олилиния 18"/>
            <p:cNvSpPr/>
            <p:nvPr/>
          </p:nvSpPr>
          <p:spPr>
            <a:xfrm>
              <a:off x="7149166" y="1348563"/>
              <a:ext cx="4849776" cy="278620"/>
            </a:xfrm>
            <a:custGeom>
              <a:avLst/>
              <a:gdLst>
                <a:gd name="connsiteX0" fmla="*/ 0 w 4441986"/>
                <a:gd name="connsiteY0" fmla="*/ 0 h 278618"/>
                <a:gd name="connsiteX1" fmla="*/ 4302677 w 4441986"/>
                <a:gd name="connsiteY1" fmla="*/ 0 h 278618"/>
                <a:gd name="connsiteX2" fmla="*/ 4441986 w 4441986"/>
                <a:gd name="connsiteY2" fmla="*/ 139309 h 278618"/>
                <a:gd name="connsiteX3" fmla="*/ 4302677 w 4441986"/>
                <a:gd name="connsiteY3" fmla="*/ 278618 h 278618"/>
                <a:gd name="connsiteX4" fmla="*/ 0 w 4441986"/>
                <a:gd name="connsiteY4" fmla="*/ 278618 h 278618"/>
                <a:gd name="connsiteX5" fmla="*/ 0 w 4441986"/>
                <a:gd name="connsiteY5" fmla="*/ 0 h 27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41986" h="278618">
                  <a:moveTo>
                    <a:pt x="4441986" y="278617"/>
                  </a:moveTo>
                  <a:lnTo>
                    <a:pt x="139309" y="278617"/>
                  </a:lnTo>
                  <a:lnTo>
                    <a:pt x="0" y="139309"/>
                  </a:lnTo>
                  <a:lnTo>
                    <a:pt x="139309" y="1"/>
                  </a:lnTo>
                  <a:lnTo>
                    <a:pt x="4441986" y="1"/>
                  </a:lnTo>
                  <a:lnTo>
                    <a:pt x="4441986" y="27861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517" tIns="76201" rIns="142240" bIns="7620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Curriculum</a:t>
              </a:r>
              <a:endParaRPr lang="ru-RU" sz="20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6884165" y="1417709"/>
              <a:ext cx="278618" cy="278618"/>
            </a:xfrm>
            <a:prstGeom prst="ellipse">
              <a:avLst/>
            </a:prstGeom>
            <a:blipFill rotWithShape="1">
              <a:blip r:embed="rId27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Полилиния 20"/>
            <p:cNvSpPr/>
            <p:nvPr/>
          </p:nvSpPr>
          <p:spPr>
            <a:xfrm>
              <a:off x="6789126" y="1772814"/>
              <a:ext cx="5209816" cy="343184"/>
            </a:xfrm>
            <a:custGeom>
              <a:avLst/>
              <a:gdLst>
                <a:gd name="connsiteX0" fmla="*/ 0 w 5400730"/>
                <a:gd name="connsiteY0" fmla="*/ 0 h 343182"/>
                <a:gd name="connsiteX1" fmla="*/ 5229139 w 5400730"/>
                <a:gd name="connsiteY1" fmla="*/ 0 h 343182"/>
                <a:gd name="connsiteX2" fmla="*/ 5400730 w 5400730"/>
                <a:gd name="connsiteY2" fmla="*/ 171591 h 343182"/>
                <a:gd name="connsiteX3" fmla="*/ 5229139 w 5400730"/>
                <a:gd name="connsiteY3" fmla="*/ 343182 h 343182"/>
                <a:gd name="connsiteX4" fmla="*/ 0 w 5400730"/>
                <a:gd name="connsiteY4" fmla="*/ 343182 h 343182"/>
                <a:gd name="connsiteX5" fmla="*/ 0 w 5400730"/>
                <a:gd name="connsiteY5" fmla="*/ 0 h 343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0730" h="343182">
                  <a:moveTo>
                    <a:pt x="5400730" y="343181"/>
                  </a:moveTo>
                  <a:lnTo>
                    <a:pt x="171591" y="343181"/>
                  </a:lnTo>
                  <a:lnTo>
                    <a:pt x="0" y="171591"/>
                  </a:lnTo>
                  <a:lnTo>
                    <a:pt x="171591" y="1"/>
                  </a:lnTo>
                  <a:lnTo>
                    <a:pt x="5400730" y="1"/>
                  </a:lnTo>
                  <a:lnTo>
                    <a:pt x="5400730" y="343181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8658" tIns="76201" rIns="142240" bIns="7620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Access to and recognition of qualifications and prior learning</a:t>
              </a:r>
              <a:endParaRPr lang="ru-RU" sz="20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6884165" y="1811779"/>
              <a:ext cx="278618" cy="278618"/>
            </a:xfrm>
            <a:prstGeom prst="ellipse">
              <a:avLst/>
            </a:prstGeom>
            <a:blipFill rotWithShape="1">
              <a:blip r:embed="rId27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олилиния 22"/>
            <p:cNvSpPr/>
            <p:nvPr/>
          </p:nvSpPr>
          <p:spPr>
            <a:xfrm>
              <a:off x="6789126" y="2204861"/>
              <a:ext cx="5209816" cy="278620"/>
            </a:xfrm>
            <a:custGeom>
              <a:avLst/>
              <a:gdLst>
                <a:gd name="connsiteX0" fmla="*/ 0 w 5400730"/>
                <a:gd name="connsiteY0" fmla="*/ 0 h 278618"/>
                <a:gd name="connsiteX1" fmla="*/ 5261421 w 5400730"/>
                <a:gd name="connsiteY1" fmla="*/ 0 h 278618"/>
                <a:gd name="connsiteX2" fmla="*/ 5400730 w 5400730"/>
                <a:gd name="connsiteY2" fmla="*/ 139309 h 278618"/>
                <a:gd name="connsiteX3" fmla="*/ 5261421 w 5400730"/>
                <a:gd name="connsiteY3" fmla="*/ 278618 h 278618"/>
                <a:gd name="connsiteX4" fmla="*/ 0 w 5400730"/>
                <a:gd name="connsiteY4" fmla="*/ 278618 h 278618"/>
                <a:gd name="connsiteX5" fmla="*/ 0 w 5400730"/>
                <a:gd name="connsiteY5" fmla="*/ 0 h 27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0730" h="278618">
                  <a:moveTo>
                    <a:pt x="5400730" y="278617"/>
                  </a:moveTo>
                  <a:lnTo>
                    <a:pt x="139309" y="278617"/>
                  </a:lnTo>
                  <a:lnTo>
                    <a:pt x="0" y="139309"/>
                  </a:lnTo>
                  <a:lnTo>
                    <a:pt x="139309" y="1"/>
                  </a:lnTo>
                  <a:lnTo>
                    <a:pt x="5400730" y="1"/>
                  </a:lnTo>
                  <a:lnTo>
                    <a:pt x="5400730" y="27861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517" tIns="76201" rIns="142240" bIns="7620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Training, teaching and assessment</a:t>
              </a:r>
              <a:endParaRPr lang="ru-RU" sz="20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6861134" y="2204864"/>
              <a:ext cx="278618" cy="278618"/>
            </a:xfrm>
            <a:prstGeom prst="ellipse">
              <a:avLst/>
            </a:prstGeom>
            <a:blipFill rotWithShape="1">
              <a:blip r:embed="rId27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Полилиния 24"/>
            <p:cNvSpPr/>
            <p:nvPr/>
          </p:nvSpPr>
          <p:spPr>
            <a:xfrm>
              <a:off x="7221174" y="2564902"/>
              <a:ext cx="4704978" cy="278619"/>
            </a:xfrm>
            <a:custGeom>
              <a:avLst/>
              <a:gdLst>
                <a:gd name="connsiteX0" fmla="*/ 0 w 4319574"/>
                <a:gd name="connsiteY0" fmla="*/ 0 h 278618"/>
                <a:gd name="connsiteX1" fmla="*/ 4180265 w 4319574"/>
                <a:gd name="connsiteY1" fmla="*/ 0 h 278618"/>
                <a:gd name="connsiteX2" fmla="*/ 4319574 w 4319574"/>
                <a:gd name="connsiteY2" fmla="*/ 139309 h 278618"/>
                <a:gd name="connsiteX3" fmla="*/ 4180265 w 4319574"/>
                <a:gd name="connsiteY3" fmla="*/ 278618 h 278618"/>
                <a:gd name="connsiteX4" fmla="*/ 0 w 4319574"/>
                <a:gd name="connsiteY4" fmla="*/ 278618 h 278618"/>
                <a:gd name="connsiteX5" fmla="*/ 0 w 4319574"/>
                <a:gd name="connsiteY5" fmla="*/ 0 h 27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19574" h="278618">
                  <a:moveTo>
                    <a:pt x="4319574" y="278617"/>
                  </a:moveTo>
                  <a:lnTo>
                    <a:pt x="139309" y="278617"/>
                  </a:lnTo>
                  <a:lnTo>
                    <a:pt x="0" y="139309"/>
                  </a:lnTo>
                  <a:lnTo>
                    <a:pt x="139309" y="1"/>
                  </a:lnTo>
                  <a:lnTo>
                    <a:pt x="4319574" y="1"/>
                  </a:lnTo>
                  <a:lnTo>
                    <a:pt x="4319574" y="27861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517" tIns="76201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Student support</a:t>
              </a:r>
              <a:endParaRPr lang="ru-RU" sz="20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6884165" y="2567636"/>
              <a:ext cx="278618" cy="278618"/>
            </a:xfrm>
            <a:prstGeom prst="ellipse">
              <a:avLst/>
            </a:prstGeom>
            <a:blipFill rotWithShape="1">
              <a:blip r:embed="rId27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Полилиния 26"/>
            <p:cNvSpPr/>
            <p:nvPr/>
          </p:nvSpPr>
          <p:spPr>
            <a:xfrm>
              <a:off x="7221174" y="2924943"/>
              <a:ext cx="4632962" cy="278619"/>
            </a:xfrm>
            <a:custGeom>
              <a:avLst/>
              <a:gdLst>
                <a:gd name="connsiteX0" fmla="*/ 0 w 4319574"/>
                <a:gd name="connsiteY0" fmla="*/ 0 h 278618"/>
                <a:gd name="connsiteX1" fmla="*/ 4180265 w 4319574"/>
                <a:gd name="connsiteY1" fmla="*/ 0 h 278618"/>
                <a:gd name="connsiteX2" fmla="*/ 4319574 w 4319574"/>
                <a:gd name="connsiteY2" fmla="*/ 139309 h 278618"/>
                <a:gd name="connsiteX3" fmla="*/ 4180265 w 4319574"/>
                <a:gd name="connsiteY3" fmla="*/ 278618 h 278618"/>
                <a:gd name="connsiteX4" fmla="*/ 0 w 4319574"/>
                <a:gd name="connsiteY4" fmla="*/ 278618 h 278618"/>
                <a:gd name="connsiteX5" fmla="*/ 0 w 4319574"/>
                <a:gd name="connsiteY5" fmla="*/ 0 h 27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19574" h="278618">
                  <a:moveTo>
                    <a:pt x="4319574" y="278617"/>
                  </a:moveTo>
                  <a:lnTo>
                    <a:pt x="139309" y="278617"/>
                  </a:lnTo>
                  <a:lnTo>
                    <a:pt x="0" y="139309"/>
                  </a:lnTo>
                  <a:lnTo>
                    <a:pt x="139309" y="1"/>
                  </a:lnTo>
                  <a:lnTo>
                    <a:pt x="4319574" y="1"/>
                  </a:lnTo>
                  <a:lnTo>
                    <a:pt x="4319574" y="27861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517" tIns="76201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Resource.</a:t>
              </a:r>
              <a:endParaRPr lang="ru-RU" sz="20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>
              <a:off x="6884165" y="2929424"/>
              <a:ext cx="278618" cy="278618"/>
            </a:xfrm>
            <a:prstGeom prst="ellipse">
              <a:avLst/>
            </a:prstGeom>
            <a:blipFill rotWithShape="1">
              <a:blip r:embed="rId27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Полилиния 28"/>
            <p:cNvSpPr/>
            <p:nvPr/>
          </p:nvSpPr>
          <p:spPr>
            <a:xfrm>
              <a:off x="7221174" y="3289690"/>
              <a:ext cx="4755374" cy="278619"/>
            </a:xfrm>
            <a:custGeom>
              <a:avLst/>
              <a:gdLst>
                <a:gd name="connsiteX0" fmla="*/ 0 w 4441986"/>
                <a:gd name="connsiteY0" fmla="*/ 0 h 278618"/>
                <a:gd name="connsiteX1" fmla="*/ 4302677 w 4441986"/>
                <a:gd name="connsiteY1" fmla="*/ 0 h 278618"/>
                <a:gd name="connsiteX2" fmla="*/ 4441986 w 4441986"/>
                <a:gd name="connsiteY2" fmla="*/ 139309 h 278618"/>
                <a:gd name="connsiteX3" fmla="*/ 4302677 w 4441986"/>
                <a:gd name="connsiteY3" fmla="*/ 278618 h 278618"/>
                <a:gd name="connsiteX4" fmla="*/ 0 w 4441986"/>
                <a:gd name="connsiteY4" fmla="*/ 278618 h 278618"/>
                <a:gd name="connsiteX5" fmla="*/ 0 w 4441986"/>
                <a:gd name="connsiteY5" fmla="*/ 0 h 27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41986" h="278618">
                  <a:moveTo>
                    <a:pt x="4441986" y="278617"/>
                  </a:moveTo>
                  <a:lnTo>
                    <a:pt x="139309" y="278617"/>
                  </a:lnTo>
                  <a:lnTo>
                    <a:pt x="0" y="139309"/>
                  </a:lnTo>
                  <a:lnTo>
                    <a:pt x="139309" y="1"/>
                  </a:lnTo>
                  <a:lnTo>
                    <a:pt x="4441986" y="1"/>
                  </a:lnTo>
                  <a:lnTo>
                    <a:pt x="4441986" y="27861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517" tIns="76201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Transparency and documentation.</a:t>
              </a:r>
              <a:endParaRPr lang="ru-RU" sz="20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Овал 29"/>
            <p:cNvSpPr/>
            <p:nvPr/>
          </p:nvSpPr>
          <p:spPr>
            <a:xfrm>
              <a:off x="6884165" y="3291212"/>
              <a:ext cx="278618" cy="278618"/>
            </a:xfrm>
            <a:prstGeom prst="ellipse">
              <a:avLst/>
            </a:prstGeom>
            <a:blipFill rotWithShape="1">
              <a:blip r:embed="rId27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Полилиния 30"/>
            <p:cNvSpPr/>
            <p:nvPr/>
          </p:nvSpPr>
          <p:spPr>
            <a:xfrm>
              <a:off x="7221174" y="3645022"/>
              <a:ext cx="4755374" cy="278619"/>
            </a:xfrm>
            <a:custGeom>
              <a:avLst/>
              <a:gdLst>
                <a:gd name="connsiteX0" fmla="*/ 0 w 4441986"/>
                <a:gd name="connsiteY0" fmla="*/ 0 h 278618"/>
                <a:gd name="connsiteX1" fmla="*/ 4302677 w 4441986"/>
                <a:gd name="connsiteY1" fmla="*/ 0 h 278618"/>
                <a:gd name="connsiteX2" fmla="*/ 4441986 w 4441986"/>
                <a:gd name="connsiteY2" fmla="*/ 139309 h 278618"/>
                <a:gd name="connsiteX3" fmla="*/ 4302677 w 4441986"/>
                <a:gd name="connsiteY3" fmla="*/ 278618 h 278618"/>
                <a:gd name="connsiteX4" fmla="*/ 0 w 4441986"/>
                <a:gd name="connsiteY4" fmla="*/ 278618 h 278618"/>
                <a:gd name="connsiteX5" fmla="*/ 0 w 4441986"/>
                <a:gd name="connsiteY5" fmla="*/ 0 h 27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41986" h="278618">
                  <a:moveTo>
                    <a:pt x="4441986" y="278617"/>
                  </a:moveTo>
                  <a:lnTo>
                    <a:pt x="139309" y="278617"/>
                  </a:lnTo>
                  <a:lnTo>
                    <a:pt x="0" y="139309"/>
                  </a:lnTo>
                  <a:lnTo>
                    <a:pt x="139309" y="1"/>
                  </a:lnTo>
                  <a:lnTo>
                    <a:pt x="4441986" y="1"/>
                  </a:lnTo>
                  <a:lnTo>
                    <a:pt x="4441986" y="27861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517" tIns="76201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Quality assurance</a:t>
              </a:r>
              <a:endParaRPr lang="ru-RU" sz="20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Овал 31"/>
            <p:cNvSpPr/>
            <p:nvPr/>
          </p:nvSpPr>
          <p:spPr>
            <a:xfrm>
              <a:off x="6884165" y="3653000"/>
              <a:ext cx="278618" cy="278618"/>
            </a:xfrm>
            <a:prstGeom prst="ellipse">
              <a:avLst/>
            </a:prstGeom>
            <a:blipFill rotWithShape="1">
              <a:blip r:embed="rId27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aphicFrame>
        <p:nvGraphicFramePr>
          <p:cNvPr id="34" name="Схема 33"/>
          <p:cNvGraphicFramePr/>
          <p:nvPr>
            <p:extLst>
              <p:ext uri="{D42A27DB-BD31-4B8C-83A1-F6EECF244321}">
                <p14:modId xmlns:p14="http://schemas.microsoft.com/office/powerpoint/2010/main" val="2199087840"/>
              </p:ext>
            </p:extLst>
          </p:nvPr>
        </p:nvGraphicFramePr>
        <p:xfrm>
          <a:off x="117748" y="4653136"/>
          <a:ext cx="5435733" cy="1894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4150196" y="1916832"/>
            <a:ext cx="2232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ая прямоугольная выноска 35"/>
          <p:cNvSpPr/>
          <p:nvPr/>
        </p:nvSpPr>
        <p:spPr>
          <a:xfrm>
            <a:off x="2854052" y="2060848"/>
            <a:ext cx="2736304" cy="1224136"/>
          </a:xfrm>
          <a:prstGeom prst="wedgeRoundRectCallou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available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institutions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8" name="Прямоугольная выноска 37"/>
          <p:cNvSpPr/>
          <p:nvPr/>
        </p:nvSpPr>
        <p:spPr>
          <a:xfrm>
            <a:off x="117748" y="1700808"/>
            <a:ext cx="2016224" cy="1368152"/>
          </a:xfrm>
          <a:prstGeom prst="wedgeRect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Romania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uk-UA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Hungary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uk-UA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uk-UA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r>
              <a:rPr lang="uk-UA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uk-UA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available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uk-UA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uk-UA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uk-UA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institutions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15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99987952"/>
              </p:ext>
            </p:extLst>
          </p:nvPr>
        </p:nvGraphicFramePr>
        <p:xfrm>
          <a:off x="1217614" y="274638"/>
          <a:ext cx="3148606" cy="634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40361059"/>
              </p:ext>
            </p:extLst>
          </p:nvPr>
        </p:nvGraphicFramePr>
        <p:xfrm>
          <a:off x="261764" y="1125538"/>
          <a:ext cx="5256585" cy="1656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98597641"/>
              </p:ext>
            </p:extLst>
          </p:nvPr>
        </p:nvGraphicFramePr>
        <p:xfrm>
          <a:off x="6742484" y="3068960"/>
          <a:ext cx="5137711" cy="1958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025101188"/>
              </p:ext>
            </p:extLst>
          </p:nvPr>
        </p:nvGraphicFramePr>
        <p:xfrm>
          <a:off x="261764" y="2492896"/>
          <a:ext cx="5184576" cy="3015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6382444" y="980728"/>
            <a:ext cx="5725230" cy="1152128"/>
            <a:chOff x="0" y="0"/>
            <a:chExt cx="6552728" cy="861120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0"/>
              <a:ext cx="6552728" cy="861120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42036" y="42036"/>
              <a:ext cx="6468656" cy="77704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Diversity of internal context and approaches to quality assurance: 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COMMON 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strategic goal</a:t>
              </a:r>
              <a:endParaRPr lang="ru-RU" sz="24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46714772"/>
              </p:ext>
            </p:extLst>
          </p:nvPr>
        </p:nvGraphicFramePr>
        <p:xfrm>
          <a:off x="405780" y="5589240"/>
          <a:ext cx="1656184" cy="720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693641508"/>
              </p:ext>
            </p:extLst>
          </p:nvPr>
        </p:nvGraphicFramePr>
        <p:xfrm>
          <a:off x="3646140" y="5661248"/>
          <a:ext cx="2016224" cy="689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14" name="Двойная стрелка вверх/вниз 13"/>
          <p:cNvSpPr/>
          <p:nvPr/>
        </p:nvSpPr>
        <p:spPr>
          <a:xfrm rot="5400000">
            <a:off x="2673771" y="5337844"/>
            <a:ext cx="288207" cy="1367805"/>
          </a:xfrm>
          <a:prstGeom prst="upDownArrow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48820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89" y="260649"/>
            <a:ext cx="3312367" cy="3287830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70165326"/>
              </p:ext>
            </p:extLst>
          </p:nvPr>
        </p:nvGraphicFramePr>
        <p:xfrm>
          <a:off x="5230316" y="1649288"/>
          <a:ext cx="5112568" cy="4249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86100" y="2780928"/>
            <a:ext cx="187220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077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284423470"/>
              </p:ext>
            </p:extLst>
          </p:nvPr>
        </p:nvGraphicFramePr>
        <p:xfrm>
          <a:off x="550094" y="73794"/>
          <a:ext cx="4104456" cy="1554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1259233"/>
              </p:ext>
            </p:extLst>
          </p:nvPr>
        </p:nvGraphicFramePr>
        <p:xfrm>
          <a:off x="5867880" y="81422"/>
          <a:ext cx="6264696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7788" y="1700808"/>
            <a:ext cx="2392523" cy="908594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05645424"/>
              </p:ext>
            </p:extLst>
          </p:nvPr>
        </p:nvGraphicFramePr>
        <p:xfrm>
          <a:off x="26020" y="2816932"/>
          <a:ext cx="4606280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722202823"/>
              </p:ext>
            </p:extLst>
          </p:nvPr>
        </p:nvGraphicFramePr>
        <p:xfrm>
          <a:off x="3048124" y="4581128"/>
          <a:ext cx="1584176" cy="3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900318107"/>
              </p:ext>
            </p:extLst>
          </p:nvPr>
        </p:nvGraphicFramePr>
        <p:xfrm>
          <a:off x="-26268" y="4448448"/>
          <a:ext cx="4597301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975652"/>
              </p:ext>
            </p:extLst>
          </p:nvPr>
        </p:nvGraphicFramePr>
        <p:xfrm>
          <a:off x="5878513" y="2420888"/>
          <a:ext cx="5922387" cy="842010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2280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1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201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Hungarian Accreditation Committee (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Hungary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Угорська</a:t>
                      </a:r>
                      <a:r>
                        <a:rPr lang="ru-RU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комісія</a:t>
                      </a:r>
                      <a:r>
                        <a:rPr lang="ru-RU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акредитації</a:t>
                      </a:r>
                      <a:r>
                        <a:rPr lang="ru-RU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(</a:t>
                      </a:r>
                      <a:r>
                        <a:rPr lang="ru-RU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Угорщина</a:t>
                      </a:r>
                      <a:r>
                        <a:rPr lang="ru-RU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5662364" y="2840100"/>
            <a:ext cx="782883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138548"/>
              </p:ext>
            </p:extLst>
          </p:nvPr>
        </p:nvGraphicFramePr>
        <p:xfrm>
          <a:off x="5867154" y="3573016"/>
          <a:ext cx="6131914" cy="567690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30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3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Polish Accreditation Committee (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Poland)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Польський</a:t>
                      </a:r>
                      <a:r>
                        <a:rPr lang="ru-RU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акредитаційний</a:t>
                      </a:r>
                      <a:r>
                        <a:rPr lang="ru-RU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комітет</a:t>
                      </a:r>
                      <a:endParaRPr lang="ru-RU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5137364" y="3788723"/>
            <a:ext cx="95894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900560"/>
              </p:ext>
            </p:extLst>
          </p:nvPr>
        </p:nvGraphicFramePr>
        <p:xfrm>
          <a:off x="5734372" y="4581128"/>
          <a:ext cx="6336209" cy="842010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3201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4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Romanian Agency for Quality Assurance in Higher Education (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Romania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Румунське</a:t>
                      </a:r>
                      <a:r>
                        <a:rPr lang="ru-RU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агентство </a:t>
                      </a:r>
                      <a:r>
                        <a:rPr lang="ru-RU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із</a:t>
                      </a:r>
                      <a:r>
                        <a:rPr lang="ru-RU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забезпечення</a:t>
                      </a:r>
                      <a:r>
                        <a:rPr lang="ru-RU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якості</a:t>
                      </a:r>
                      <a:r>
                        <a:rPr lang="ru-RU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вищої</a:t>
                      </a:r>
                      <a:r>
                        <a:rPr lang="ru-RU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освіти</a:t>
                      </a:r>
                      <a:r>
                        <a:rPr lang="ru-RU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Румунія</a:t>
                      </a:r>
                      <a:r>
                        <a:rPr lang="ru-RU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590357" y="4652819"/>
            <a:ext cx="791819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15657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08643519"/>
              </p:ext>
            </p:extLst>
          </p:nvPr>
        </p:nvGraphicFramePr>
        <p:xfrm>
          <a:off x="2566020" y="188640"/>
          <a:ext cx="7397082" cy="634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576318275"/>
              </p:ext>
            </p:extLst>
          </p:nvPr>
        </p:nvGraphicFramePr>
        <p:xfrm>
          <a:off x="6526460" y="908695"/>
          <a:ext cx="5256584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22126904"/>
              </p:ext>
            </p:extLst>
          </p:nvPr>
        </p:nvGraphicFramePr>
        <p:xfrm>
          <a:off x="405780" y="908720"/>
          <a:ext cx="5616624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102524" y="3501008"/>
            <a:ext cx="4709160" cy="43204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tasks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67087590"/>
              </p:ext>
            </p:extLst>
          </p:nvPr>
        </p:nvGraphicFramePr>
        <p:xfrm>
          <a:off x="6644209" y="3933056"/>
          <a:ext cx="5544616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714847" y="4077072"/>
            <a:ext cx="1305817" cy="1296144"/>
          </a:xfrm>
          <a:prstGeom prst="rect">
            <a:avLst/>
          </a:prstGeom>
        </p:spPr>
      </p:pic>
      <p:sp>
        <p:nvSpPr>
          <p:cNvPr id="9" name="Объект 3"/>
          <p:cNvSpPr txBox="1">
            <a:spLocks/>
          </p:cNvSpPr>
          <p:nvPr/>
        </p:nvSpPr>
        <p:spPr>
          <a:xfrm>
            <a:off x="1370013" y="2429272"/>
            <a:ext cx="3724670" cy="198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452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979968618"/>
              </p:ext>
            </p:extLst>
          </p:nvPr>
        </p:nvGraphicFramePr>
        <p:xfrm>
          <a:off x="6598468" y="2269067"/>
          <a:ext cx="5256584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1602548"/>
            <a:ext cx="964392" cy="5760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40" y="1594082"/>
            <a:ext cx="936104" cy="5605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00" y="1619482"/>
            <a:ext cx="864096" cy="57721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50" y="1628775"/>
            <a:ext cx="864394" cy="576263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321167" y="2276872"/>
            <a:ext cx="18002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Romanian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Agency for Quality Assurance in Higher Education (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ARACIS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57908" y="2276872"/>
            <a:ext cx="16561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National Agency for Evaluation and</a:t>
            </a:r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Accreditation</a:t>
            </a:r>
            <a:endParaRPr lang="uk-UA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NEAA</a:t>
            </a:r>
            <a:r>
              <a:rPr lang="uk-UA" sz="1600" dirty="0">
                <a:solidFill>
                  <a:srgbClr val="002060"/>
                </a:solidFill>
              </a:rPr>
              <a:t>)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1316947690"/>
              </p:ext>
            </p:extLst>
          </p:nvPr>
        </p:nvGraphicFramePr>
        <p:xfrm>
          <a:off x="261764" y="3185593"/>
          <a:ext cx="5688632" cy="3672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89756" y="2276872"/>
            <a:ext cx="1296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Polish </a:t>
            </a:r>
            <a:endParaRPr lang="uk-UA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Accreditation Committee 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14092" y="2276872"/>
            <a:ext cx="1207382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Hungarian </a:t>
            </a:r>
            <a:endParaRPr lang="uk-UA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Accreditation </a:t>
            </a:r>
            <a:endParaRPr lang="uk-UA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Committee</a:t>
            </a:r>
            <a:r>
              <a:rPr lang="uk-UA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HAC</a:t>
            </a:r>
            <a:r>
              <a:rPr lang="uk-UA" sz="1400" dirty="0">
                <a:solidFill>
                  <a:srgbClr val="002060"/>
                </a:solidFill>
              </a:rPr>
              <a:t>)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46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868057797"/>
              </p:ext>
            </p:extLst>
          </p:nvPr>
        </p:nvGraphicFramePr>
        <p:xfrm>
          <a:off x="2205980" y="116632"/>
          <a:ext cx="7973146" cy="719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792840" y="1026422"/>
            <a:ext cx="2764011" cy="818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768" y="2060848"/>
            <a:ext cx="4380657" cy="374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768" y="2636912"/>
            <a:ext cx="4238625" cy="504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3766" y="1052736"/>
            <a:ext cx="5679179" cy="6272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85328" y="2132856"/>
            <a:ext cx="1818170" cy="1201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141348953"/>
              </p:ext>
            </p:extLst>
          </p:nvPr>
        </p:nvGraphicFramePr>
        <p:xfrm>
          <a:off x="7462564" y="3645024"/>
          <a:ext cx="3456384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2520403380"/>
              </p:ext>
            </p:extLst>
          </p:nvPr>
        </p:nvGraphicFramePr>
        <p:xfrm>
          <a:off x="5890576" y="4264143"/>
          <a:ext cx="6221366" cy="604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64848" y="3284984"/>
            <a:ext cx="2088232" cy="601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01752" y="1844675"/>
            <a:ext cx="2238375" cy="61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94612" y="2636912"/>
            <a:ext cx="4179179" cy="57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89756" y="4221089"/>
            <a:ext cx="2520280" cy="784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022404" y="5085184"/>
            <a:ext cx="983186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462564" y="5373216"/>
            <a:ext cx="842494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341438" y="5302449"/>
            <a:ext cx="2676525" cy="54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830891" y="5013176"/>
            <a:ext cx="1296144" cy="695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546780" y="5240011"/>
            <a:ext cx="886966" cy="653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430116" y="3861048"/>
            <a:ext cx="1390650" cy="71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95221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4320480" cy="174504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2030: Incheon Declaration and Framework for Action for the implementation of Sustainable Development Goal 4</a:t>
            </a:r>
            <a:r>
              <a:rPr lang="en-US" sz="1600" dirty="0"/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ensuring inclusive and equitable quality education and lifelong learning for all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19542567"/>
              </p:ext>
            </p:extLst>
          </p:nvPr>
        </p:nvGraphicFramePr>
        <p:xfrm>
          <a:off x="3646140" y="5088229"/>
          <a:ext cx="4213366" cy="177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748" y="1988840"/>
            <a:ext cx="1444198" cy="2088232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4550" y="152289"/>
            <a:ext cx="3528565" cy="2232248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190276558"/>
              </p:ext>
            </p:extLst>
          </p:nvPr>
        </p:nvGraphicFramePr>
        <p:xfrm>
          <a:off x="5446340" y="2780928"/>
          <a:ext cx="5616624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8959150" y="116632"/>
            <a:ext cx="3096344" cy="230832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"The basis of global mobility.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great achievement.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Globalized standards.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Responsibility passes to the recognition authorities. Regulatory platform.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Quality over quantity 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8542684" y="404664"/>
            <a:ext cx="360040" cy="1872208"/>
          </a:xfrm>
          <a:prstGeom prst="chevron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960795926"/>
              </p:ext>
            </p:extLst>
          </p:nvPr>
        </p:nvGraphicFramePr>
        <p:xfrm>
          <a:off x="1845940" y="1916832"/>
          <a:ext cx="207038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629916" y="2996952"/>
            <a:ext cx="3024634" cy="120032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180000" indent="285750" algn="ctr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stimulates creativity and knowledge</a:t>
            </a:r>
            <a:endParaRPr lang="uk-UA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2638028" y="2492896"/>
            <a:ext cx="576064" cy="28803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5" name="Прямоугольник 14"/>
          <p:cNvSpPr/>
          <p:nvPr/>
        </p:nvSpPr>
        <p:spPr>
          <a:xfrm>
            <a:off x="-7468" y="4209347"/>
            <a:ext cx="38621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provides the acquisition of</a:t>
            </a:r>
            <a:r>
              <a:rPr lang="uk-UA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 solving skills;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high-level analytical cognitive, interpersonal and social skills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Объект 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684" y="4630520"/>
            <a:ext cx="3456322" cy="1966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358158" y="1484784"/>
            <a:ext cx="108818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3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0676022"/>
              </p:ext>
            </p:extLst>
          </p:nvPr>
        </p:nvGraphicFramePr>
        <p:xfrm>
          <a:off x="117748" y="194565"/>
          <a:ext cx="8712968" cy="922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Объект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81192313"/>
              </p:ext>
            </p:extLst>
          </p:nvPr>
        </p:nvGraphicFramePr>
        <p:xfrm>
          <a:off x="202456" y="2709466"/>
          <a:ext cx="5676057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62089" y="5661248"/>
            <a:ext cx="3816424" cy="635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72516865"/>
              </p:ext>
            </p:extLst>
          </p:nvPr>
        </p:nvGraphicFramePr>
        <p:xfrm>
          <a:off x="-858931" y="1700808"/>
          <a:ext cx="6953344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7246541" y="1341438"/>
            <a:ext cx="4104456" cy="763679"/>
            <a:chOff x="-144015" y="0"/>
            <a:chExt cx="4104456" cy="870713"/>
          </a:xfrm>
          <a:scene3d>
            <a:camera prst="orthographicFront"/>
            <a:lightRig rig="flat" dir="t"/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0"/>
              <a:ext cx="3886200" cy="87071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-144015" y="0"/>
              <a:ext cx="4104456" cy="7381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generally accepted and recognized landmark</a:t>
              </a:r>
              <a:endParaRPr lang="ru-RU" sz="24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6886500" y="2132856"/>
            <a:ext cx="504056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of higher education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proven to be at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heart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setting up of a European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Education Area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(Berlin Communiqué 2003)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8398931" y="3429000"/>
            <a:ext cx="2087970" cy="1080120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ESG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7246540" y="4596792"/>
            <a:ext cx="4752528" cy="1216800"/>
            <a:chOff x="0" y="79343"/>
            <a:chExt cx="4752528" cy="1216800"/>
          </a:xfrm>
          <a:scene3d>
            <a:camera prst="orthographicFront"/>
            <a:lightRig rig="flat" dir="t"/>
          </a:scene3d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0" y="79343"/>
              <a:ext cx="4752528" cy="12168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59399" y="138742"/>
              <a:ext cx="4633730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Formation of a culture of quality, ensuring the educational needs and expectations of applicants for HE, stakeholders, society</a:t>
              </a:r>
              <a:endParaRPr lang="ru-RU" sz="18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3"/>
          <p:cNvGrpSpPr>
            <a:grpSpLocks/>
          </p:cNvGrpSpPr>
          <p:nvPr/>
        </p:nvGrpSpPr>
        <p:grpSpPr bwMode="auto">
          <a:xfrm>
            <a:off x="8830716" y="5627886"/>
            <a:ext cx="1593056" cy="1075927"/>
            <a:chOff x="508" y="1792"/>
            <a:chExt cx="2658" cy="984"/>
          </a:xfrm>
        </p:grpSpPr>
        <p:sp>
          <p:nvSpPr>
            <p:cNvPr id="22" name="Freeform 4"/>
            <p:cNvSpPr>
              <a:spLocks/>
            </p:cNvSpPr>
            <p:nvPr/>
          </p:nvSpPr>
          <p:spPr bwMode="invGray">
            <a:xfrm>
              <a:off x="508" y="18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2480873 w 735"/>
                <a:gd name="T3" fmla="*/ 1327789 h 532"/>
                <a:gd name="T4" fmla="*/ 3748068 w 735"/>
                <a:gd name="T5" fmla="*/ 1327789 h 532"/>
                <a:gd name="T6" fmla="*/ 4135935 w 735"/>
                <a:gd name="T7" fmla="*/ 1638687 h 532"/>
                <a:gd name="T8" fmla="*/ 4149476 w 735"/>
                <a:gd name="T9" fmla="*/ 2642125 h 532"/>
                <a:gd name="T10" fmla="*/ 3883522 w 735"/>
                <a:gd name="T11" fmla="*/ 2631539 h 532"/>
                <a:gd name="T12" fmla="*/ 4346030 w 735"/>
                <a:gd name="T13" fmla="*/ 3498202 h 532"/>
                <a:gd name="T14" fmla="*/ 4771781 w 735"/>
                <a:gd name="T15" fmla="*/ 2642125 h 532"/>
                <a:gd name="T16" fmla="*/ 4518063 w 735"/>
                <a:gd name="T17" fmla="*/ 2642125 h 532"/>
                <a:gd name="T18" fmla="*/ 4506161 w 735"/>
                <a:gd name="T19" fmla="*/ 1486069 h 532"/>
                <a:gd name="T20" fmla="*/ 3997708 w 735"/>
                <a:gd name="T21" fmla="*/ 986151 h 532"/>
                <a:gd name="T22" fmla="*/ 2176907 w 735"/>
                <a:gd name="T23" fmla="*/ 979899 h 532"/>
                <a:gd name="T24" fmla="*/ 444771 w 735"/>
                <a:gd name="T25" fmla="*/ 0 h 532"/>
                <a:gd name="T26" fmla="*/ 0 w 735"/>
                <a:gd name="T27" fmla="*/ 0 h 5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5"/>
                <a:gd name="T43" fmla="*/ 0 h 532"/>
                <a:gd name="T44" fmla="*/ 735 w 735"/>
                <a:gd name="T45" fmla="*/ 532 h 5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Freeform 5"/>
            <p:cNvSpPr>
              <a:spLocks/>
            </p:cNvSpPr>
            <p:nvPr/>
          </p:nvSpPr>
          <p:spPr bwMode="invGray">
            <a:xfrm>
              <a:off x="1717" y="1792"/>
              <a:ext cx="231" cy="984"/>
            </a:xfrm>
            <a:custGeom>
              <a:avLst/>
              <a:gdLst>
                <a:gd name="T0" fmla="*/ 235223 w 142"/>
                <a:gd name="T1" fmla="*/ 7277 h 604"/>
                <a:gd name="T2" fmla="*/ 287031 w 142"/>
                <a:gd name="T3" fmla="*/ 3084671 h 604"/>
                <a:gd name="T4" fmla="*/ 0 w 142"/>
                <a:gd name="T5" fmla="*/ 3096640 h 604"/>
                <a:gd name="T6" fmla="*/ 457077 w 142"/>
                <a:gd name="T7" fmla="*/ 3947402 h 604"/>
                <a:gd name="T8" fmla="*/ 905147 w 142"/>
                <a:gd name="T9" fmla="*/ 3096640 h 604"/>
                <a:gd name="T10" fmla="*/ 637244 w 142"/>
                <a:gd name="T11" fmla="*/ 3096640 h 604"/>
                <a:gd name="T12" fmla="*/ 629591 w 142"/>
                <a:gd name="T13" fmla="*/ 0 h 604"/>
                <a:gd name="T14" fmla="*/ 235223 w 142"/>
                <a:gd name="T15" fmla="*/ 7277 h 6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2"/>
                <a:gd name="T25" fmla="*/ 0 h 604"/>
                <a:gd name="T26" fmla="*/ 142 w 142"/>
                <a:gd name="T27" fmla="*/ 604 h 6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invGray">
            <a:xfrm flipH="1">
              <a:off x="1969" y="18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2480873 w 735"/>
                <a:gd name="T3" fmla="*/ 1327789 h 532"/>
                <a:gd name="T4" fmla="*/ 3748068 w 735"/>
                <a:gd name="T5" fmla="*/ 1327789 h 532"/>
                <a:gd name="T6" fmla="*/ 4135935 w 735"/>
                <a:gd name="T7" fmla="*/ 1638687 h 532"/>
                <a:gd name="T8" fmla="*/ 4149476 w 735"/>
                <a:gd name="T9" fmla="*/ 2642125 h 532"/>
                <a:gd name="T10" fmla="*/ 3883522 w 735"/>
                <a:gd name="T11" fmla="*/ 2631539 h 532"/>
                <a:gd name="T12" fmla="*/ 4346030 w 735"/>
                <a:gd name="T13" fmla="*/ 3498202 h 532"/>
                <a:gd name="T14" fmla="*/ 4771781 w 735"/>
                <a:gd name="T15" fmla="*/ 2642125 h 532"/>
                <a:gd name="T16" fmla="*/ 4518063 w 735"/>
                <a:gd name="T17" fmla="*/ 2642125 h 532"/>
                <a:gd name="T18" fmla="*/ 4506161 w 735"/>
                <a:gd name="T19" fmla="*/ 1486069 h 532"/>
                <a:gd name="T20" fmla="*/ 3997708 w 735"/>
                <a:gd name="T21" fmla="*/ 986151 h 532"/>
                <a:gd name="T22" fmla="*/ 2176907 w 735"/>
                <a:gd name="T23" fmla="*/ 979899 h 532"/>
                <a:gd name="T24" fmla="*/ 444771 w 735"/>
                <a:gd name="T25" fmla="*/ 0 h 532"/>
                <a:gd name="T26" fmla="*/ 0 w 735"/>
                <a:gd name="T27" fmla="*/ 0 h 5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5"/>
                <a:gd name="T43" fmla="*/ 0 h 532"/>
                <a:gd name="T44" fmla="*/ 735 w 735"/>
                <a:gd name="T45" fmla="*/ 532 h 5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5" name="Picture 17" descr="YG_circle001"/>
          <p:cNvPicPr>
            <a:picLocks noChangeAspect="1" noChangeArrowheads="1"/>
          </p:cNvPicPr>
          <p:nvPr/>
        </p:nvPicPr>
        <p:blipFill>
          <a:blip r:embed="rId1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572" y="5784426"/>
            <a:ext cx="1224136" cy="110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21"/>
          <p:cNvSpPr txBox="1">
            <a:spLocks noChangeArrowheads="1"/>
          </p:cNvSpPr>
          <p:nvPr/>
        </p:nvSpPr>
        <p:spPr bwMode="gray">
          <a:xfrm>
            <a:off x="7462564" y="6093296"/>
            <a:ext cx="1512094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quality assurance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3" descr="YG_circle001"/>
          <p:cNvPicPr>
            <a:picLocks noChangeAspect="1" noChangeArrowheads="1"/>
          </p:cNvPicPr>
          <p:nvPr/>
        </p:nvPicPr>
        <p:blipFill>
          <a:blip r:embed="rId1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187" y="5733256"/>
            <a:ext cx="1236487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21"/>
          <p:cNvSpPr txBox="1">
            <a:spLocks noChangeArrowheads="1"/>
          </p:cNvSpPr>
          <p:nvPr/>
        </p:nvSpPr>
        <p:spPr bwMode="gray">
          <a:xfrm>
            <a:off x="10234216" y="6021288"/>
            <a:ext cx="1512094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quality improvement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387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53134881"/>
              </p:ext>
            </p:extLst>
          </p:nvPr>
        </p:nvGraphicFramePr>
        <p:xfrm>
          <a:off x="1989956" y="274638"/>
          <a:ext cx="8712968" cy="922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66952991"/>
              </p:ext>
            </p:extLst>
          </p:nvPr>
        </p:nvGraphicFramePr>
        <p:xfrm>
          <a:off x="6382444" y="1556792"/>
          <a:ext cx="5544616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774693181"/>
              </p:ext>
            </p:extLst>
          </p:nvPr>
        </p:nvGraphicFramePr>
        <p:xfrm>
          <a:off x="6208674" y="2564904"/>
          <a:ext cx="532859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739717" y="1772816"/>
            <a:ext cx="4104456" cy="70788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Standards and recommendations for internal quality assurance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7"/>
          <a:srcRect t="27737" b="27737"/>
          <a:stretch>
            <a:fillRect/>
          </a:stretch>
        </p:blipFill>
        <p:spPr>
          <a:xfrm>
            <a:off x="333772" y="1372444"/>
            <a:ext cx="1451318" cy="72008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61763" y="2564904"/>
            <a:ext cx="5616749" cy="4093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assurance policy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and approval of programs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Student-centered learning, teaching and assessment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Enrollment, achievement, recognition and certification of students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 staff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resources and student support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management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information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Ongoing monitoring and periodic review of programs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Cyclical external quality assurance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39842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71885883"/>
              </p:ext>
            </p:extLst>
          </p:nvPr>
        </p:nvGraphicFramePr>
        <p:xfrm>
          <a:off x="576470" y="29817"/>
          <a:ext cx="4725854" cy="1166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82444" y="5301208"/>
            <a:ext cx="5616624" cy="1556792"/>
          </a:xfrm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entrepreneurship in the Free Economic Zone and in the region;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promoting the development of the region, creating knowledge with economic effect;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inclusion of TM mechanisms in the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VZYa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system;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operationalization of employment observation;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integration into national projects and partnership activities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8468" y="115739"/>
            <a:ext cx="5229734" cy="720874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094412" y="3429000"/>
            <a:ext cx="60518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Strengthening the links between the free economic zone and society: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key indicators of change</a:t>
            </a:r>
            <a:endParaRPr lang="uk-UA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Схема 31"/>
          <p:cNvGraphicFramePr/>
          <p:nvPr>
            <p:extLst>
              <p:ext uri="{D42A27DB-BD31-4B8C-83A1-F6EECF244321}">
                <p14:modId xmlns:p14="http://schemas.microsoft.com/office/powerpoint/2010/main" val="3509243917"/>
              </p:ext>
            </p:extLst>
          </p:nvPr>
        </p:nvGraphicFramePr>
        <p:xfrm>
          <a:off x="144121" y="3717032"/>
          <a:ext cx="5734392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514392434"/>
              </p:ext>
            </p:extLst>
          </p:nvPr>
        </p:nvGraphicFramePr>
        <p:xfrm>
          <a:off x="-818356" y="1268760"/>
          <a:ext cx="7776864" cy="2375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726064081"/>
              </p:ext>
            </p:extLst>
          </p:nvPr>
        </p:nvGraphicFramePr>
        <p:xfrm>
          <a:off x="6310436" y="855679"/>
          <a:ext cx="6863011" cy="2521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678588" y="1018272"/>
            <a:ext cx="146065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Institutional </a:t>
            </a:r>
            <a:endParaRPr lang="uk-UA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Missions </a:t>
            </a:r>
            <a:endParaRPr lang="uk-UA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192229353"/>
              </p:ext>
            </p:extLst>
          </p:nvPr>
        </p:nvGraphicFramePr>
        <p:xfrm>
          <a:off x="6886500" y="4077072"/>
          <a:ext cx="4680025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727901038"/>
              </p:ext>
            </p:extLst>
          </p:nvPr>
        </p:nvGraphicFramePr>
        <p:xfrm>
          <a:off x="7030516" y="4080982"/>
          <a:ext cx="2736304" cy="728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040120835"/>
              </p:ext>
            </p:extLst>
          </p:nvPr>
        </p:nvGraphicFramePr>
        <p:xfrm>
          <a:off x="9512332" y="4112366"/>
          <a:ext cx="2088232" cy="685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5" r:lo="rId36" r:qs="rId37" r:cs="rId38"/>
          </a:graphicData>
        </a:graphic>
      </p:graphicFrame>
      <p:cxnSp>
        <p:nvCxnSpPr>
          <p:cNvPr id="21" name="Соединительная линия уступом 20"/>
          <p:cNvCxnSpPr/>
          <p:nvPr/>
        </p:nvCxnSpPr>
        <p:spPr>
          <a:xfrm>
            <a:off x="9118748" y="4221088"/>
            <a:ext cx="792088" cy="432048"/>
          </a:xfrm>
          <a:prstGeom prst="bentConnector3">
            <a:avLst/>
          </a:prstGeom>
          <a:ln w="38100">
            <a:solidFill>
              <a:schemeClr val="accent2">
                <a:lumMod val="50000"/>
              </a:schemeClr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3" y="4797425"/>
            <a:ext cx="1070060" cy="550414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8752227" y="4869160"/>
            <a:ext cx="1922321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 indicators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51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/>
            </a:gs>
            <a:gs pos="42000">
              <a:schemeClr val="bg2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2924428060"/>
              </p:ext>
            </p:extLst>
          </p:nvPr>
        </p:nvGraphicFramePr>
        <p:xfrm>
          <a:off x="693738" y="1132418"/>
          <a:ext cx="4762127" cy="115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182184506"/>
              </p:ext>
            </p:extLst>
          </p:nvPr>
        </p:nvGraphicFramePr>
        <p:xfrm>
          <a:off x="6958508" y="1149351"/>
          <a:ext cx="4392487" cy="1271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1745418500"/>
              </p:ext>
            </p:extLst>
          </p:nvPr>
        </p:nvGraphicFramePr>
        <p:xfrm>
          <a:off x="1414016" y="4872311"/>
          <a:ext cx="4464497" cy="1325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6454452" y="5013176"/>
            <a:ext cx="4248472" cy="1224136"/>
            <a:chOff x="6526460" y="5085184"/>
            <a:chExt cx="4176464" cy="115212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6526460" y="5085184"/>
              <a:ext cx="4176464" cy="1152128"/>
            </a:xfrm>
            <a:prstGeom prst="rect">
              <a:avLst/>
            </a:prstGeom>
            <a:solidFill>
              <a:srgbClr val="C00000"/>
            </a:solidFill>
          </p:spPr>
        </p:sp>
        <p:sp>
          <p:nvSpPr>
            <p:cNvPr id="5" name="Полилиния 4"/>
            <p:cNvSpPr/>
            <p:nvPr/>
          </p:nvSpPr>
          <p:spPr>
            <a:xfrm>
              <a:off x="6526460" y="5152956"/>
              <a:ext cx="4176464" cy="474406"/>
            </a:xfrm>
            <a:custGeom>
              <a:avLst/>
              <a:gdLst>
                <a:gd name="connsiteX0" fmla="*/ 0 w 4176464"/>
                <a:gd name="connsiteY0" fmla="*/ 122899 h 737379"/>
                <a:gd name="connsiteX1" fmla="*/ 122899 w 4176464"/>
                <a:gd name="connsiteY1" fmla="*/ 0 h 737379"/>
                <a:gd name="connsiteX2" fmla="*/ 4053565 w 4176464"/>
                <a:gd name="connsiteY2" fmla="*/ 0 h 737379"/>
                <a:gd name="connsiteX3" fmla="*/ 4176464 w 4176464"/>
                <a:gd name="connsiteY3" fmla="*/ 122899 h 737379"/>
                <a:gd name="connsiteX4" fmla="*/ 4176464 w 4176464"/>
                <a:gd name="connsiteY4" fmla="*/ 614480 h 737379"/>
                <a:gd name="connsiteX5" fmla="*/ 4053565 w 4176464"/>
                <a:gd name="connsiteY5" fmla="*/ 737379 h 737379"/>
                <a:gd name="connsiteX6" fmla="*/ 122899 w 4176464"/>
                <a:gd name="connsiteY6" fmla="*/ 737379 h 737379"/>
                <a:gd name="connsiteX7" fmla="*/ 0 w 4176464"/>
                <a:gd name="connsiteY7" fmla="*/ 614480 h 737379"/>
                <a:gd name="connsiteX8" fmla="*/ 0 w 4176464"/>
                <a:gd name="connsiteY8" fmla="*/ 122899 h 737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6464" h="737379">
                  <a:moveTo>
                    <a:pt x="0" y="122899"/>
                  </a:moveTo>
                  <a:cubicBezTo>
                    <a:pt x="0" y="55024"/>
                    <a:pt x="55024" y="0"/>
                    <a:pt x="122899" y="0"/>
                  </a:cubicBezTo>
                  <a:lnTo>
                    <a:pt x="4053565" y="0"/>
                  </a:lnTo>
                  <a:cubicBezTo>
                    <a:pt x="4121440" y="0"/>
                    <a:pt x="4176464" y="55024"/>
                    <a:pt x="4176464" y="122899"/>
                  </a:cubicBezTo>
                  <a:lnTo>
                    <a:pt x="4176464" y="614480"/>
                  </a:lnTo>
                  <a:cubicBezTo>
                    <a:pt x="4176464" y="682355"/>
                    <a:pt x="4121440" y="737379"/>
                    <a:pt x="4053565" y="737379"/>
                  </a:cubicBezTo>
                  <a:lnTo>
                    <a:pt x="122899" y="737379"/>
                  </a:lnTo>
                  <a:cubicBezTo>
                    <a:pt x="55024" y="737379"/>
                    <a:pt x="0" y="682355"/>
                    <a:pt x="0" y="614480"/>
                  </a:cubicBezTo>
                  <a:lnTo>
                    <a:pt x="0" y="122899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2196" tIns="112196" rIns="112196" bIns="112196" numCol="1" spcCol="1270" anchor="ctr" anchorCtr="0">
              <a:noAutofit/>
            </a:bodyPr>
            <a:lstStyle/>
            <a:p>
              <a:pPr lvl="0" algn="l" defTabSz="889000" rtl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000" b="1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Romania</a:t>
              </a:r>
              <a:r>
                <a:rPr lang="uk-UA" sz="2000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</a:t>
              </a: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Population</a:t>
              </a:r>
              <a:r>
                <a:rPr lang="uk-UA" sz="2000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uk-UA" sz="2000" b="1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19.414.456</a:t>
              </a:r>
              <a:r>
                <a:rPr lang="uk-UA" sz="2000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endParaRPr lang="ru-RU" sz="20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6526460" y="5673425"/>
              <a:ext cx="4176464" cy="502604"/>
            </a:xfrm>
            <a:custGeom>
              <a:avLst/>
              <a:gdLst>
                <a:gd name="connsiteX0" fmla="*/ 0 w 4176464"/>
                <a:gd name="connsiteY0" fmla="*/ 68018 h 408102"/>
                <a:gd name="connsiteX1" fmla="*/ 68018 w 4176464"/>
                <a:gd name="connsiteY1" fmla="*/ 0 h 408102"/>
                <a:gd name="connsiteX2" fmla="*/ 4108446 w 4176464"/>
                <a:gd name="connsiteY2" fmla="*/ 0 h 408102"/>
                <a:gd name="connsiteX3" fmla="*/ 4176464 w 4176464"/>
                <a:gd name="connsiteY3" fmla="*/ 68018 h 408102"/>
                <a:gd name="connsiteX4" fmla="*/ 4176464 w 4176464"/>
                <a:gd name="connsiteY4" fmla="*/ 340084 h 408102"/>
                <a:gd name="connsiteX5" fmla="*/ 4108446 w 4176464"/>
                <a:gd name="connsiteY5" fmla="*/ 408102 h 408102"/>
                <a:gd name="connsiteX6" fmla="*/ 68018 w 4176464"/>
                <a:gd name="connsiteY6" fmla="*/ 408102 h 408102"/>
                <a:gd name="connsiteX7" fmla="*/ 0 w 4176464"/>
                <a:gd name="connsiteY7" fmla="*/ 340084 h 408102"/>
                <a:gd name="connsiteX8" fmla="*/ 0 w 4176464"/>
                <a:gd name="connsiteY8" fmla="*/ 68018 h 40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6464" h="408102">
                  <a:moveTo>
                    <a:pt x="0" y="68018"/>
                  </a:moveTo>
                  <a:cubicBezTo>
                    <a:pt x="0" y="30453"/>
                    <a:pt x="30453" y="0"/>
                    <a:pt x="68018" y="0"/>
                  </a:cubicBezTo>
                  <a:lnTo>
                    <a:pt x="4108446" y="0"/>
                  </a:lnTo>
                  <a:cubicBezTo>
                    <a:pt x="4146011" y="0"/>
                    <a:pt x="4176464" y="30453"/>
                    <a:pt x="4176464" y="68018"/>
                  </a:cubicBezTo>
                  <a:lnTo>
                    <a:pt x="4176464" y="340084"/>
                  </a:lnTo>
                  <a:cubicBezTo>
                    <a:pt x="4176464" y="377649"/>
                    <a:pt x="4146011" y="408102"/>
                    <a:pt x="4108446" y="408102"/>
                  </a:cubicBezTo>
                  <a:lnTo>
                    <a:pt x="68018" y="408102"/>
                  </a:lnTo>
                  <a:cubicBezTo>
                    <a:pt x="30453" y="408102"/>
                    <a:pt x="0" y="377649"/>
                    <a:pt x="0" y="340084"/>
                  </a:cubicBezTo>
                  <a:lnTo>
                    <a:pt x="0" y="68018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502" tIns="88502" rIns="88502" bIns="88502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HEIs:</a:t>
              </a:r>
              <a:r>
                <a:rPr lang="uk-UA" sz="20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83</a:t>
              </a:r>
              <a:r>
                <a:rPr lang="uk-UA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Ranked universities</a:t>
              </a:r>
              <a:r>
                <a:rPr lang="uk-UA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2020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r>
                <a:rPr lang="uk-UA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ru-RU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2" name="Схема 31"/>
          <p:cNvGraphicFramePr/>
          <p:nvPr>
            <p:extLst>
              <p:ext uri="{D42A27DB-BD31-4B8C-83A1-F6EECF244321}">
                <p14:modId xmlns:p14="http://schemas.microsoft.com/office/powerpoint/2010/main" val="3767320654"/>
              </p:ext>
            </p:extLst>
          </p:nvPr>
        </p:nvGraphicFramePr>
        <p:xfrm>
          <a:off x="2710036" y="2996952"/>
          <a:ext cx="7128792" cy="1067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2494012" y="6477580"/>
            <a:ext cx="345638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sources: The World Bank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662364" y="6478139"/>
            <a:ext cx="1132465" cy="377488"/>
          </a:xfrm>
          <a:prstGeom prst="rect">
            <a:avLst/>
          </a:prstGeom>
        </p:spPr>
      </p:pic>
      <p:pic>
        <p:nvPicPr>
          <p:cNvPr id="33" name="Picture 4" descr="ukr_anim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33772" y="2924944"/>
            <a:ext cx="1796181" cy="12961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833965" y="6521688"/>
            <a:ext cx="2232248" cy="3084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004" y="188640"/>
            <a:ext cx="1296144" cy="798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692" y="260648"/>
            <a:ext cx="1202534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184" y="5229200"/>
            <a:ext cx="1334641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5" y="5301208"/>
            <a:ext cx="1019555" cy="679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143" y="3645024"/>
            <a:ext cx="2160240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0918948" y="4005064"/>
            <a:ext cx="1053853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16</a:t>
            </a:r>
            <a:endParaRPr lang="ru-RU" sz="1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76" y="2204864"/>
            <a:ext cx="1656185" cy="589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11462705" y="2420888"/>
            <a:ext cx="207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</a:rPr>
              <a:t>1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344" y="1891228"/>
            <a:ext cx="1584051" cy="56422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46340" y="2132856"/>
            <a:ext cx="3289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</a:rPr>
              <a:t>2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6093296"/>
            <a:ext cx="1512168" cy="528479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765820" y="6237312"/>
            <a:ext cx="767518" cy="405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endParaRPr lang="ru-RU" sz="16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00" y="6093296"/>
            <a:ext cx="1368152" cy="478147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1358776" y="623731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5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Презентация стран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lnSpc>
            <a:spcPct val="90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6308902_TF03460629" id="{9270D63B-1205-472D-8042-44C9AAAE4D2E}" vid="{DE19A4B8-D9CD-477A-BA91-BD077180F13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страны</Template>
  <TotalTime>10507</TotalTime>
  <Words>2313</Words>
  <Application>Microsoft Office PowerPoint</Application>
  <PresentationFormat>Произвольный</PresentationFormat>
  <Paragraphs>362</Paragraphs>
  <Slides>19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Wingdings</vt:lpstr>
      <vt:lpstr>Презентация страны</vt:lpstr>
      <vt:lpstr>Perspective directions of using the experience of Eastern European countries in ensuring the quality of higher education in Ukraine</vt:lpstr>
      <vt:lpstr>Презентация PowerPoint</vt:lpstr>
      <vt:lpstr>Презентация PowerPoint</vt:lpstr>
      <vt:lpstr>Презентация PowerPoint</vt:lpstr>
      <vt:lpstr>Education 2030: Incheon Declaration and Framework for Action for the implementation of Sustainable Development Goal 4: ensuring inclusive and equitable quality education and lifelong learning for all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вашей страны</dc:title>
  <dc:creator>User</dc:creator>
  <cp:lastModifiedBy>Mykyta</cp:lastModifiedBy>
  <cp:revision>405</cp:revision>
  <dcterms:created xsi:type="dcterms:W3CDTF">2020-02-01T16:17:19Z</dcterms:created>
  <dcterms:modified xsi:type="dcterms:W3CDTF">2020-05-06T21:11:57Z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74068500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