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9" r:id="rId2"/>
  </p:sldIdLst>
  <p:sldSz cx="21383625" cy="30348238"/>
  <p:notesSz cx="6858000" cy="9144000"/>
  <p:defaultTextStyle>
    <a:defPPr>
      <a:defRPr lang="en-US"/>
    </a:defPPr>
    <a:lvl1pPr marL="0" algn="l" defTabSz="2472720" rtl="0" eaLnBrk="1" latinLnBrk="0" hangingPunct="1">
      <a:defRPr sz="4868" kern="1200">
        <a:solidFill>
          <a:schemeClr val="tx1"/>
        </a:solidFill>
        <a:latin typeface="+mn-lt"/>
        <a:ea typeface="+mn-ea"/>
        <a:cs typeface="+mn-cs"/>
      </a:defRPr>
    </a:lvl1pPr>
    <a:lvl2pPr marL="1236360" algn="l" defTabSz="2472720" rtl="0" eaLnBrk="1" latinLnBrk="0" hangingPunct="1">
      <a:defRPr sz="4868" kern="1200">
        <a:solidFill>
          <a:schemeClr val="tx1"/>
        </a:solidFill>
        <a:latin typeface="+mn-lt"/>
        <a:ea typeface="+mn-ea"/>
        <a:cs typeface="+mn-cs"/>
      </a:defRPr>
    </a:lvl2pPr>
    <a:lvl3pPr marL="2472720" algn="l" defTabSz="2472720" rtl="0" eaLnBrk="1" latinLnBrk="0" hangingPunct="1">
      <a:defRPr sz="4868" kern="1200">
        <a:solidFill>
          <a:schemeClr val="tx1"/>
        </a:solidFill>
        <a:latin typeface="+mn-lt"/>
        <a:ea typeface="+mn-ea"/>
        <a:cs typeface="+mn-cs"/>
      </a:defRPr>
    </a:lvl3pPr>
    <a:lvl4pPr marL="3709081" algn="l" defTabSz="2472720" rtl="0" eaLnBrk="1" latinLnBrk="0" hangingPunct="1">
      <a:defRPr sz="4868" kern="1200">
        <a:solidFill>
          <a:schemeClr val="tx1"/>
        </a:solidFill>
        <a:latin typeface="+mn-lt"/>
        <a:ea typeface="+mn-ea"/>
        <a:cs typeface="+mn-cs"/>
      </a:defRPr>
    </a:lvl4pPr>
    <a:lvl5pPr marL="4945441" algn="l" defTabSz="2472720" rtl="0" eaLnBrk="1" latinLnBrk="0" hangingPunct="1">
      <a:defRPr sz="4868" kern="1200">
        <a:solidFill>
          <a:schemeClr val="tx1"/>
        </a:solidFill>
        <a:latin typeface="+mn-lt"/>
        <a:ea typeface="+mn-ea"/>
        <a:cs typeface="+mn-cs"/>
      </a:defRPr>
    </a:lvl5pPr>
    <a:lvl6pPr marL="6181801" algn="l" defTabSz="2472720" rtl="0" eaLnBrk="1" latinLnBrk="0" hangingPunct="1">
      <a:defRPr sz="4868" kern="1200">
        <a:solidFill>
          <a:schemeClr val="tx1"/>
        </a:solidFill>
        <a:latin typeface="+mn-lt"/>
        <a:ea typeface="+mn-ea"/>
        <a:cs typeface="+mn-cs"/>
      </a:defRPr>
    </a:lvl6pPr>
    <a:lvl7pPr marL="7418161" algn="l" defTabSz="2472720" rtl="0" eaLnBrk="1" latinLnBrk="0" hangingPunct="1">
      <a:defRPr sz="4868" kern="1200">
        <a:solidFill>
          <a:schemeClr val="tx1"/>
        </a:solidFill>
        <a:latin typeface="+mn-lt"/>
        <a:ea typeface="+mn-ea"/>
        <a:cs typeface="+mn-cs"/>
      </a:defRPr>
    </a:lvl7pPr>
    <a:lvl8pPr marL="8654522" algn="l" defTabSz="2472720" rtl="0" eaLnBrk="1" latinLnBrk="0" hangingPunct="1">
      <a:defRPr sz="4868" kern="1200">
        <a:solidFill>
          <a:schemeClr val="tx1"/>
        </a:solidFill>
        <a:latin typeface="+mn-lt"/>
        <a:ea typeface="+mn-ea"/>
        <a:cs typeface="+mn-cs"/>
      </a:defRPr>
    </a:lvl8pPr>
    <a:lvl9pPr marL="9890882" algn="l" defTabSz="2472720" rtl="0" eaLnBrk="1" latinLnBrk="0" hangingPunct="1">
      <a:defRPr sz="486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59" userDrawn="1">
          <p15:clr>
            <a:srgbClr val="A4A3A4"/>
          </p15:clr>
        </p15:guide>
        <p15:guide id="2" pos="6735" userDrawn="1">
          <p15:clr>
            <a:srgbClr val="A4A3A4"/>
          </p15:clr>
        </p15:guide>
        <p15:guide id="3" pos="69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1" clrIdx="0">
    <p:extLst>
      <p:ext uri="{19B8F6BF-5375-455C-9EA6-DF929625EA0E}">
        <p15:presenceInfo xmlns:p15="http://schemas.microsoft.com/office/powerpoint/2012/main" userId="Пользователь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3399FF"/>
    <a:srgbClr val="4AB9E6"/>
    <a:srgbClr val="78CBE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p:scale>
          <a:sx n="70" d="100"/>
          <a:sy n="70" d="100"/>
        </p:scale>
        <p:origin x="54" y="-7698"/>
      </p:cViewPr>
      <p:guideLst>
        <p:guide orient="horz" pos="9559"/>
        <p:guide pos="6735"/>
        <p:guide pos="691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8D806-665C-45A4-A63B-76C6C7CB582C}"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uk-UA"/>
        </a:p>
      </dgm:t>
    </dgm:pt>
    <dgm:pt modelId="{99250A8D-19B4-48B3-939A-328C775564DC}">
      <dgm:prSet phldrT="[Текст]"/>
      <dgm:spPr/>
      <dgm:t>
        <a:bodyPr/>
        <a:lstStyle/>
        <a:p>
          <a:endParaRPr lang="uk-UA" dirty="0">
            <a:latin typeface="Times New Roman" panose="02020603050405020304" pitchFamily="18" charset="0"/>
            <a:cs typeface="Times New Roman" panose="02020603050405020304" pitchFamily="18" charset="0"/>
          </a:endParaRPr>
        </a:p>
      </dgm:t>
    </dgm:pt>
    <dgm:pt modelId="{5A6FE3E9-82D8-4A52-B563-9DB8D79E085C}" type="parTrans" cxnId="{D8D9FC23-3306-4AF2-A4A2-A1B7FA55C668}">
      <dgm:prSet/>
      <dgm:spPr/>
      <dgm:t>
        <a:bodyPr/>
        <a:lstStyle/>
        <a:p>
          <a:endParaRPr lang="uk-UA">
            <a:latin typeface="Times New Roman" panose="02020603050405020304" pitchFamily="18" charset="0"/>
            <a:cs typeface="Times New Roman" panose="02020603050405020304" pitchFamily="18" charset="0"/>
          </a:endParaRPr>
        </a:p>
      </dgm:t>
    </dgm:pt>
    <dgm:pt modelId="{FD0C663F-9D92-4C45-A50B-46C800EDDC83}" type="sibTrans" cxnId="{D8D9FC23-3306-4AF2-A4A2-A1B7FA55C668}">
      <dgm:prSet/>
      <dgm:spPr/>
      <dgm:t>
        <a:bodyPr/>
        <a:lstStyle/>
        <a:p>
          <a:endParaRPr lang="uk-UA">
            <a:latin typeface="Times New Roman" panose="02020603050405020304" pitchFamily="18" charset="0"/>
            <a:cs typeface="Times New Roman" panose="02020603050405020304" pitchFamily="18" charset="0"/>
          </a:endParaRPr>
        </a:p>
      </dgm:t>
    </dgm:pt>
    <dgm:pt modelId="{C7597AC5-AFAB-4F8B-BCF1-54021707890C}">
      <dgm:prSet phldrT="[Текст]"/>
      <dgm:spPr/>
      <dgm:t>
        <a:bodyPr/>
        <a:lstStyle/>
        <a:p>
          <a:r>
            <a:rPr lang="en-US" b="0" i="0" dirty="0">
              <a:latin typeface="Times New Roman" panose="02020603050405020304" pitchFamily="18" charset="0"/>
              <a:cs typeface="Times New Roman" panose="02020603050405020304" pitchFamily="18" charset="0"/>
            </a:rPr>
            <a:t>I level university (technical school)</a:t>
          </a:r>
          <a:endParaRPr lang="uk-UA" dirty="0">
            <a:latin typeface="Times New Roman" panose="02020603050405020304" pitchFamily="18" charset="0"/>
            <a:cs typeface="Times New Roman" panose="02020603050405020304" pitchFamily="18" charset="0"/>
          </a:endParaRPr>
        </a:p>
      </dgm:t>
    </dgm:pt>
    <dgm:pt modelId="{D7C37DD9-D40C-4A99-9617-845BBA3DB08A}" type="parTrans" cxnId="{CEA01847-8628-495D-9A51-7A47B48CCDEC}">
      <dgm:prSet/>
      <dgm:spPr/>
      <dgm:t>
        <a:bodyPr/>
        <a:lstStyle/>
        <a:p>
          <a:endParaRPr lang="uk-UA">
            <a:latin typeface="Times New Roman" panose="02020603050405020304" pitchFamily="18" charset="0"/>
            <a:cs typeface="Times New Roman" panose="02020603050405020304" pitchFamily="18" charset="0"/>
          </a:endParaRPr>
        </a:p>
      </dgm:t>
    </dgm:pt>
    <dgm:pt modelId="{434725A9-2219-4C20-801A-0CE85DEEBCEA}" type="sibTrans" cxnId="{CEA01847-8628-495D-9A51-7A47B48CCDEC}">
      <dgm:prSet/>
      <dgm:spPr/>
      <dgm:t>
        <a:bodyPr/>
        <a:lstStyle/>
        <a:p>
          <a:endParaRPr lang="uk-UA">
            <a:latin typeface="Times New Roman" panose="02020603050405020304" pitchFamily="18" charset="0"/>
            <a:cs typeface="Times New Roman" panose="02020603050405020304" pitchFamily="18" charset="0"/>
          </a:endParaRPr>
        </a:p>
      </dgm:t>
    </dgm:pt>
    <dgm:pt modelId="{1E5295F4-3503-4212-BEBF-DA36DFB92A98}">
      <dgm:prSet phldrT="[Текст]"/>
      <dgm:spPr/>
      <dgm:t>
        <a:bodyPr/>
        <a:lstStyle/>
        <a:p>
          <a:r>
            <a:rPr lang="uk-UA" dirty="0">
              <a:latin typeface="Times New Roman" panose="02020603050405020304" pitchFamily="18" charset="0"/>
              <a:cs typeface="Times New Roman" panose="02020603050405020304" pitchFamily="18" charset="0"/>
            </a:rPr>
            <a:t> </a:t>
          </a:r>
        </a:p>
      </dgm:t>
    </dgm:pt>
    <dgm:pt modelId="{8740040D-7DE7-46FB-BCDB-95D55E46216A}" type="parTrans" cxnId="{5F5EFA4E-E7EE-41AF-841A-FC8BEC9CA8F9}">
      <dgm:prSet/>
      <dgm:spPr/>
      <dgm:t>
        <a:bodyPr/>
        <a:lstStyle/>
        <a:p>
          <a:endParaRPr lang="uk-UA">
            <a:latin typeface="Times New Roman" panose="02020603050405020304" pitchFamily="18" charset="0"/>
            <a:cs typeface="Times New Roman" panose="02020603050405020304" pitchFamily="18" charset="0"/>
          </a:endParaRPr>
        </a:p>
      </dgm:t>
    </dgm:pt>
    <dgm:pt modelId="{65BAD2B6-6732-4441-9335-4A3161021A96}" type="sibTrans" cxnId="{5F5EFA4E-E7EE-41AF-841A-FC8BEC9CA8F9}">
      <dgm:prSet/>
      <dgm:spPr/>
      <dgm:t>
        <a:bodyPr/>
        <a:lstStyle/>
        <a:p>
          <a:endParaRPr lang="uk-UA">
            <a:latin typeface="Times New Roman" panose="02020603050405020304" pitchFamily="18" charset="0"/>
            <a:cs typeface="Times New Roman" panose="02020603050405020304" pitchFamily="18" charset="0"/>
          </a:endParaRPr>
        </a:p>
      </dgm:t>
    </dgm:pt>
    <dgm:pt modelId="{C41C3FCD-906C-4919-B23D-E64C1DB3D886}">
      <dgm:prSet phldrT="[Текст]"/>
      <dgm:spPr/>
      <dgm:t>
        <a:bodyPr/>
        <a:lstStyle/>
        <a:p>
          <a:r>
            <a:rPr lang="en-US" b="0" i="0" dirty="0">
              <a:latin typeface="Times New Roman" panose="02020603050405020304" pitchFamily="18" charset="0"/>
              <a:cs typeface="Times New Roman" panose="02020603050405020304" pitchFamily="18" charset="0"/>
            </a:rPr>
            <a:t>II level university (college)</a:t>
          </a:r>
          <a:endParaRPr lang="uk-UA" dirty="0">
            <a:latin typeface="Times New Roman" panose="02020603050405020304" pitchFamily="18" charset="0"/>
            <a:cs typeface="Times New Roman" panose="02020603050405020304" pitchFamily="18" charset="0"/>
          </a:endParaRPr>
        </a:p>
      </dgm:t>
    </dgm:pt>
    <dgm:pt modelId="{1AEBADB8-95D3-4686-8015-15C2CCB861C5}" type="parTrans" cxnId="{C9EB8A4B-32C8-4A3E-900C-7D7F3E6425CA}">
      <dgm:prSet/>
      <dgm:spPr/>
      <dgm:t>
        <a:bodyPr/>
        <a:lstStyle/>
        <a:p>
          <a:endParaRPr lang="uk-UA">
            <a:latin typeface="Times New Roman" panose="02020603050405020304" pitchFamily="18" charset="0"/>
            <a:cs typeface="Times New Roman" panose="02020603050405020304" pitchFamily="18" charset="0"/>
          </a:endParaRPr>
        </a:p>
      </dgm:t>
    </dgm:pt>
    <dgm:pt modelId="{AD249AF7-D392-4AFA-ACB4-B8B0E2B429C1}" type="sibTrans" cxnId="{C9EB8A4B-32C8-4A3E-900C-7D7F3E6425CA}">
      <dgm:prSet/>
      <dgm:spPr/>
      <dgm:t>
        <a:bodyPr/>
        <a:lstStyle/>
        <a:p>
          <a:endParaRPr lang="uk-UA">
            <a:latin typeface="Times New Roman" panose="02020603050405020304" pitchFamily="18" charset="0"/>
            <a:cs typeface="Times New Roman" panose="02020603050405020304" pitchFamily="18" charset="0"/>
          </a:endParaRPr>
        </a:p>
      </dgm:t>
    </dgm:pt>
    <dgm:pt modelId="{453DF789-F71F-4DD9-8839-B0EC03AF0DE2}">
      <dgm:prSet phldrT="[Текст]"/>
      <dgm:spPr/>
      <dgm:t>
        <a:bodyPr/>
        <a:lstStyle/>
        <a:p>
          <a:r>
            <a:rPr lang="uk-UA" dirty="0">
              <a:latin typeface="Times New Roman" panose="02020603050405020304" pitchFamily="18" charset="0"/>
              <a:cs typeface="Times New Roman" panose="02020603050405020304" pitchFamily="18" charset="0"/>
            </a:rPr>
            <a:t> </a:t>
          </a:r>
        </a:p>
      </dgm:t>
    </dgm:pt>
    <dgm:pt modelId="{4968F3BB-1A26-4DA4-8A11-7AB0DF39DFE1}" type="parTrans" cxnId="{ABC3A4E8-13E7-41FD-86AA-88F58E209EF9}">
      <dgm:prSet/>
      <dgm:spPr/>
      <dgm:t>
        <a:bodyPr/>
        <a:lstStyle/>
        <a:p>
          <a:endParaRPr lang="uk-UA">
            <a:latin typeface="Times New Roman" panose="02020603050405020304" pitchFamily="18" charset="0"/>
            <a:cs typeface="Times New Roman" panose="02020603050405020304" pitchFamily="18" charset="0"/>
          </a:endParaRPr>
        </a:p>
      </dgm:t>
    </dgm:pt>
    <dgm:pt modelId="{2883FF47-42C0-474A-B603-7847D79B1FE7}" type="sibTrans" cxnId="{ABC3A4E8-13E7-41FD-86AA-88F58E209EF9}">
      <dgm:prSet/>
      <dgm:spPr/>
      <dgm:t>
        <a:bodyPr/>
        <a:lstStyle/>
        <a:p>
          <a:endParaRPr lang="uk-UA">
            <a:latin typeface="Times New Roman" panose="02020603050405020304" pitchFamily="18" charset="0"/>
            <a:cs typeface="Times New Roman" panose="02020603050405020304" pitchFamily="18" charset="0"/>
          </a:endParaRPr>
        </a:p>
      </dgm:t>
    </dgm:pt>
    <dgm:pt modelId="{44894485-5560-4E7F-B1C0-D25482FF9953}">
      <dgm:prSet phldrT="[Текст]"/>
      <dgm:spPr/>
      <dgm:t>
        <a:bodyPr/>
        <a:lstStyle/>
        <a:p>
          <a:r>
            <a:rPr lang="en-US" b="0" i="0" dirty="0">
              <a:latin typeface="Times New Roman" panose="02020603050405020304" pitchFamily="18" charset="0"/>
              <a:cs typeface="Times New Roman" panose="02020603050405020304" pitchFamily="18" charset="0"/>
            </a:rPr>
            <a:t>III level universities</a:t>
          </a:r>
          <a:endParaRPr lang="uk-UA" dirty="0">
            <a:latin typeface="Times New Roman" panose="02020603050405020304" pitchFamily="18" charset="0"/>
            <a:cs typeface="Times New Roman" panose="02020603050405020304" pitchFamily="18" charset="0"/>
          </a:endParaRPr>
        </a:p>
      </dgm:t>
    </dgm:pt>
    <dgm:pt modelId="{F5084C63-C6D1-4BDB-B1FF-A5556E7E30C5}" type="parTrans" cxnId="{98C95C07-921B-465D-95DC-D35F09092BC2}">
      <dgm:prSet/>
      <dgm:spPr/>
      <dgm:t>
        <a:bodyPr/>
        <a:lstStyle/>
        <a:p>
          <a:endParaRPr lang="uk-UA">
            <a:latin typeface="Times New Roman" panose="02020603050405020304" pitchFamily="18" charset="0"/>
            <a:cs typeface="Times New Roman" panose="02020603050405020304" pitchFamily="18" charset="0"/>
          </a:endParaRPr>
        </a:p>
      </dgm:t>
    </dgm:pt>
    <dgm:pt modelId="{38261A6E-6AD3-4B0C-B9A6-6C068D45EBED}" type="sibTrans" cxnId="{98C95C07-921B-465D-95DC-D35F09092BC2}">
      <dgm:prSet/>
      <dgm:spPr/>
      <dgm:t>
        <a:bodyPr/>
        <a:lstStyle/>
        <a:p>
          <a:endParaRPr lang="uk-UA">
            <a:latin typeface="Times New Roman" panose="02020603050405020304" pitchFamily="18" charset="0"/>
            <a:cs typeface="Times New Roman" panose="02020603050405020304" pitchFamily="18" charset="0"/>
          </a:endParaRPr>
        </a:p>
      </dgm:t>
    </dgm:pt>
    <dgm:pt modelId="{58D07B3C-51FE-41BA-A7EF-125D7F6AEE0B}">
      <dgm:prSet/>
      <dgm:spPr/>
      <dgm:t>
        <a:bodyPr/>
        <a:lstStyle/>
        <a:p>
          <a:endParaRPr lang="uk-UA">
            <a:latin typeface="Times New Roman" panose="02020603050405020304" pitchFamily="18" charset="0"/>
            <a:cs typeface="Times New Roman" panose="02020603050405020304" pitchFamily="18" charset="0"/>
          </a:endParaRPr>
        </a:p>
      </dgm:t>
    </dgm:pt>
    <dgm:pt modelId="{B5F85EB8-78F1-419E-92D0-375EEC9C0BB1}" type="parTrans" cxnId="{442354BC-1623-44C8-8EE0-359FD62996B2}">
      <dgm:prSet/>
      <dgm:spPr/>
      <dgm:t>
        <a:bodyPr/>
        <a:lstStyle/>
        <a:p>
          <a:endParaRPr lang="uk-UA">
            <a:latin typeface="Times New Roman" panose="02020603050405020304" pitchFamily="18" charset="0"/>
            <a:cs typeface="Times New Roman" panose="02020603050405020304" pitchFamily="18" charset="0"/>
          </a:endParaRPr>
        </a:p>
      </dgm:t>
    </dgm:pt>
    <dgm:pt modelId="{649EC636-BEF7-4A96-9CB7-A4A8070EE499}" type="sibTrans" cxnId="{442354BC-1623-44C8-8EE0-359FD62996B2}">
      <dgm:prSet/>
      <dgm:spPr/>
      <dgm:t>
        <a:bodyPr/>
        <a:lstStyle/>
        <a:p>
          <a:endParaRPr lang="uk-UA">
            <a:latin typeface="Times New Roman" panose="02020603050405020304" pitchFamily="18" charset="0"/>
            <a:cs typeface="Times New Roman" panose="02020603050405020304" pitchFamily="18" charset="0"/>
          </a:endParaRPr>
        </a:p>
      </dgm:t>
    </dgm:pt>
    <dgm:pt modelId="{F56FFB63-314C-4299-AAF7-5A50509A99A1}">
      <dgm:prSet/>
      <dgm:spPr/>
      <dgm:t>
        <a:bodyPr/>
        <a:lstStyle/>
        <a:p>
          <a:r>
            <a:rPr lang="en-US" b="0" i="0" dirty="0">
              <a:latin typeface="Times New Roman" panose="02020603050405020304" pitchFamily="18" charset="0"/>
              <a:cs typeface="Times New Roman" panose="02020603050405020304" pitchFamily="18" charset="0"/>
            </a:rPr>
            <a:t>IV level university (university, academy, institute, college as a structural unit, technical school as a structural unit)</a:t>
          </a:r>
          <a:endParaRPr lang="uk-UA" dirty="0">
            <a:latin typeface="Times New Roman" panose="02020603050405020304" pitchFamily="18" charset="0"/>
            <a:cs typeface="Times New Roman" panose="02020603050405020304" pitchFamily="18" charset="0"/>
          </a:endParaRPr>
        </a:p>
      </dgm:t>
    </dgm:pt>
    <dgm:pt modelId="{BEC0E9E8-08E5-426D-9E47-FF3A2A75D95B}" type="parTrans" cxnId="{12EFF2E5-C720-404B-8C7C-A90889203CEB}">
      <dgm:prSet/>
      <dgm:spPr/>
      <dgm:t>
        <a:bodyPr/>
        <a:lstStyle/>
        <a:p>
          <a:endParaRPr lang="uk-UA">
            <a:latin typeface="Times New Roman" panose="02020603050405020304" pitchFamily="18" charset="0"/>
            <a:cs typeface="Times New Roman" panose="02020603050405020304" pitchFamily="18" charset="0"/>
          </a:endParaRPr>
        </a:p>
      </dgm:t>
    </dgm:pt>
    <dgm:pt modelId="{68513C46-418E-4951-9F36-EBA29C62A833}" type="sibTrans" cxnId="{12EFF2E5-C720-404B-8C7C-A90889203CEB}">
      <dgm:prSet/>
      <dgm:spPr/>
      <dgm:t>
        <a:bodyPr/>
        <a:lstStyle/>
        <a:p>
          <a:endParaRPr lang="uk-UA">
            <a:latin typeface="Times New Roman" panose="02020603050405020304" pitchFamily="18" charset="0"/>
            <a:cs typeface="Times New Roman" panose="02020603050405020304" pitchFamily="18" charset="0"/>
          </a:endParaRPr>
        </a:p>
      </dgm:t>
    </dgm:pt>
    <dgm:pt modelId="{C136ACC3-DF7B-4F6C-80D7-C8AAF99E958F}" type="pres">
      <dgm:prSet presAssocID="{7848D806-665C-45A4-A63B-76C6C7CB582C}" presName="linearFlow" presStyleCnt="0">
        <dgm:presLayoutVars>
          <dgm:dir/>
          <dgm:animLvl val="lvl"/>
          <dgm:resizeHandles val="exact"/>
        </dgm:presLayoutVars>
      </dgm:prSet>
      <dgm:spPr/>
    </dgm:pt>
    <dgm:pt modelId="{5D67494F-5456-4645-9C70-DE29C372D198}" type="pres">
      <dgm:prSet presAssocID="{99250A8D-19B4-48B3-939A-328C775564DC}" presName="composite" presStyleCnt="0"/>
      <dgm:spPr/>
    </dgm:pt>
    <dgm:pt modelId="{E7772AA6-2BA2-4959-947C-FEA2572F8552}" type="pres">
      <dgm:prSet presAssocID="{99250A8D-19B4-48B3-939A-328C775564DC}" presName="parentText" presStyleLbl="alignNode1" presStyleIdx="0" presStyleCnt="4">
        <dgm:presLayoutVars>
          <dgm:chMax val="1"/>
          <dgm:bulletEnabled val="1"/>
        </dgm:presLayoutVars>
      </dgm:prSet>
      <dgm:spPr/>
    </dgm:pt>
    <dgm:pt modelId="{68D03718-8A5E-4453-B868-53C58441369C}" type="pres">
      <dgm:prSet presAssocID="{99250A8D-19B4-48B3-939A-328C775564DC}" presName="descendantText" presStyleLbl="alignAcc1" presStyleIdx="0" presStyleCnt="4" custScaleY="90455" custLinFactX="25232" custLinFactY="-162446" custLinFactNeighborX="100000" custLinFactNeighborY="-200000">
        <dgm:presLayoutVars>
          <dgm:bulletEnabled val="1"/>
        </dgm:presLayoutVars>
      </dgm:prSet>
      <dgm:spPr/>
    </dgm:pt>
    <dgm:pt modelId="{20F7FABB-FC64-4D99-983E-897502937442}" type="pres">
      <dgm:prSet presAssocID="{FD0C663F-9D92-4C45-A50B-46C800EDDC83}" presName="sp" presStyleCnt="0"/>
      <dgm:spPr/>
    </dgm:pt>
    <dgm:pt modelId="{0312C703-F081-42DC-A1D0-87B2D58CF9E5}" type="pres">
      <dgm:prSet presAssocID="{1E5295F4-3503-4212-BEBF-DA36DFB92A98}" presName="composite" presStyleCnt="0"/>
      <dgm:spPr/>
    </dgm:pt>
    <dgm:pt modelId="{6E81DA8A-85B5-403A-AFD7-B73842255108}" type="pres">
      <dgm:prSet presAssocID="{1E5295F4-3503-4212-BEBF-DA36DFB92A98}" presName="parentText" presStyleLbl="alignNode1" presStyleIdx="1" presStyleCnt="4">
        <dgm:presLayoutVars>
          <dgm:chMax val="1"/>
          <dgm:bulletEnabled val="1"/>
        </dgm:presLayoutVars>
      </dgm:prSet>
      <dgm:spPr/>
    </dgm:pt>
    <dgm:pt modelId="{B6E9C1E6-C989-4F76-A38E-17FF8C6E5D50}" type="pres">
      <dgm:prSet presAssocID="{1E5295F4-3503-4212-BEBF-DA36DFB92A98}" presName="descendantText" presStyleLbl="alignAcc1" presStyleIdx="1" presStyleCnt="4">
        <dgm:presLayoutVars>
          <dgm:bulletEnabled val="1"/>
        </dgm:presLayoutVars>
      </dgm:prSet>
      <dgm:spPr/>
    </dgm:pt>
    <dgm:pt modelId="{8AF9FDB7-3621-4640-9543-A36E5DBF2FC4}" type="pres">
      <dgm:prSet presAssocID="{65BAD2B6-6732-4441-9335-4A3161021A96}" presName="sp" presStyleCnt="0"/>
      <dgm:spPr/>
    </dgm:pt>
    <dgm:pt modelId="{A10D464B-A1FC-4C58-8257-C6125EE520D2}" type="pres">
      <dgm:prSet presAssocID="{453DF789-F71F-4DD9-8839-B0EC03AF0DE2}" presName="composite" presStyleCnt="0"/>
      <dgm:spPr/>
    </dgm:pt>
    <dgm:pt modelId="{0B8B2A1B-CA4D-42F9-9654-B2AD273B53FD}" type="pres">
      <dgm:prSet presAssocID="{453DF789-F71F-4DD9-8839-B0EC03AF0DE2}" presName="parentText" presStyleLbl="alignNode1" presStyleIdx="2" presStyleCnt="4">
        <dgm:presLayoutVars>
          <dgm:chMax val="1"/>
          <dgm:bulletEnabled val="1"/>
        </dgm:presLayoutVars>
      </dgm:prSet>
      <dgm:spPr/>
    </dgm:pt>
    <dgm:pt modelId="{CCF25E08-55ED-40F3-A6FE-32A50FAB1A2C}" type="pres">
      <dgm:prSet presAssocID="{453DF789-F71F-4DD9-8839-B0EC03AF0DE2}" presName="descendantText" presStyleLbl="alignAcc1" presStyleIdx="2" presStyleCnt="4">
        <dgm:presLayoutVars>
          <dgm:bulletEnabled val="1"/>
        </dgm:presLayoutVars>
      </dgm:prSet>
      <dgm:spPr/>
    </dgm:pt>
    <dgm:pt modelId="{DC8F0337-D819-470C-9A63-9EED41D9B818}" type="pres">
      <dgm:prSet presAssocID="{2883FF47-42C0-474A-B603-7847D79B1FE7}" presName="sp" presStyleCnt="0"/>
      <dgm:spPr/>
    </dgm:pt>
    <dgm:pt modelId="{7DE6B3BB-99B7-4AB3-9823-AB2CBB102B81}" type="pres">
      <dgm:prSet presAssocID="{58D07B3C-51FE-41BA-A7EF-125D7F6AEE0B}" presName="composite" presStyleCnt="0"/>
      <dgm:spPr/>
    </dgm:pt>
    <dgm:pt modelId="{09E35163-B35A-4B3F-B20A-286A4854585A}" type="pres">
      <dgm:prSet presAssocID="{58D07B3C-51FE-41BA-A7EF-125D7F6AEE0B}" presName="parentText" presStyleLbl="alignNode1" presStyleIdx="3" presStyleCnt="4">
        <dgm:presLayoutVars>
          <dgm:chMax val="1"/>
          <dgm:bulletEnabled val="1"/>
        </dgm:presLayoutVars>
      </dgm:prSet>
      <dgm:spPr/>
    </dgm:pt>
    <dgm:pt modelId="{9FD5C5B2-1C24-4CDC-AEA6-0D989B7C564E}" type="pres">
      <dgm:prSet presAssocID="{58D07B3C-51FE-41BA-A7EF-125D7F6AEE0B}" presName="descendantText" presStyleLbl="alignAcc1" presStyleIdx="3" presStyleCnt="4">
        <dgm:presLayoutVars>
          <dgm:bulletEnabled val="1"/>
        </dgm:presLayoutVars>
      </dgm:prSet>
      <dgm:spPr/>
    </dgm:pt>
  </dgm:ptLst>
  <dgm:cxnLst>
    <dgm:cxn modelId="{98C95C07-921B-465D-95DC-D35F09092BC2}" srcId="{453DF789-F71F-4DD9-8839-B0EC03AF0DE2}" destId="{44894485-5560-4E7F-B1C0-D25482FF9953}" srcOrd="0" destOrd="0" parTransId="{F5084C63-C6D1-4BDB-B1FF-A5556E7E30C5}" sibTransId="{38261A6E-6AD3-4B0C-B9A6-6C068D45EBED}"/>
    <dgm:cxn modelId="{B5EC121E-D6D5-4880-8091-DE2CE6C2656F}" type="presOf" srcId="{44894485-5560-4E7F-B1C0-D25482FF9953}" destId="{CCF25E08-55ED-40F3-A6FE-32A50FAB1A2C}" srcOrd="0" destOrd="0" presId="urn:microsoft.com/office/officeart/2005/8/layout/chevron2"/>
    <dgm:cxn modelId="{5B277A1E-07EC-45EE-838C-6F550E8061C8}" type="presOf" srcId="{58D07B3C-51FE-41BA-A7EF-125D7F6AEE0B}" destId="{09E35163-B35A-4B3F-B20A-286A4854585A}" srcOrd="0" destOrd="0" presId="urn:microsoft.com/office/officeart/2005/8/layout/chevron2"/>
    <dgm:cxn modelId="{D8D9FC23-3306-4AF2-A4A2-A1B7FA55C668}" srcId="{7848D806-665C-45A4-A63B-76C6C7CB582C}" destId="{99250A8D-19B4-48B3-939A-328C775564DC}" srcOrd="0" destOrd="0" parTransId="{5A6FE3E9-82D8-4A52-B563-9DB8D79E085C}" sibTransId="{FD0C663F-9D92-4C45-A50B-46C800EDDC83}"/>
    <dgm:cxn modelId="{DA797233-E186-4ECA-BECF-EC9687694885}" type="presOf" srcId="{C7597AC5-AFAB-4F8B-BCF1-54021707890C}" destId="{68D03718-8A5E-4453-B868-53C58441369C}" srcOrd="0" destOrd="0" presId="urn:microsoft.com/office/officeart/2005/8/layout/chevron2"/>
    <dgm:cxn modelId="{CEA01847-8628-495D-9A51-7A47B48CCDEC}" srcId="{99250A8D-19B4-48B3-939A-328C775564DC}" destId="{C7597AC5-AFAB-4F8B-BCF1-54021707890C}" srcOrd="0" destOrd="0" parTransId="{D7C37DD9-D40C-4A99-9617-845BBA3DB08A}" sibTransId="{434725A9-2219-4C20-801A-0CE85DEEBCEA}"/>
    <dgm:cxn modelId="{C9EB8A4B-32C8-4A3E-900C-7D7F3E6425CA}" srcId="{1E5295F4-3503-4212-BEBF-DA36DFB92A98}" destId="{C41C3FCD-906C-4919-B23D-E64C1DB3D886}" srcOrd="0" destOrd="0" parTransId="{1AEBADB8-95D3-4686-8015-15C2CCB861C5}" sibTransId="{AD249AF7-D392-4AFA-ACB4-B8B0E2B429C1}"/>
    <dgm:cxn modelId="{113B8E4E-7975-4F33-BF9C-456DFB58EEAF}" type="presOf" srcId="{C41C3FCD-906C-4919-B23D-E64C1DB3D886}" destId="{B6E9C1E6-C989-4F76-A38E-17FF8C6E5D50}" srcOrd="0" destOrd="0" presId="urn:microsoft.com/office/officeart/2005/8/layout/chevron2"/>
    <dgm:cxn modelId="{CC67E64E-0A58-4715-AAE5-449E3FC06EED}" type="presOf" srcId="{453DF789-F71F-4DD9-8839-B0EC03AF0DE2}" destId="{0B8B2A1B-CA4D-42F9-9654-B2AD273B53FD}" srcOrd="0" destOrd="0" presId="urn:microsoft.com/office/officeart/2005/8/layout/chevron2"/>
    <dgm:cxn modelId="{5F5EFA4E-E7EE-41AF-841A-FC8BEC9CA8F9}" srcId="{7848D806-665C-45A4-A63B-76C6C7CB582C}" destId="{1E5295F4-3503-4212-BEBF-DA36DFB92A98}" srcOrd="1" destOrd="0" parTransId="{8740040D-7DE7-46FB-BCDB-95D55E46216A}" sibTransId="{65BAD2B6-6732-4441-9335-4A3161021A96}"/>
    <dgm:cxn modelId="{442354BC-1623-44C8-8EE0-359FD62996B2}" srcId="{7848D806-665C-45A4-A63B-76C6C7CB582C}" destId="{58D07B3C-51FE-41BA-A7EF-125D7F6AEE0B}" srcOrd="3" destOrd="0" parTransId="{B5F85EB8-78F1-419E-92D0-375EEC9C0BB1}" sibTransId="{649EC636-BEF7-4A96-9CB7-A4A8070EE499}"/>
    <dgm:cxn modelId="{B31D76C6-2FE1-439A-9B91-8C56D04C1BD3}" type="presOf" srcId="{1E5295F4-3503-4212-BEBF-DA36DFB92A98}" destId="{6E81DA8A-85B5-403A-AFD7-B73842255108}" srcOrd="0" destOrd="0" presId="urn:microsoft.com/office/officeart/2005/8/layout/chevron2"/>
    <dgm:cxn modelId="{12EFF2E5-C720-404B-8C7C-A90889203CEB}" srcId="{58D07B3C-51FE-41BA-A7EF-125D7F6AEE0B}" destId="{F56FFB63-314C-4299-AAF7-5A50509A99A1}" srcOrd="0" destOrd="0" parTransId="{BEC0E9E8-08E5-426D-9E47-FF3A2A75D95B}" sibTransId="{68513C46-418E-4951-9F36-EBA29C62A833}"/>
    <dgm:cxn modelId="{ABC3A4E8-13E7-41FD-86AA-88F58E209EF9}" srcId="{7848D806-665C-45A4-A63B-76C6C7CB582C}" destId="{453DF789-F71F-4DD9-8839-B0EC03AF0DE2}" srcOrd="2" destOrd="0" parTransId="{4968F3BB-1A26-4DA4-8A11-7AB0DF39DFE1}" sibTransId="{2883FF47-42C0-474A-B603-7847D79B1FE7}"/>
    <dgm:cxn modelId="{27F9FBE9-BB03-491B-BF54-277D17212F7E}" type="presOf" srcId="{99250A8D-19B4-48B3-939A-328C775564DC}" destId="{E7772AA6-2BA2-4959-947C-FEA2572F8552}" srcOrd="0" destOrd="0" presId="urn:microsoft.com/office/officeart/2005/8/layout/chevron2"/>
    <dgm:cxn modelId="{D9044CEE-ABF3-49AD-AC1E-870E83B854D2}" type="presOf" srcId="{7848D806-665C-45A4-A63B-76C6C7CB582C}" destId="{C136ACC3-DF7B-4F6C-80D7-C8AAF99E958F}" srcOrd="0" destOrd="0" presId="urn:microsoft.com/office/officeart/2005/8/layout/chevron2"/>
    <dgm:cxn modelId="{5DD20DF2-1E71-4CED-A511-D53EDBED484D}" type="presOf" srcId="{F56FFB63-314C-4299-AAF7-5A50509A99A1}" destId="{9FD5C5B2-1C24-4CDC-AEA6-0D989B7C564E}" srcOrd="0" destOrd="0" presId="urn:microsoft.com/office/officeart/2005/8/layout/chevron2"/>
    <dgm:cxn modelId="{2C7EE839-2DE5-4561-B153-9346F0E1FEE4}" type="presParOf" srcId="{C136ACC3-DF7B-4F6C-80D7-C8AAF99E958F}" destId="{5D67494F-5456-4645-9C70-DE29C372D198}" srcOrd="0" destOrd="0" presId="urn:microsoft.com/office/officeart/2005/8/layout/chevron2"/>
    <dgm:cxn modelId="{1502EFE5-AA12-4708-BB1A-698EB7887967}" type="presParOf" srcId="{5D67494F-5456-4645-9C70-DE29C372D198}" destId="{E7772AA6-2BA2-4959-947C-FEA2572F8552}" srcOrd="0" destOrd="0" presId="urn:microsoft.com/office/officeart/2005/8/layout/chevron2"/>
    <dgm:cxn modelId="{5D8DBA99-0857-4778-8A64-0B4AD7601F33}" type="presParOf" srcId="{5D67494F-5456-4645-9C70-DE29C372D198}" destId="{68D03718-8A5E-4453-B868-53C58441369C}" srcOrd="1" destOrd="0" presId="urn:microsoft.com/office/officeart/2005/8/layout/chevron2"/>
    <dgm:cxn modelId="{ACBA4410-7754-4737-AC1E-4FCEA4B4103B}" type="presParOf" srcId="{C136ACC3-DF7B-4F6C-80D7-C8AAF99E958F}" destId="{20F7FABB-FC64-4D99-983E-897502937442}" srcOrd="1" destOrd="0" presId="urn:microsoft.com/office/officeart/2005/8/layout/chevron2"/>
    <dgm:cxn modelId="{FFD0ADE5-4EC2-4D24-96D9-99F8BD8809D8}" type="presParOf" srcId="{C136ACC3-DF7B-4F6C-80D7-C8AAF99E958F}" destId="{0312C703-F081-42DC-A1D0-87B2D58CF9E5}" srcOrd="2" destOrd="0" presId="urn:microsoft.com/office/officeart/2005/8/layout/chevron2"/>
    <dgm:cxn modelId="{4071C7D3-F272-44A8-8B7D-DF38F4DF58DC}" type="presParOf" srcId="{0312C703-F081-42DC-A1D0-87B2D58CF9E5}" destId="{6E81DA8A-85B5-403A-AFD7-B73842255108}" srcOrd="0" destOrd="0" presId="urn:microsoft.com/office/officeart/2005/8/layout/chevron2"/>
    <dgm:cxn modelId="{DBEDF4E2-1627-4434-8BE1-1028D8B69106}" type="presParOf" srcId="{0312C703-F081-42DC-A1D0-87B2D58CF9E5}" destId="{B6E9C1E6-C989-4F76-A38E-17FF8C6E5D50}" srcOrd="1" destOrd="0" presId="urn:microsoft.com/office/officeart/2005/8/layout/chevron2"/>
    <dgm:cxn modelId="{C4726F93-98ED-41E8-9F6B-9CB5514A10C0}" type="presParOf" srcId="{C136ACC3-DF7B-4F6C-80D7-C8AAF99E958F}" destId="{8AF9FDB7-3621-4640-9543-A36E5DBF2FC4}" srcOrd="3" destOrd="0" presId="urn:microsoft.com/office/officeart/2005/8/layout/chevron2"/>
    <dgm:cxn modelId="{5E4280E7-3833-429A-A48E-E23EADF83353}" type="presParOf" srcId="{C136ACC3-DF7B-4F6C-80D7-C8AAF99E958F}" destId="{A10D464B-A1FC-4C58-8257-C6125EE520D2}" srcOrd="4" destOrd="0" presId="urn:microsoft.com/office/officeart/2005/8/layout/chevron2"/>
    <dgm:cxn modelId="{37611EAE-5578-4251-92D8-75A5EEE01C86}" type="presParOf" srcId="{A10D464B-A1FC-4C58-8257-C6125EE520D2}" destId="{0B8B2A1B-CA4D-42F9-9654-B2AD273B53FD}" srcOrd="0" destOrd="0" presId="urn:microsoft.com/office/officeart/2005/8/layout/chevron2"/>
    <dgm:cxn modelId="{B05D34B4-AA2B-4360-A917-45AC84029A0F}" type="presParOf" srcId="{A10D464B-A1FC-4C58-8257-C6125EE520D2}" destId="{CCF25E08-55ED-40F3-A6FE-32A50FAB1A2C}" srcOrd="1" destOrd="0" presId="urn:microsoft.com/office/officeart/2005/8/layout/chevron2"/>
    <dgm:cxn modelId="{EEA8D175-C0FC-440B-B6C0-E2C1A96B55ED}" type="presParOf" srcId="{C136ACC3-DF7B-4F6C-80D7-C8AAF99E958F}" destId="{DC8F0337-D819-470C-9A63-9EED41D9B818}" srcOrd="5" destOrd="0" presId="urn:microsoft.com/office/officeart/2005/8/layout/chevron2"/>
    <dgm:cxn modelId="{B3DDBC7B-69B9-4E72-AD37-E7A29FDFA3DC}" type="presParOf" srcId="{C136ACC3-DF7B-4F6C-80D7-C8AAF99E958F}" destId="{7DE6B3BB-99B7-4AB3-9823-AB2CBB102B81}" srcOrd="6" destOrd="0" presId="urn:microsoft.com/office/officeart/2005/8/layout/chevron2"/>
    <dgm:cxn modelId="{E9701CA9-E9A6-49B1-BF30-E18312CFF62A}" type="presParOf" srcId="{7DE6B3BB-99B7-4AB3-9823-AB2CBB102B81}" destId="{09E35163-B35A-4B3F-B20A-286A4854585A}" srcOrd="0" destOrd="0" presId="urn:microsoft.com/office/officeart/2005/8/layout/chevron2"/>
    <dgm:cxn modelId="{1148A16A-7254-4426-B6EF-072C2BC4FB13}" type="presParOf" srcId="{7DE6B3BB-99B7-4AB3-9823-AB2CBB102B81}" destId="{9FD5C5B2-1C24-4CDC-AEA6-0D989B7C564E}" srcOrd="1" destOrd="0" presId="urn:microsoft.com/office/officeart/2005/8/layout/chevron2"/>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72AA6-2BA2-4959-947C-FEA2572F8552}">
      <dsp:nvSpPr>
        <dsp:cNvPr id="0" name=""/>
        <dsp:cNvSpPr/>
      </dsp:nvSpPr>
      <dsp:spPr>
        <a:xfrm rot="5400000">
          <a:off x="-147364" y="149777"/>
          <a:ext cx="982430" cy="687701"/>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uk-UA" sz="2000" kern="1200" dirty="0">
            <a:latin typeface="Times New Roman" panose="02020603050405020304" pitchFamily="18" charset="0"/>
            <a:cs typeface="Times New Roman" panose="02020603050405020304" pitchFamily="18" charset="0"/>
          </a:endParaRPr>
        </a:p>
      </dsp:txBody>
      <dsp:txXfrm rot="-5400000">
        <a:off x="1" y="346264"/>
        <a:ext cx="687701" cy="294729"/>
      </dsp:txXfrm>
    </dsp:sp>
    <dsp:sp modelId="{68D03718-8A5E-4453-B868-53C58441369C}">
      <dsp:nvSpPr>
        <dsp:cNvPr id="0" name=""/>
        <dsp:cNvSpPr/>
      </dsp:nvSpPr>
      <dsp:spPr>
        <a:xfrm rot="5400000">
          <a:off x="4620698" y="-3932996"/>
          <a:ext cx="577627" cy="8443620"/>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i="0" kern="1200" dirty="0">
              <a:latin typeface="Times New Roman" panose="02020603050405020304" pitchFamily="18" charset="0"/>
              <a:cs typeface="Times New Roman" panose="02020603050405020304" pitchFamily="18" charset="0"/>
            </a:rPr>
            <a:t>I level university (technical school)</a:t>
          </a:r>
          <a:endParaRPr lang="uk-UA" sz="2000" kern="1200" dirty="0">
            <a:latin typeface="Times New Roman" panose="02020603050405020304" pitchFamily="18" charset="0"/>
            <a:cs typeface="Times New Roman" panose="02020603050405020304" pitchFamily="18" charset="0"/>
          </a:endParaRPr>
        </a:p>
      </dsp:txBody>
      <dsp:txXfrm rot="-5400000">
        <a:off x="687702" y="28197"/>
        <a:ext cx="8415423" cy="521233"/>
      </dsp:txXfrm>
    </dsp:sp>
    <dsp:sp modelId="{6E81DA8A-85B5-403A-AFD7-B73842255108}">
      <dsp:nvSpPr>
        <dsp:cNvPr id="0" name=""/>
        <dsp:cNvSpPr/>
      </dsp:nvSpPr>
      <dsp:spPr>
        <a:xfrm rot="5400000">
          <a:off x="-147364" y="981025"/>
          <a:ext cx="982430" cy="687701"/>
        </a:xfrm>
        <a:prstGeom prst="chevron">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 </a:t>
          </a:r>
        </a:p>
      </dsp:txBody>
      <dsp:txXfrm rot="-5400000">
        <a:off x="1" y="1177512"/>
        <a:ext cx="687701" cy="294729"/>
      </dsp:txXfrm>
    </dsp:sp>
    <dsp:sp modelId="{B6E9C1E6-C989-4F76-A38E-17FF8C6E5D50}">
      <dsp:nvSpPr>
        <dsp:cNvPr id="0" name=""/>
        <dsp:cNvSpPr/>
      </dsp:nvSpPr>
      <dsp:spPr>
        <a:xfrm rot="5400000">
          <a:off x="4590221" y="-3068858"/>
          <a:ext cx="638580" cy="8443620"/>
        </a:xfrm>
        <a:prstGeom prst="round2SameRect">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i="0" kern="1200" dirty="0">
              <a:latin typeface="Times New Roman" panose="02020603050405020304" pitchFamily="18" charset="0"/>
              <a:cs typeface="Times New Roman" panose="02020603050405020304" pitchFamily="18" charset="0"/>
            </a:rPr>
            <a:t>II level university (college)</a:t>
          </a:r>
          <a:endParaRPr lang="uk-UA" sz="2000" kern="1200" dirty="0">
            <a:latin typeface="Times New Roman" panose="02020603050405020304" pitchFamily="18" charset="0"/>
            <a:cs typeface="Times New Roman" panose="02020603050405020304" pitchFamily="18" charset="0"/>
          </a:endParaRPr>
        </a:p>
      </dsp:txBody>
      <dsp:txXfrm rot="-5400000">
        <a:off x="687702" y="864834"/>
        <a:ext cx="8412447" cy="576234"/>
      </dsp:txXfrm>
    </dsp:sp>
    <dsp:sp modelId="{0B8B2A1B-CA4D-42F9-9654-B2AD273B53FD}">
      <dsp:nvSpPr>
        <dsp:cNvPr id="0" name=""/>
        <dsp:cNvSpPr/>
      </dsp:nvSpPr>
      <dsp:spPr>
        <a:xfrm rot="5400000">
          <a:off x="-147364" y="1812273"/>
          <a:ext cx="982430" cy="687701"/>
        </a:xfrm>
        <a:prstGeom prst="chevron">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 </a:t>
          </a:r>
        </a:p>
      </dsp:txBody>
      <dsp:txXfrm rot="-5400000">
        <a:off x="1" y="2008760"/>
        <a:ext cx="687701" cy="294729"/>
      </dsp:txXfrm>
    </dsp:sp>
    <dsp:sp modelId="{CCF25E08-55ED-40F3-A6FE-32A50FAB1A2C}">
      <dsp:nvSpPr>
        <dsp:cNvPr id="0" name=""/>
        <dsp:cNvSpPr/>
      </dsp:nvSpPr>
      <dsp:spPr>
        <a:xfrm rot="5400000">
          <a:off x="4590221" y="-2237611"/>
          <a:ext cx="638580" cy="8443620"/>
        </a:xfrm>
        <a:prstGeom prst="round2SameRect">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i="0" kern="1200" dirty="0">
              <a:latin typeface="Times New Roman" panose="02020603050405020304" pitchFamily="18" charset="0"/>
              <a:cs typeface="Times New Roman" panose="02020603050405020304" pitchFamily="18" charset="0"/>
            </a:rPr>
            <a:t>III level universities</a:t>
          </a:r>
          <a:endParaRPr lang="uk-UA" sz="2000" kern="1200" dirty="0">
            <a:latin typeface="Times New Roman" panose="02020603050405020304" pitchFamily="18" charset="0"/>
            <a:cs typeface="Times New Roman" panose="02020603050405020304" pitchFamily="18" charset="0"/>
          </a:endParaRPr>
        </a:p>
      </dsp:txBody>
      <dsp:txXfrm rot="-5400000">
        <a:off x="687702" y="1696081"/>
        <a:ext cx="8412447" cy="576234"/>
      </dsp:txXfrm>
    </dsp:sp>
    <dsp:sp modelId="{09E35163-B35A-4B3F-B20A-286A4854585A}">
      <dsp:nvSpPr>
        <dsp:cNvPr id="0" name=""/>
        <dsp:cNvSpPr/>
      </dsp:nvSpPr>
      <dsp:spPr>
        <a:xfrm rot="5400000">
          <a:off x="-147364" y="2643521"/>
          <a:ext cx="982430" cy="687701"/>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uk-UA" sz="2000" kern="1200">
            <a:latin typeface="Times New Roman" panose="02020603050405020304" pitchFamily="18" charset="0"/>
            <a:cs typeface="Times New Roman" panose="02020603050405020304" pitchFamily="18" charset="0"/>
          </a:endParaRPr>
        </a:p>
      </dsp:txBody>
      <dsp:txXfrm rot="-5400000">
        <a:off x="1" y="2840008"/>
        <a:ext cx="687701" cy="294729"/>
      </dsp:txXfrm>
    </dsp:sp>
    <dsp:sp modelId="{9FD5C5B2-1C24-4CDC-AEA6-0D989B7C564E}">
      <dsp:nvSpPr>
        <dsp:cNvPr id="0" name=""/>
        <dsp:cNvSpPr/>
      </dsp:nvSpPr>
      <dsp:spPr>
        <a:xfrm rot="5400000">
          <a:off x="4590221" y="-1406363"/>
          <a:ext cx="638580" cy="8443620"/>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i="0" kern="1200" dirty="0">
              <a:latin typeface="Times New Roman" panose="02020603050405020304" pitchFamily="18" charset="0"/>
              <a:cs typeface="Times New Roman" panose="02020603050405020304" pitchFamily="18" charset="0"/>
            </a:rPr>
            <a:t>IV level university (university, academy, institute, college as a structural unit, technical school as a structural unit)</a:t>
          </a:r>
          <a:endParaRPr lang="uk-UA" sz="2000" kern="1200" dirty="0">
            <a:latin typeface="Times New Roman" panose="02020603050405020304" pitchFamily="18" charset="0"/>
            <a:cs typeface="Times New Roman" panose="02020603050405020304" pitchFamily="18" charset="0"/>
          </a:endParaRPr>
        </a:p>
      </dsp:txBody>
      <dsp:txXfrm rot="-5400000">
        <a:off x="687702" y="2527329"/>
        <a:ext cx="8412447" cy="5762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169F1-8D1F-4DED-9DDD-2D8375958FB1}" type="datetimeFigureOut">
              <a:rPr lang="en-US" smtClean="0"/>
              <a:pPr/>
              <a:t>10/17/2020</a:t>
            </a:fld>
            <a:endParaRPr lang="en-US"/>
          </a:p>
        </p:txBody>
      </p:sp>
      <p:sp>
        <p:nvSpPr>
          <p:cNvPr id="4" name="Образ слайда 3"/>
          <p:cNvSpPr>
            <a:spLocks noGrp="1" noRot="1" noChangeAspect="1"/>
          </p:cNvSpPr>
          <p:nvPr>
            <p:ph type="sldImg" idx="2"/>
          </p:nvPr>
        </p:nvSpPr>
        <p:spPr>
          <a:xfrm>
            <a:off x="2341563" y="1143000"/>
            <a:ext cx="2174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CC1A5-CB81-4099-A666-3F38FA6265E1}" type="slidenum">
              <a:rPr lang="en-US" smtClean="0"/>
              <a:pPr/>
              <a:t>‹#›</a:t>
            </a:fld>
            <a:endParaRPr lang="en-US"/>
          </a:p>
        </p:txBody>
      </p:sp>
    </p:spTree>
    <p:extLst>
      <p:ext uri="{BB962C8B-B14F-4D97-AF65-F5344CB8AC3E}">
        <p14:creationId xmlns:p14="http://schemas.microsoft.com/office/powerpoint/2010/main" val="352187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66716"/>
            <a:ext cx="18176081" cy="10565683"/>
          </a:xfrm>
        </p:spPr>
        <p:txBody>
          <a:bodyPr anchor="b"/>
          <a:lstStyle>
            <a:lvl1pPr algn="ctr">
              <a:defRPr sz="14031"/>
            </a:lvl1pPr>
          </a:lstStyle>
          <a:p>
            <a:r>
              <a:rPr lang="ru-RU"/>
              <a:t>Образец заголовка</a:t>
            </a:r>
            <a:endParaRPr lang="en-US" dirty="0"/>
          </a:p>
        </p:txBody>
      </p:sp>
      <p:sp>
        <p:nvSpPr>
          <p:cNvPr id="3" name="Subtitle 2"/>
          <p:cNvSpPr>
            <a:spLocks noGrp="1"/>
          </p:cNvSpPr>
          <p:nvPr>
            <p:ph type="subTitle" idx="1"/>
          </p:nvPr>
        </p:nvSpPr>
        <p:spPr>
          <a:xfrm>
            <a:off x="2672953" y="15939852"/>
            <a:ext cx="16037719" cy="7327130"/>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344586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110412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5763"/>
            <a:ext cx="4610844" cy="2571872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470125" y="1615763"/>
            <a:ext cx="13565237" cy="25718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3454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222706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8988" y="7565993"/>
            <a:ext cx="18443377" cy="12624022"/>
          </a:xfrm>
        </p:spPr>
        <p:txBody>
          <a:bodyPr anchor="b"/>
          <a:lstStyle>
            <a:lvl1pPr>
              <a:defRPr sz="14031"/>
            </a:lvl1pPr>
          </a:lstStyle>
          <a:p>
            <a:r>
              <a:rPr lang="ru-RU"/>
              <a:t>Образец заголовка</a:t>
            </a:r>
            <a:endParaRPr lang="en-US" dirty="0"/>
          </a:p>
        </p:txBody>
      </p:sp>
      <p:sp>
        <p:nvSpPr>
          <p:cNvPr id="3" name="Text Placeholder 2"/>
          <p:cNvSpPr>
            <a:spLocks noGrp="1"/>
          </p:cNvSpPr>
          <p:nvPr>
            <p:ph type="body" idx="1"/>
          </p:nvPr>
        </p:nvSpPr>
        <p:spPr>
          <a:xfrm>
            <a:off x="1458988" y="20309443"/>
            <a:ext cx="18443377" cy="6638675"/>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129328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470124" y="8078813"/>
            <a:ext cx="9088041" cy="1925567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0825460" y="8078813"/>
            <a:ext cx="9088041" cy="1925567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402373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5769"/>
            <a:ext cx="18443377" cy="586592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72912" y="7439536"/>
            <a:ext cx="9046274" cy="3646001"/>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ru-RU"/>
              <a:t>Образец текста</a:t>
            </a:r>
          </a:p>
        </p:txBody>
      </p:sp>
      <p:sp>
        <p:nvSpPr>
          <p:cNvPr id="4" name="Content Placeholder 3"/>
          <p:cNvSpPr>
            <a:spLocks noGrp="1"/>
          </p:cNvSpPr>
          <p:nvPr>
            <p:ph sz="half" idx="2"/>
          </p:nvPr>
        </p:nvSpPr>
        <p:spPr>
          <a:xfrm>
            <a:off x="1472912" y="11085537"/>
            <a:ext cx="9046274" cy="1630515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10825461" y="7439536"/>
            <a:ext cx="9090826" cy="3646001"/>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ru-RU"/>
              <a:t>Образец текста</a:t>
            </a:r>
          </a:p>
        </p:txBody>
      </p:sp>
      <p:sp>
        <p:nvSpPr>
          <p:cNvPr id="6" name="Content Placeholder 5"/>
          <p:cNvSpPr>
            <a:spLocks noGrp="1"/>
          </p:cNvSpPr>
          <p:nvPr>
            <p:ph sz="quarter" idx="4"/>
          </p:nvPr>
        </p:nvSpPr>
        <p:spPr>
          <a:xfrm>
            <a:off x="10825461" y="11085537"/>
            <a:ext cx="9090826" cy="1630515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207161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340675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425351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72909" y="2023216"/>
            <a:ext cx="6896776" cy="7081256"/>
          </a:xfrm>
        </p:spPr>
        <p:txBody>
          <a:bodyPr anchor="b"/>
          <a:lstStyle>
            <a:lvl1pPr>
              <a:defRPr sz="7483"/>
            </a:lvl1pPr>
          </a:lstStyle>
          <a:p>
            <a:r>
              <a:rPr lang="ru-RU"/>
              <a:t>Образец заголовка</a:t>
            </a:r>
            <a:endParaRPr lang="en-US" dirty="0"/>
          </a:p>
        </p:txBody>
      </p:sp>
      <p:sp>
        <p:nvSpPr>
          <p:cNvPr id="3" name="Content Placeholder 2"/>
          <p:cNvSpPr>
            <a:spLocks noGrp="1"/>
          </p:cNvSpPr>
          <p:nvPr>
            <p:ph idx="1"/>
          </p:nvPr>
        </p:nvSpPr>
        <p:spPr>
          <a:xfrm>
            <a:off x="9090826" y="4369591"/>
            <a:ext cx="10825460" cy="21566919"/>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72909" y="9104472"/>
            <a:ext cx="6896776" cy="16867159"/>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ru-RU"/>
              <a:t>Образец текста</a:t>
            </a:r>
          </a:p>
        </p:txBody>
      </p:sp>
      <p:sp>
        <p:nvSpPr>
          <p:cNvPr id="5" name="Date Placeholder 4"/>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129009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72909" y="2023216"/>
            <a:ext cx="6896776" cy="7081256"/>
          </a:xfrm>
        </p:spPr>
        <p:txBody>
          <a:bodyPr anchor="b"/>
          <a:lstStyle>
            <a:lvl1pPr>
              <a:defRPr sz="7483"/>
            </a:lvl1pPr>
          </a:lstStyle>
          <a:p>
            <a:r>
              <a:rPr lang="ru-RU"/>
              <a:t>Образец заголовка</a:t>
            </a:r>
            <a:endParaRPr lang="en-US" dirty="0"/>
          </a:p>
        </p:txBody>
      </p:sp>
      <p:sp>
        <p:nvSpPr>
          <p:cNvPr id="3" name="Picture Placeholder 2"/>
          <p:cNvSpPr>
            <a:spLocks noGrp="1" noChangeAspect="1"/>
          </p:cNvSpPr>
          <p:nvPr>
            <p:ph type="pic" idx="1"/>
          </p:nvPr>
        </p:nvSpPr>
        <p:spPr>
          <a:xfrm>
            <a:off x="9090826" y="4369591"/>
            <a:ext cx="10825460" cy="21566919"/>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ru-RU"/>
              <a:t>Вставка рисунка</a:t>
            </a:r>
            <a:endParaRPr lang="en-US" dirty="0"/>
          </a:p>
        </p:txBody>
      </p:sp>
      <p:sp>
        <p:nvSpPr>
          <p:cNvPr id="4" name="Text Placeholder 3"/>
          <p:cNvSpPr>
            <a:spLocks noGrp="1"/>
          </p:cNvSpPr>
          <p:nvPr>
            <p:ph type="body" sz="half" idx="2"/>
          </p:nvPr>
        </p:nvSpPr>
        <p:spPr>
          <a:xfrm>
            <a:off x="1472909" y="9104472"/>
            <a:ext cx="6896776" cy="16867159"/>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ru-RU"/>
              <a:t>Образец текста</a:t>
            </a:r>
          </a:p>
        </p:txBody>
      </p:sp>
      <p:sp>
        <p:nvSpPr>
          <p:cNvPr id="5" name="Date Placeholder 4"/>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99243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5769"/>
            <a:ext cx="18443377" cy="586592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70124" y="8078813"/>
            <a:ext cx="18443377" cy="1925567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470124" y="28128327"/>
            <a:ext cx="4811316" cy="1615763"/>
          </a:xfrm>
          <a:prstGeom prst="rect">
            <a:avLst/>
          </a:prstGeom>
        </p:spPr>
        <p:txBody>
          <a:bodyPr vert="horz" lIns="91440" tIns="45720" rIns="91440" bIns="45720" rtlCol="0" anchor="ctr"/>
          <a:lstStyle>
            <a:lvl1pPr algn="l">
              <a:defRPr sz="2806">
                <a:solidFill>
                  <a:schemeClr val="tx1">
                    <a:tint val="75000"/>
                  </a:schemeClr>
                </a:solidFill>
              </a:defRPr>
            </a:lvl1pPr>
          </a:lstStyle>
          <a:p>
            <a:fld id="{0DA254DA-0E6E-49D3-B6EE-3BF8AE8FCF8C}" type="datetimeFigureOut">
              <a:rPr lang="en-US" smtClean="0"/>
              <a:pPr/>
              <a:t>10/17/2020</a:t>
            </a:fld>
            <a:endParaRPr lang="en-US"/>
          </a:p>
        </p:txBody>
      </p:sp>
      <p:sp>
        <p:nvSpPr>
          <p:cNvPr id="5" name="Footer Placeholder 4"/>
          <p:cNvSpPr>
            <a:spLocks noGrp="1"/>
          </p:cNvSpPr>
          <p:nvPr>
            <p:ph type="ftr" sz="quarter" idx="3"/>
          </p:nvPr>
        </p:nvSpPr>
        <p:spPr>
          <a:xfrm>
            <a:off x="7083326" y="28128327"/>
            <a:ext cx="7216973" cy="1615763"/>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02185" y="28128327"/>
            <a:ext cx="4811316" cy="1615763"/>
          </a:xfrm>
          <a:prstGeom prst="rect">
            <a:avLst/>
          </a:prstGeom>
        </p:spPr>
        <p:txBody>
          <a:bodyPr vert="horz" lIns="91440" tIns="45720" rIns="91440" bIns="45720" rtlCol="0" anchor="ctr"/>
          <a:lstStyle>
            <a:lvl1pPr algn="r">
              <a:defRPr sz="2806">
                <a:solidFill>
                  <a:schemeClr val="tx1">
                    <a:tint val="75000"/>
                  </a:schemeClr>
                </a:solidFill>
              </a:defRPr>
            </a:lvl1pPr>
          </a:lstStyle>
          <a:p>
            <a:fld id="{1537B93D-30B2-45C3-8246-9992DA181710}" type="slidenum">
              <a:rPr lang="en-US" smtClean="0"/>
              <a:pPr/>
              <a:t>‹#›</a:t>
            </a:fld>
            <a:endParaRPr lang="en-US"/>
          </a:p>
        </p:txBody>
      </p:sp>
    </p:spTree>
    <p:extLst>
      <p:ext uri="{BB962C8B-B14F-4D97-AF65-F5344CB8AC3E}">
        <p14:creationId xmlns:p14="http://schemas.microsoft.com/office/powerpoint/2010/main" val="4523014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microsoft.com/office/2007/relationships/hdphoto" Target="../media/hdphoto1.wdp"/><Relationship Id="rId3" Type="http://schemas.openxmlformats.org/officeDocument/2006/relationships/image" Target="../media/image2.png"/><Relationship Id="rId7" Type="http://schemas.openxmlformats.org/officeDocument/2006/relationships/diagramLayout" Target="../diagrams/layout1.xml"/><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5.png"/><Relationship Id="rId5" Type="http://schemas.openxmlformats.org/officeDocument/2006/relationships/image" Target="../media/image4.png"/><Relationship Id="rId1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ая выноска 1"/>
          <p:cNvSpPr/>
          <p:nvPr/>
        </p:nvSpPr>
        <p:spPr>
          <a:xfrm>
            <a:off x="-1" y="-60717"/>
            <a:ext cx="21383626" cy="4922944"/>
          </a:xfrm>
          <a:prstGeom prst="wedgeRectCallout">
            <a:avLst/>
          </a:prstGeom>
          <a:solidFill>
            <a:srgbClr val="33CCFF"/>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24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390409" y="357641"/>
            <a:ext cx="18545907" cy="830997"/>
          </a:xfrm>
          <a:prstGeom prst="rect">
            <a:avLst/>
          </a:prstGeom>
        </p:spPr>
        <p:txBody>
          <a:bodyPr wrap="square">
            <a:spAutoFit/>
          </a:bodyPr>
          <a:lstStyle/>
          <a:p>
            <a:pPr algn="ctr"/>
            <a:r>
              <a:rPr lang="en-US" sz="4800" b="1" dirty="0">
                <a:solidFill>
                  <a:srgbClr val="002060"/>
                </a:solidFill>
                <a:latin typeface="Times New Roman" panose="02020603050405020304" pitchFamily="18" charset="0"/>
                <a:cs typeface="Times New Roman" panose="02020603050405020304" pitchFamily="18" charset="0"/>
              </a:rPr>
              <a:t>BORYS GRINCHENKO KYIV UNIVERSITY</a:t>
            </a:r>
            <a:endParaRPr lang="en-US" dirty="0"/>
          </a:p>
        </p:txBody>
      </p:sp>
      <p:pic>
        <p:nvPicPr>
          <p:cNvPr id="4" name="Рисунок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717"/>
            <a:ext cx="1943100" cy="241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90408" y="1799012"/>
            <a:ext cx="11284649" cy="1569660"/>
          </a:xfrm>
          <a:prstGeom prst="rect">
            <a:avLst/>
          </a:prstGeom>
          <a:noFill/>
        </p:spPr>
        <p:txBody>
          <a:bodyPr wrap="square" rtlCol="0">
            <a:spAutoFit/>
          </a:bodyPr>
          <a:lstStyle/>
          <a:p>
            <a:r>
              <a:rPr lang="en-US" sz="4800" b="1" spc="50" dirty="0">
                <a:ln w="0"/>
                <a:solidFill>
                  <a:schemeClr val="bg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The quality of higher education in Switzerland: an experience for Ukraine</a:t>
            </a:r>
            <a:endParaRPr lang="uk-UA" sz="4800" b="1" spc="50" dirty="0">
              <a:ln w="0"/>
              <a:solidFill>
                <a:schemeClr val="bg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390409" y="3599505"/>
            <a:ext cx="17746066" cy="1015663"/>
          </a:xfrm>
          <a:prstGeom prst="rect">
            <a:avLst/>
          </a:prstGeom>
          <a:noFill/>
        </p:spPr>
        <p:txBody>
          <a:bodyPr wrap="square" rtlCol="0">
            <a:spAutoFit/>
          </a:bodyPr>
          <a:lstStyle>
            <a:defPPr>
              <a:defRPr lang="en-US"/>
            </a:defPPr>
            <a:lvl1pPr algn="just">
              <a:defRPr sz="3000" b="1">
                <a:latin typeface="Times New Roman" panose="02020603050405020304" pitchFamily="18" charset="0"/>
                <a:cs typeface="Times New Roman" panose="02020603050405020304" pitchFamily="18" charset="0"/>
              </a:defRPr>
            </a:lvl1pPr>
          </a:lstStyle>
          <a:p>
            <a:r>
              <a:rPr lang="en-US" dirty="0"/>
              <a:t>Kateryna </a:t>
            </a:r>
            <a:r>
              <a:rPr lang="en-US" dirty="0" err="1"/>
              <a:t>Lyatsevych</a:t>
            </a:r>
            <a:r>
              <a:rPr lang="en-US" dirty="0"/>
              <a:t>, 3rd year student, </a:t>
            </a:r>
          </a:p>
          <a:p>
            <a:r>
              <a:rPr lang="en-US" dirty="0"/>
              <a:t>specialty 013 "Primary education"</a:t>
            </a:r>
            <a:endParaRPr lang="uk-UA" dirty="0"/>
          </a:p>
        </p:txBody>
      </p:sp>
      <p:pic>
        <p:nvPicPr>
          <p:cNvPr id="9" name="Рисунок 8"/>
          <p:cNvPicPr>
            <a:picLocks noChangeAspect="1"/>
          </p:cNvPicPr>
          <p:nvPr/>
        </p:nvPicPr>
        <p:blipFill>
          <a:blip r:embed="rId3" cstate="print"/>
          <a:stretch>
            <a:fillRect/>
          </a:stretch>
        </p:blipFill>
        <p:spPr>
          <a:xfrm>
            <a:off x="16696331" y="1609139"/>
            <a:ext cx="3115637" cy="4154183"/>
          </a:xfrm>
          <a:prstGeom prst="rect">
            <a:avLst/>
          </a:prstGeom>
        </p:spPr>
      </p:pic>
      <p:sp>
        <p:nvSpPr>
          <p:cNvPr id="11" name="Скругленный прямоугольник 10"/>
          <p:cNvSpPr/>
          <p:nvPr/>
        </p:nvSpPr>
        <p:spPr>
          <a:xfrm>
            <a:off x="458130" y="10903661"/>
            <a:ext cx="15346011" cy="5700770"/>
          </a:xfrm>
          <a:prstGeom prst="roundRect">
            <a:avLst/>
          </a:prstGeom>
          <a:solidFill>
            <a:srgbClr val="78CBE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uk-UA" sz="3390" dirty="0"/>
          </a:p>
        </p:txBody>
      </p:sp>
      <p:sp>
        <p:nvSpPr>
          <p:cNvPr id="12" name="Прямоугольник 11"/>
          <p:cNvSpPr/>
          <p:nvPr/>
        </p:nvSpPr>
        <p:spPr>
          <a:xfrm>
            <a:off x="3242810" y="11089620"/>
            <a:ext cx="9776652" cy="769441"/>
          </a:xfrm>
          <a:prstGeom prst="rect">
            <a:avLst/>
          </a:prstGeom>
        </p:spPr>
        <p:txBody>
          <a:bodyPr wrap="none">
            <a:spAutoFit/>
          </a:bodyPr>
          <a:lstStyle/>
          <a:p>
            <a:pPr algn="ctr"/>
            <a:r>
              <a:rPr lang="en-US" sz="4400" b="1" spc="50" dirty="0">
                <a:ln w="0"/>
                <a:solidFill>
                  <a:schemeClr val="bg1"/>
                </a:solidFill>
                <a:effectLst>
                  <a:innerShdw blurRad="63500" dist="50800" dir="13500000">
                    <a:srgbClr val="000000">
                      <a:alpha val="50000"/>
                    </a:srgbClr>
                  </a:innerShdw>
                </a:effectLst>
              </a:rPr>
              <a:t>Quantitative characteristics of countries</a:t>
            </a:r>
            <a:endParaRPr lang="uk-UA" sz="4400" b="1" spc="50" dirty="0">
              <a:ln w="0"/>
              <a:solidFill>
                <a:schemeClr val="bg1"/>
              </a:solidFill>
              <a:effectLst>
                <a:innerShdw blurRad="63500" dist="50800" dir="13500000">
                  <a:srgbClr val="000000">
                    <a:alpha val="50000"/>
                  </a:srgbClr>
                </a:innerShdw>
              </a:effectLst>
            </a:endParaRPr>
          </a:p>
        </p:txBody>
      </p:sp>
      <p:pic>
        <p:nvPicPr>
          <p:cNvPr id="1026" name="Picture 2" descr="Download Free png Image - Person.png | Communpedia, the communis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641" y="12057053"/>
            <a:ext cx="1212758" cy="15735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52985" y="12338354"/>
            <a:ext cx="5915402" cy="477054"/>
          </a:xfrm>
          <a:prstGeom prst="rect">
            <a:avLst/>
          </a:prstGeom>
        </p:spPr>
        <p:txBody>
          <a:bodyPr wrap="none">
            <a:spAutoFit/>
          </a:bodyPr>
          <a:lstStyle>
            <a:defPPr>
              <a:defRPr lang="en-US"/>
            </a:defPPr>
            <a:lvl1pPr>
              <a:defRPr sz="2200">
                <a:solidFill>
                  <a:srgbClr val="222629"/>
                </a:solidFill>
                <a:latin typeface="Roboto"/>
              </a:defRPr>
            </a:lvl1pPr>
          </a:lstStyle>
          <a:p>
            <a:r>
              <a:rPr lang="en-US" sz="2500" b="1" dirty="0">
                <a:latin typeface="Times New Roman" panose="02020603050405020304" pitchFamily="18" charset="0"/>
                <a:cs typeface="Times New Roman" panose="02020603050405020304" pitchFamily="18" charset="0"/>
              </a:rPr>
              <a:t>The population of Ukraine – 41.98 million</a:t>
            </a:r>
            <a:endParaRPr lang="uk-UA" sz="25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9017815" y="12315940"/>
            <a:ext cx="6329653" cy="477054"/>
          </a:xfrm>
          <a:prstGeom prst="rect">
            <a:avLst/>
          </a:prstGeom>
          <a:noFill/>
        </p:spPr>
        <p:txBody>
          <a:bodyPr wrap="square" rtlCol="0">
            <a:spAutoFit/>
          </a:bodyPr>
          <a:lstStyle/>
          <a:p>
            <a:r>
              <a:rPr lang="en-US" sz="2500" b="1" dirty="0">
                <a:latin typeface="Times New Roman" panose="02020603050405020304" pitchFamily="18" charset="0"/>
                <a:cs typeface="Times New Roman" panose="02020603050405020304" pitchFamily="18" charset="0"/>
              </a:rPr>
              <a:t>The population of Switzerland – 8.57 million</a:t>
            </a:r>
            <a:endParaRPr lang="uk-UA" sz="2500" b="1"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657775" y="12938340"/>
            <a:ext cx="4980851" cy="477054"/>
          </a:xfrm>
          <a:prstGeom prst="rect">
            <a:avLst/>
          </a:prstGeom>
        </p:spPr>
        <p:txBody>
          <a:bodyPr wrap="none">
            <a:spAutoFit/>
          </a:bodyPr>
          <a:lstStyle/>
          <a:p>
            <a:r>
              <a:rPr lang="en-US" sz="2500" b="1" dirty="0">
                <a:solidFill>
                  <a:srgbClr val="222629"/>
                </a:solidFill>
                <a:latin typeface="Times New Roman" panose="02020603050405020304" pitchFamily="18" charset="0"/>
                <a:cs typeface="Times New Roman" panose="02020603050405020304" pitchFamily="18" charset="0"/>
              </a:rPr>
              <a:t>Students – about 1.3 million people</a:t>
            </a:r>
            <a:endParaRPr lang="uk-UA" sz="2500" b="1"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9326425" y="12840812"/>
            <a:ext cx="5712434" cy="476742"/>
          </a:xfrm>
          <a:prstGeom prst="rect">
            <a:avLst/>
          </a:prstGeom>
        </p:spPr>
        <p:txBody>
          <a:bodyPr wrap="square">
            <a:spAutoFit/>
          </a:bodyPr>
          <a:lstStyle/>
          <a:p>
            <a:pPr algn="ctr"/>
            <a:r>
              <a:rPr lang="en-US" sz="2500" b="1" dirty="0">
                <a:latin typeface="Times New Roman" panose="02020603050405020304" pitchFamily="18" charset="0"/>
                <a:cs typeface="Times New Roman" panose="02020603050405020304" pitchFamily="18" charset="0"/>
              </a:rPr>
              <a:t>Students – about 260 thousand people</a:t>
            </a:r>
            <a:endParaRPr lang="uk-UA" sz="2500" b="1" dirty="0">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a:stCxn id="11" idx="1"/>
          </p:cNvCxnSpPr>
          <p:nvPr/>
        </p:nvCxnSpPr>
        <p:spPr>
          <a:xfrm flipV="1">
            <a:off x="458130" y="13677260"/>
            <a:ext cx="15346011" cy="76786"/>
          </a:xfrm>
          <a:prstGeom prst="line">
            <a:avLst/>
          </a:prstGeom>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 name="Прямая соединительная линия 20"/>
          <p:cNvCxnSpPr/>
          <p:nvPr/>
        </p:nvCxnSpPr>
        <p:spPr>
          <a:xfrm flipV="1">
            <a:off x="458130" y="11927893"/>
            <a:ext cx="15346011" cy="76786"/>
          </a:xfrm>
          <a:prstGeom prst="line">
            <a:avLst/>
          </a:prstGeom>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1028" name="Picture 4" descr="Leaderboards Wall Of Hands College Png Black And White Transparen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8781" y="14080557"/>
            <a:ext cx="2352475" cy="2352475"/>
          </a:xfrm>
          <a:prstGeom prst="rect">
            <a:avLst/>
          </a:prstGeom>
          <a:noFill/>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1477109" y="14167589"/>
            <a:ext cx="5342184" cy="2015936"/>
          </a:xfrm>
          <a:prstGeom prst="rect">
            <a:avLst/>
          </a:prstGeom>
        </p:spPr>
        <p:txBody>
          <a:bodyPr wrap="square">
            <a:spAutoFit/>
          </a:bodyPr>
          <a:lstStyle/>
          <a:p>
            <a:r>
              <a:rPr lang="en-US" sz="2500" b="1" dirty="0">
                <a:solidFill>
                  <a:srgbClr val="222629"/>
                </a:solidFill>
                <a:latin typeface="Times New Roman" panose="02020603050405020304" pitchFamily="18" charset="0"/>
                <a:cs typeface="Times New Roman" panose="02020603050405020304" pitchFamily="18" charset="0"/>
              </a:rPr>
              <a:t>University:</a:t>
            </a:r>
          </a:p>
          <a:p>
            <a:r>
              <a:rPr lang="en-US" sz="2500" b="1" dirty="0">
                <a:solidFill>
                  <a:srgbClr val="222629"/>
                </a:solidFill>
                <a:latin typeface="Times New Roman" panose="02020603050405020304" pitchFamily="18" charset="0"/>
                <a:cs typeface="Times New Roman" panose="02020603050405020304" pitchFamily="18" charset="0"/>
              </a:rPr>
              <a:t>979 higher educational institutions of I – IV levels of accreditation (schools, technical schools, colleges, institutes, academies, universities).</a:t>
            </a:r>
          </a:p>
        </p:txBody>
      </p:sp>
      <p:sp>
        <p:nvSpPr>
          <p:cNvPr id="24" name="Прямоугольник 23"/>
          <p:cNvSpPr/>
          <p:nvPr/>
        </p:nvSpPr>
        <p:spPr>
          <a:xfrm>
            <a:off x="10292861" y="14167589"/>
            <a:ext cx="4745997" cy="2015936"/>
          </a:xfrm>
          <a:prstGeom prst="rect">
            <a:avLst/>
          </a:prstGeom>
        </p:spPr>
        <p:txBody>
          <a:bodyPr wrap="square">
            <a:spAutoFit/>
          </a:bodyPr>
          <a:lstStyle/>
          <a:p>
            <a:r>
              <a:rPr lang="en-US" sz="2500" b="1" dirty="0">
                <a:solidFill>
                  <a:srgbClr val="222629"/>
                </a:solidFill>
                <a:latin typeface="Times New Roman" panose="02020603050405020304" pitchFamily="18" charset="0"/>
                <a:cs typeface="Times New Roman" panose="02020603050405020304" pitchFamily="18" charset="0"/>
              </a:rPr>
              <a:t>University:</a:t>
            </a:r>
          </a:p>
          <a:p>
            <a:r>
              <a:rPr lang="en-US" sz="2500" b="1" dirty="0">
                <a:solidFill>
                  <a:srgbClr val="222629"/>
                </a:solidFill>
                <a:latin typeface="Times New Roman" panose="02020603050405020304" pitchFamily="18" charset="0"/>
                <a:cs typeface="Times New Roman" panose="02020603050405020304" pitchFamily="18" charset="0"/>
              </a:rPr>
              <a:t>General universities – 12</a:t>
            </a:r>
          </a:p>
          <a:p>
            <a:r>
              <a:rPr lang="en-US" sz="2500" b="1" dirty="0">
                <a:solidFill>
                  <a:srgbClr val="222629"/>
                </a:solidFill>
                <a:latin typeface="Times New Roman" panose="02020603050405020304" pitchFamily="18" charset="0"/>
                <a:cs typeface="Times New Roman" panose="02020603050405020304" pitchFamily="18" charset="0"/>
              </a:rPr>
              <a:t>Universities of Applied Sciences and Arts – 8</a:t>
            </a:r>
          </a:p>
          <a:p>
            <a:r>
              <a:rPr lang="en-US" sz="2500" b="1" dirty="0">
                <a:solidFill>
                  <a:srgbClr val="222629"/>
                </a:solidFill>
                <a:latin typeface="Times New Roman" panose="02020603050405020304" pitchFamily="18" charset="0"/>
                <a:cs typeface="Times New Roman" panose="02020603050405020304" pitchFamily="18" charset="0"/>
              </a:rPr>
              <a:t>Pedagogical universities – 20</a:t>
            </a:r>
          </a:p>
        </p:txBody>
      </p:sp>
      <p:sp>
        <p:nvSpPr>
          <p:cNvPr id="25" name="Овал 24"/>
          <p:cNvSpPr/>
          <p:nvPr/>
        </p:nvSpPr>
        <p:spPr>
          <a:xfrm>
            <a:off x="4310686" y="16884396"/>
            <a:ext cx="8122337" cy="1193505"/>
          </a:xfrm>
          <a:prstGeom prst="ellipse">
            <a:avLst/>
          </a:prstGeom>
          <a:solidFill>
            <a:srgbClr val="3399FF"/>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813" b="1" dirty="0">
                <a:latin typeface="Times New Roman" panose="02020603050405020304" pitchFamily="18" charset="0"/>
                <a:cs typeface="Times New Roman" panose="02020603050405020304" pitchFamily="18" charset="0"/>
              </a:rPr>
              <a:t>Accreditation system</a:t>
            </a:r>
            <a:endParaRPr lang="uk-UA" sz="3813" b="1" dirty="0">
              <a:latin typeface="Times New Roman" panose="02020603050405020304" pitchFamily="18" charset="0"/>
              <a:cs typeface="Times New Roman" panose="02020603050405020304" pitchFamily="18" charset="0"/>
            </a:endParaRPr>
          </a:p>
        </p:txBody>
      </p:sp>
      <p:sp>
        <p:nvSpPr>
          <p:cNvPr id="26" name="Блок-схема: ручное управление 25"/>
          <p:cNvSpPr/>
          <p:nvPr/>
        </p:nvSpPr>
        <p:spPr>
          <a:xfrm>
            <a:off x="698851" y="18326378"/>
            <a:ext cx="8979975" cy="1563928"/>
          </a:xfrm>
          <a:prstGeom prst="flowChartManualOperation">
            <a:avLst/>
          </a:prstGeom>
          <a:solidFill>
            <a:srgbClr val="78CBE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77" dirty="0">
                <a:latin typeface="Times New Roman" panose="02020603050405020304" pitchFamily="18" charset="0"/>
                <a:cs typeface="Times New Roman" panose="02020603050405020304" pitchFamily="18" charset="0"/>
              </a:rPr>
              <a:t>Ukrainian universities receive a certain level of accreditation in accordance with the ability of this institution to conduct educational activities related to higher education and qualifications.</a:t>
            </a:r>
            <a:endParaRPr lang="uk-UA" sz="1977" dirty="0">
              <a:latin typeface="Times New Roman" panose="02020603050405020304" pitchFamily="18" charset="0"/>
              <a:cs typeface="Times New Roman" panose="02020603050405020304" pitchFamily="18" charset="0"/>
            </a:endParaRPr>
          </a:p>
        </p:txBody>
      </p:sp>
      <p:graphicFrame>
        <p:nvGraphicFramePr>
          <p:cNvPr id="27" name="Схема 26"/>
          <p:cNvGraphicFramePr/>
          <p:nvPr>
            <p:extLst>
              <p:ext uri="{D42A27DB-BD31-4B8C-83A1-F6EECF244321}">
                <p14:modId xmlns:p14="http://schemas.microsoft.com/office/powerpoint/2010/main" val="1852266398"/>
              </p:ext>
            </p:extLst>
          </p:nvPr>
        </p:nvGraphicFramePr>
        <p:xfrm>
          <a:off x="698851" y="20306512"/>
          <a:ext cx="9131322" cy="34810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8" name="Прямоугольник 27"/>
          <p:cNvSpPr/>
          <p:nvPr/>
        </p:nvSpPr>
        <p:spPr>
          <a:xfrm>
            <a:off x="10120050" y="18326377"/>
            <a:ext cx="5684091" cy="4944031"/>
          </a:xfrm>
          <a:prstGeom prst="rect">
            <a:avLst/>
          </a:prstGeom>
          <a:solidFill>
            <a:srgbClr val="78CBEC"/>
          </a:solidFill>
        </p:spPr>
        <p:style>
          <a:lnRef idx="0">
            <a:schemeClr val="accent1"/>
          </a:lnRef>
          <a:fillRef idx="3">
            <a:schemeClr val="accent1"/>
          </a:fillRef>
          <a:effectRef idx="3">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In Switzerland, the concept of "accreditation" does not officially exist. But the training functions between universities are clearly divided. The gradation of these educational institutions, according to the requirements for the entrant at admission, is as follows:</a:t>
            </a:r>
          </a:p>
          <a:p>
            <a:r>
              <a:rPr lang="en-US" sz="2400" dirty="0">
                <a:latin typeface="Times New Roman" panose="02020603050405020304" pitchFamily="18" charset="0"/>
                <a:cs typeface="Times New Roman" panose="02020603050405020304" pitchFamily="18" charset="0"/>
              </a:rPr>
              <a:t>• Colleges,</a:t>
            </a:r>
          </a:p>
          <a:p>
            <a:r>
              <a:rPr lang="en-US" sz="2400" dirty="0">
                <a:latin typeface="Times New Roman" panose="02020603050405020304" pitchFamily="18" charset="0"/>
                <a:cs typeface="Times New Roman" panose="02020603050405020304" pitchFamily="18" charset="0"/>
              </a:rPr>
              <a:t>• Polytechnic schools,</a:t>
            </a:r>
          </a:p>
          <a:p>
            <a:r>
              <a:rPr lang="en-US" sz="2400" dirty="0">
                <a:latin typeface="Times New Roman" panose="02020603050405020304" pitchFamily="18" charset="0"/>
                <a:cs typeface="Times New Roman" panose="02020603050405020304" pitchFamily="18" charset="0"/>
              </a:rPr>
              <a:t>• Higher specialized schools,</a:t>
            </a:r>
          </a:p>
          <a:p>
            <a:r>
              <a:rPr lang="en-US" sz="2400" dirty="0">
                <a:latin typeface="Times New Roman" panose="02020603050405020304" pitchFamily="18" charset="0"/>
                <a:cs typeface="Times New Roman" panose="02020603050405020304" pitchFamily="18" charset="0"/>
              </a:rPr>
              <a:t>• Institutes,</a:t>
            </a:r>
          </a:p>
          <a:p>
            <a:r>
              <a:rPr lang="en-US" sz="2400" dirty="0">
                <a:latin typeface="Times New Roman" panose="02020603050405020304" pitchFamily="18" charset="0"/>
                <a:cs typeface="Times New Roman" panose="02020603050405020304" pitchFamily="18" charset="0"/>
              </a:rPr>
              <a:t>• Universities.</a:t>
            </a:r>
          </a:p>
        </p:txBody>
      </p:sp>
      <p:sp>
        <p:nvSpPr>
          <p:cNvPr id="29" name="Скругленный прямоугольник 28"/>
          <p:cNvSpPr/>
          <p:nvPr/>
        </p:nvSpPr>
        <p:spPr>
          <a:xfrm>
            <a:off x="458130" y="5571615"/>
            <a:ext cx="15346011" cy="4405049"/>
          </a:xfrm>
          <a:prstGeom prst="roundRect">
            <a:avLst/>
          </a:prstGeom>
          <a:solidFill>
            <a:srgbClr val="33CCFF"/>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3107"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Relevance of research</a:t>
            </a:r>
            <a:r>
              <a:rPr lang="uk-UA" sz="3107"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107" dirty="0">
                <a:latin typeface="Times New Roman" panose="02020603050405020304" pitchFamily="18" charset="0"/>
                <a:cs typeface="Times New Roman" panose="02020603050405020304" pitchFamily="18" charset="0"/>
              </a:rPr>
              <a:t>The structure of higher education in Ukraine is built in accordance with the structure of education in developed countries, which is defined by UNESCO, the UN and other international organizations. However, a more detailed acquaintance with the educational systems of other countries allows learning from the experience and improving their own education system. For this purpose, was elected the country in which the level of higher education occupies a high place in the assessment of general indicators – teaching, research, knowledge and worldview values</a:t>
            </a:r>
            <a:r>
              <a:rPr lang="ru-RU" sz="3107" dirty="0">
                <a:latin typeface="Times New Roman" panose="02020603050405020304" pitchFamily="18" charset="0"/>
                <a:cs typeface="Times New Roman" panose="02020603050405020304" pitchFamily="18" charset="0"/>
              </a:rPr>
              <a:t>.</a:t>
            </a:r>
            <a:endParaRPr lang="uk-UA" sz="3107"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15940464" y="6523978"/>
            <a:ext cx="5207968" cy="1200329"/>
          </a:xfrm>
          <a:prstGeom prst="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indent="457200" algn="just"/>
            <a:r>
              <a:rPr lang="en-US" sz="2400" b="1" dirty="0">
                <a:latin typeface="Times New Roman" panose="02020603050405020304" pitchFamily="18" charset="0"/>
                <a:cs typeface="Times New Roman" panose="02020603050405020304" pitchFamily="18" charset="0"/>
              </a:rPr>
              <a:t>The purpose of the study</a:t>
            </a:r>
            <a:r>
              <a:rPr lang="uk-UA"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investigate and compare the quality of higher education in Switzerland.</a:t>
            </a:r>
          </a:p>
        </p:txBody>
      </p:sp>
      <p:sp>
        <p:nvSpPr>
          <p:cNvPr id="31" name="TextBox 30"/>
          <p:cNvSpPr txBox="1"/>
          <p:nvPr/>
        </p:nvSpPr>
        <p:spPr>
          <a:xfrm>
            <a:off x="15940464" y="7901441"/>
            <a:ext cx="5207968" cy="1938992"/>
          </a:xfrm>
          <a:prstGeom prst="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indent="457200" algn="just"/>
            <a:r>
              <a:rPr lang="en-US" sz="2400" b="1" dirty="0">
                <a:latin typeface="Times New Roman" panose="02020603050405020304" pitchFamily="18" charset="0"/>
                <a:cs typeface="Times New Roman" panose="02020603050405020304" pitchFamily="18" charset="0"/>
              </a:rPr>
              <a:t>Research methods</a:t>
            </a:r>
            <a:r>
              <a:rPr lang="uk-UA"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theoretical analysis of normative documents, statistical data, electronic resources, synthesis, generalization, statistical analysis</a:t>
            </a:r>
            <a:r>
              <a:rPr lang="uk-UA" sz="2400" dirty="0">
                <a:latin typeface="Times New Roman" panose="02020603050405020304" pitchFamily="18" charset="0"/>
                <a:cs typeface="Times New Roman" panose="02020603050405020304" pitchFamily="18" charset="0"/>
              </a:rPr>
              <a:t>.</a:t>
            </a:r>
          </a:p>
        </p:txBody>
      </p:sp>
      <p:cxnSp>
        <p:nvCxnSpPr>
          <p:cNvPr id="32" name="Прямая соединительная линия 31"/>
          <p:cNvCxnSpPr/>
          <p:nvPr/>
        </p:nvCxnSpPr>
        <p:spPr>
          <a:xfrm flipV="1">
            <a:off x="-1" y="10454906"/>
            <a:ext cx="21383626" cy="24333"/>
          </a:xfrm>
          <a:prstGeom prst="line">
            <a:avLst/>
          </a:prstGeom>
          <a:ln>
            <a:solidFill>
              <a:srgbClr val="3399FF"/>
            </a:solidFill>
          </a:ln>
          <a:effectLst>
            <a:outerShdw blurRad="50800" dist="38100" dir="2700000" algn="tl" rotWithShape="0">
              <a:prstClr val="black">
                <a:alpha val="40000"/>
              </a:prstClr>
            </a:outerShdw>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34" name="Овал 33"/>
          <p:cNvSpPr/>
          <p:nvPr/>
        </p:nvSpPr>
        <p:spPr>
          <a:xfrm>
            <a:off x="4175508" y="23787512"/>
            <a:ext cx="8960420" cy="1277615"/>
          </a:xfrm>
          <a:prstGeom prst="ellipse">
            <a:avLst/>
          </a:prstGeom>
          <a:solidFill>
            <a:srgbClr val="3399FF"/>
          </a:solidFill>
          <a:ln>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813" b="1" dirty="0">
                <a:latin typeface="Times New Roman" panose="02020603050405020304" pitchFamily="18" charset="0"/>
                <a:cs typeface="Times New Roman" panose="02020603050405020304" pitchFamily="18" charset="0"/>
              </a:rPr>
              <a:t>Qualitative and quantitative characteristics</a:t>
            </a:r>
            <a:endParaRPr lang="uk-UA" sz="3813" b="1" dirty="0">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803750" y="25313603"/>
            <a:ext cx="15000391" cy="4351278"/>
          </a:xfrm>
          <a:prstGeom prst="roundRect">
            <a:avLst/>
          </a:prstGeom>
          <a:solidFill>
            <a:srgbClr val="3399FF"/>
          </a:solidFill>
        </p:spPr>
        <p:style>
          <a:lnRef idx="1">
            <a:schemeClr val="accent1"/>
          </a:lnRef>
          <a:fillRef idx="2">
            <a:schemeClr val="accent1"/>
          </a:fillRef>
          <a:effectRef idx="1">
            <a:schemeClr val="accent1"/>
          </a:effectRef>
          <a:fontRef idx="minor">
            <a:schemeClr val="dk1"/>
          </a:fontRef>
        </p:style>
        <p:txBody>
          <a:bodyPr rtlCol="0" anchor="ctr"/>
          <a:lstStyle/>
          <a:p>
            <a:pPr lvl="1"/>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both countries there is a wide range of universities, areas of training, specialties. But in Switzerland, preference is given to state diplomas, and non-state diplomas are not even compared (this applies to universities). In Ukraine, the number of private universities is unreasonably high. Accordingly, the diplomas of our specialists lose against foreign ones.</a:t>
            </a:r>
          </a:p>
          <a:p>
            <a:pPr lvl="1"/>
            <a:endPar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lvl="1"/>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higher education system in Switzerland focused on its own market, specialties and areas of training are improved in accordance with the needs of the country, as evidenced by the numbers. And our state focuses on the directions developing in other countries, neglecting own needs.</a:t>
            </a:r>
          </a:p>
          <a:p>
            <a:pPr lvl="1"/>
            <a:endPar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lvl="1"/>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Thus, a necessary condition for Ukraine, in comparison with Switzerland in the field of higher education, is to improve the quality of training specialists by expanding existing areas, partial reorientation of specialties to government needs, a more substantial practical base of students.</a:t>
            </a:r>
          </a:p>
        </p:txBody>
      </p:sp>
      <p:pic>
        <p:nvPicPr>
          <p:cNvPr id="36" name="Picture 12" descr="Icon Education at GetDrawings | Free downloa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45053" y="25712892"/>
            <a:ext cx="998991" cy="99899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Eu Stars Europe Png Img"/>
          <p:cNvPicPr>
            <a:picLocks noChangeAspect="1" noChangeArrowheads="1"/>
          </p:cNvPicPr>
          <p:nvPr/>
        </p:nvPicPr>
        <p:blipFill>
          <a:blip r:embed="rId12" cstate="print">
            <a:biLevel thresh="75000"/>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8434" y="27010965"/>
            <a:ext cx="1612231" cy="100898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6" descr="Iconizer.net | стрелка бесплатные иконки"/>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54085" y="28278503"/>
            <a:ext cx="1007380" cy="1007380"/>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Прямая соединительная линия 38"/>
          <p:cNvCxnSpPr/>
          <p:nvPr/>
        </p:nvCxnSpPr>
        <p:spPr>
          <a:xfrm>
            <a:off x="15940464" y="10516545"/>
            <a:ext cx="20514" cy="19831693"/>
          </a:xfrm>
          <a:prstGeom prst="line">
            <a:avLst/>
          </a:prstGeom>
          <a:ln>
            <a:solidFill>
              <a:srgbClr val="3399FF"/>
            </a:solidFill>
          </a:ln>
          <a:effectLst>
            <a:outerShdw blurRad="50800" dist="38100" dir="2700000" algn="tl" rotWithShape="0">
              <a:prstClr val="black">
                <a:alpha val="40000"/>
              </a:prstClr>
            </a:outerShdw>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42" name="Овал 41"/>
          <p:cNvSpPr/>
          <p:nvPr/>
        </p:nvSpPr>
        <p:spPr>
          <a:xfrm>
            <a:off x="16119648" y="10562054"/>
            <a:ext cx="5028784" cy="1504711"/>
          </a:xfrm>
          <a:prstGeom prst="ellipse">
            <a:avLst/>
          </a:prstGeom>
          <a:solidFill>
            <a:srgbClr val="3399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107" b="1" dirty="0">
                <a:latin typeface="Times New Roman" panose="02020603050405020304" pitchFamily="18" charset="0"/>
                <a:cs typeface="Times New Roman" panose="02020603050405020304" pitchFamily="18" charset="0"/>
              </a:rPr>
              <a:t>Graduate system of higher education</a:t>
            </a:r>
            <a:endParaRPr lang="uk-UA" sz="3107" b="1" dirty="0">
              <a:latin typeface="Times New Roman" panose="02020603050405020304" pitchFamily="18" charset="0"/>
              <a:cs typeface="Times New Roman" panose="02020603050405020304" pitchFamily="18" charset="0"/>
            </a:endParaRPr>
          </a:p>
        </p:txBody>
      </p:sp>
      <p:sp>
        <p:nvSpPr>
          <p:cNvPr id="44" name="Выгнутая вверх стрелка 43"/>
          <p:cNvSpPr/>
          <p:nvPr/>
        </p:nvSpPr>
        <p:spPr>
          <a:xfrm rot="4539470">
            <a:off x="16101002" y="16514670"/>
            <a:ext cx="7889098" cy="1658750"/>
          </a:xfrm>
          <a:prstGeom prst="curvedDownArrow">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sz="6780">
              <a:solidFill>
                <a:schemeClr val="tx1"/>
              </a:solidFill>
            </a:endParaRPr>
          </a:p>
        </p:txBody>
      </p:sp>
      <p:sp>
        <p:nvSpPr>
          <p:cNvPr id="43" name="Скругленный прямоугольник 42"/>
          <p:cNvSpPr/>
          <p:nvPr/>
        </p:nvSpPr>
        <p:spPr>
          <a:xfrm>
            <a:off x="16119648" y="12366763"/>
            <a:ext cx="5028784" cy="5311637"/>
          </a:xfrm>
          <a:prstGeom prst="roundRect">
            <a:avLst/>
          </a:prstGeom>
          <a:solidFill>
            <a:srgbClr val="3399FF"/>
          </a:solidFill>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200" dirty="0">
                <a:latin typeface="Times New Roman" panose="02020603050405020304" pitchFamily="18" charset="0"/>
                <a:cs typeface="Times New Roman" panose="02020603050405020304" pitchFamily="18" charset="0"/>
              </a:rPr>
              <a:t>Graduate education is similar in both countries (Ukraine and Switzerland). The differences are in the terms of training specialists of different educational and qualification levels, the availability of a doctoral degree in the Swiss education system, as well as in the requirements for postgraduate education.</a:t>
            </a:r>
          </a:p>
          <a:p>
            <a:pPr algn="just"/>
            <a:r>
              <a:rPr lang="en-US" sz="2200" dirty="0">
                <a:latin typeface="Times New Roman" panose="02020603050405020304" pitchFamily="18" charset="0"/>
                <a:cs typeface="Times New Roman" panose="02020603050405020304" pitchFamily="18" charset="0"/>
              </a:rPr>
              <a:t>In particular, Switzerland emphasizes the professionalism of the applicant when completing him in a postgraduate education institution.</a:t>
            </a:r>
          </a:p>
        </p:txBody>
      </p:sp>
      <p:pic>
        <p:nvPicPr>
          <p:cNvPr id="45" name="Picture 10" descr="Graduate Material Design For School Students, Graduation ..."/>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8680"/>
          <a:stretch/>
        </p:blipFill>
        <p:spPr bwMode="auto">
          <a:xfrm>
            <a:off x="16245365" y="17481148"/>
            <a:ext cx="3093914" cy="2825364"/>
          </a:xfrm>
          <a:prstGeom prst="rect">
            <a:avLst/>
          </a:prstGeom>
          <a:noFill/>
          <a:extLst>
            <a:ext uri="{909E8E84-426E-40DD-AFC4-6F175D3DCCD1}">
              <a14:hiddenFill xmlns:a14="http://schemas.microsoft.com/office/drawing/2010/main">
                <a:solidFill>
                  <a:srgbClr val="FFFFFF"/>
                </a:solidFill>
              </a14:hiddenFill>
            </a:ext>
          </a:extLst>
        </p:spPr>
      </p:pic>
      <p:sp>
        <p:nvSpPr>
          <p:cNvPr id="46" name="Скругленный прямоугольник 45"/>
          <p:cNvSpPr/>
          <p:nvPr/>
        </p:nvSpPr>
        <p:spPr>
          <a:xfrm>
            <a:off x="16130646" y="20432391"/>
            <a:ext cx="4005829" cy="5102875"/>
          </a:xfrm>
          <a:prstGeom prst="roundRect">
            <a:avLst/>
          </a:prstGeom>
          <a:solidFill>
            <a:srgbClr val="3399FF"/>
          </a:solidFill>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200" dirty="0">
                <a:latin typeface="Times New Roman" panose="02020603050405020304" pitchFamily="18" charset="0"/>
                <a:cs typeface="Times New Roman" panose="02020603050405020304" pitchFamily="18" charset="0"/>
              </a:rPr>
              <a:t>This is quite important, because having experience, that is proven techniques and combining them with new knowledge in the learning process, the student moves to a qualitatively new level, which has no analogues in Ukraine, because the principle of continuity of education in our country contributes to the accumulation of theoretical base, even at parallel work of the student.</a:t>
            </a:r>
            <a:endParaRPr lang="uk-UA" sz="2200" dirty="0">
              <a:latin typeface="Times New Roman" panose="02020603050405020304" pitchFamily="18" charset="0"/>
              <a:cs typeface="Times New Roman" panose="02020603050405020304" pitchFamily="18" charset="0"/>
            </a:endParaRPr>
          </a:p>
        </p:txBody>
      </p:sp>
      <p:pic>
        <p:nvPicPr>
          <p:cNvPr id="40" name="Рисунок 39"/>
          <p:cNvPicPr>
            <a:picLocks noChangeAspect="1"/>
          </p:cNvPicPr>
          <p:nvPr/>
        </p:nvPicPr>
        <p:blipFill>
          <a:blip r:embed="rId16" cstate="print"/>
          <a:stretch>
            <a:fillRect/>
          </a:stretch>
        </p:blipFill>
        <p:spPr>
          <a:xfrm>
            <a:off x="19911600" y="26942100"/>
            <a:ext cx="1431098" cy="1425160"/>
          </a:xfrm>
          <a:prstGeom prst="rect">
            <a:avLst/>
          </a:prstGeom>
        </p:spPr>
      </p:pic>
      <p:pic>
        <p:nvPicPr>
          <p:cNvPr id="48" name="Picture 2"/>
          <p:cNvPicPr>
            <a:picLocks noChangeAspect="1" noChangeArrowheads="1"/>
          </p:cNvPicPr>
          <p:nvPr/>
        </p:nvPicPr>
        <p:blipFill>
          <a:blip r:embed="rId17" cstate="print"/>
          <a:srcRect/>
          <a:stretch>
            <a:fillRect/>
          </a:stretch>
        </p:blipFill>
        <p:spPr bwMode="auto">
          <a:xfrm>
            <a:off x="19833020" y="28535923"/>
            <a:ext cx="1530657" cy="1499921"/>
          </a:xfrm>
          <a:prstGeom prst="rect">
            <a:avLst/>
          </a:prstGeom>
          <a:noFill/>
          <a:ln w="9525">
            <a:noFill/>
            <a:miter lim="800000"/>
            <a:headEnd/>
            <a:tailEnd/>
          </a:ln>
          <a:effectLst/>
        </p:spPr>
      </p:pic>
      <p:sp>
        <p:nvSpPr>
          <p:cNvPr id="47" name="Прямоугольник 46"/>
          <p:cNvSpPr/>
          <p:nvPr/>
        </p:nvSpPr>
        <p:spPr>
          <a:xfrm>
            <a:off x="16142716" y="26019173"/>
            <a:ext cx="3727856" cy="4154984"/>
          </a:xfrm>
          <a:prstGeom prst="rect">
            <a:avLst/>
          </a:prstGeom>
          <a:solidFill>
            <a:srgbClr val="33CC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lgn="just"/>
            <a:r>
              <a:rPr lang="en-US" sz="2200" b="1" dirty="0">
                <a:latin typeface="Times New Roman" panose="02020603050405020304" pitchFamily="18" charset="0"/>
                <a:cs typeface="Times New Roman" panose="02020603050405020304" pitchFamily="18" charset="0"/>
              </a:rPr>
              <a:t>Conclusions. Research and analysis of the features and differences of higher education systems in Switzerland and Ukraine creates a canvas to take into account all the disadvantages of our education system, their correction, taking into account the positive qualities of the educational system of the compared country.</a:t>
            </a:r>
            <a:endParaRPr lang="en-US" sz="2200" dirty="0">
              <a:latin typeface="Times New Roman" panose="02020603050405020304" pitchFamily="18" charset="0"/>
              <a:cs typeface="Times New Roman" panose="02020603050405020304" pitchFamily="18" charset="0"/>
            </a:endParaRPr>
          </a:p>
        </p:txBody>
      </p:sp>
      <p:cxnSp>
        <p:nvCxnSpPr>
          <p:cNvPr id="51" name="Прямая соединительная линия 50"/>
          <p:cNvCxnSpPr/>
          <p:nvPr/>
        </p:nvCxnSpPr>
        <p:spPr>
          <a:xfrm>
            <a:off x="15973809" y="25781605"/>
            <a:ext cx="5389868" cy="0"/>
          </a:xfrm>
          <a:prstGeom prst="line">
            <a:avLst/>
          </a:prstGeom>
          <a:ln>
            <a:solidFill>
              <a:srgbClr val="3399FF"/>
            </a:solidFill>
          </a:ln>
          <a:effectLst>
            <a:outerShdw blurRad="50800" dist="38100" dir="2700000" algn="tl" rotWithShape="0">
              <a:prstClr val="black">
                <a:alpha val="40000"/>
              </a:prstClr>
            </a:outerShdw>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769014"/>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TotalTime>
  <Words>732</Words>
  <Application>Microsoft Office PowerPoint</Application>
  <PresentationFormat>Произвольный</PresentationFormat>
  <Paragraphs>43</Paragraphs>
  <Slides>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Calibri</vt:lpstr>
      <vt:lpstr>Calibri Light</vt:lpstr>
      <vt:lpstr>Times New Roman</vt:lpstr>
      <vt:lpstr>Тема Office</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Oksana</dc:creator>
  <cp:lastModifiedBy>Bogdan</cp:lastModifiedBy>
  <cp:revision>31</cp:revision>
  <dcterms:created xsi:type="dcterms:W3CDTF">2020-04-02T08:55:34Z</dcterms:created>
  <dcterms:modified xsi:type="dcterms:W3CDTF">2020-10-17T12:49:41Z</dcterms:modified>
</cp:coreProperties>
</file>