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7"/>
  </p:notesMasterIdLst>
  <p:handoutMasterIdLst>
    <p:handoutMasterId r:id="rId18"/>
  </p:handoutMasterIdLst>
  <p:sldIdLst>
    <p:sldId id="256" r:id="rId2"/>
    <p:sldId id="271" r:id="rId3"/>
    <p:sldId id="259" r:id="rId4"/>
    <p:sldId id="260" r:id="rId5"/>
    <p:sldId id="261" r:id="rId6"/>
    <p:sldId id="262" r:id="rId7"/>
    <p:sldId id="263" r:id="rId8"/>
    <p:sldId id="264" r:id="rId9"/>
    <p:sldId id="265" r:id="rId10"/>
    <p:sldId id="266" r:id="rId11"/>
    <p:sldId id="267" r:id="rId12"/>
    <p:sldId id="268" r:id="rId13"/>
    <p:sldId id="269" r:id="rId14"/>
    <p:sldId id="270" r:id="rId15"/>
    <p:sldId id="25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ітли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Світли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1512" y="102"/>
      </p:cViewPr>
      <p:guideLst>
        <p:guide orient="horz" pos="2160"/>
        <p:guide pos="2880"/>
      </p:guideLst>
    </p:cSldViewPr>
  </p:slideViewPr>
  <p:notesTextViewPr>
    <p:cViewPr>
      <p:scale>
        <a:sx n="1" d="1"/>
        <a:sy n="1" d="1"/>
      </p:scale>
      <p:origin x="0" y="0"/>
    </p:cViewPr>
  </p:notesTextViewPr>
  <p:notesViewPr>
    <p:cSldViewPr snapToGrid="0">
      <p:cViewPr varScale="1">
        <p:scale>
          <a:sx n="89" d="100"/>
          <a:sy n="89" d="100"/>
        </p:scale>
        <p:origin x="379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49CA8C-FF83-4C29-827E-B6D707C0D37B}" type="doc">
      <dgm:prSet loTypeId="urn:microsoft.com/office/officeart/2005/8/layout/chevron2" loCatId="list" qsTypeId="urn:microsoft.com/office/officeart/2005/8/quickstyle/simple3" qsCatId="simple" csTypeId="urn:microsoft.com/office/officeart/2005/8/colors/colorful1#1" csCatId="colorful" phldr="1"/>
      <dgm:spPr/>
      <dgm:t>
        <a:bodyPr/>
        <a:lstStyle/>
        <a:p>
          <a:endParaRPr lang="ru-RU"/>
        </a:p>
      </dgm:t>
    </dgm:pt>
    <dgm:pt modelId="{AF25AE77-5814-4550-8BF0-A5B384C933A7}">
      <dgm:prSet phldrT="[Текст]" custT="1"/>
      <dgm:spPr/>
      <dgm:t>
        <a:bodyPr/>
        <a:lstStyle/>
        <a:p>
          <a:pPr algn="ctr"/>
          <a:r>
            <a:rPr lang="uk-UA" sz="1800" dirty="0">
              <a:latin typeface="Times New Roman" pitchFamily="18" charset="0"/>
              <a:cs typeface="Times New Roman" pitchFamily="18" charset="0"/>
            </a:rPr>
            <a:t>1</a:t>
          </a:r>
          <a:endParaRPr lang="ru-RU" sz="1800" dirty="0">
            <a:latin typeface="Times New Roman" pitchFamily="18" charset="0"/>
            <a:cs typeface="Times New Roman" pitchFamily="18" charset="0"/>
          </a:endParaRPr>
        </a:p>
      </dgm:t>
    </dgm:pt>
    <dgm:pt modelId="{380F37DF-1E0E-4739-BECF-CC43B172CE25}" type="parTrans" cxnId="{939E271A-6370-48FB-B72B-5E264B5A72CD}">
      <dgm:prSet/>
      <dgm:spPr/>
      <dgm:t>
        <a:bodyPr/>
        <a:lstStyle/>
        <a:p>
          <a:pPr algn="just"/>
          <a:endParaRPr lang="ru-RU" sz="1800">
            <a:latin typeface="Times New Roman" pitchFamily="18" charset="0"/>
            <a:cs typeface="Times New Roman" pitchFamily="18" charset="0"/>
          </a:endParaRPr>
        </a:p>
      </dgm:t>
    </dgm:pt>
    <dgm:pt modelId="{330C37E7-E100-45F0-A368-1041702F3FA2}" type="sibTrans" cxnId="{939E271A-6370-48FB-B72B-5E264B5A72CD}">
      <dgm:prSet/>
      <dgm:spPr/>
      <dgm:t>
        <a:bodyPr/>
        <a:lstStyle/>
        <a:p>
          <a:pPr algn="just"/>
          <a:endParaRPr lang="ru-RU" sz="1800">
            <a:latin typeface="Times New Roman" pitchFamily="18" charset="0"/>
            <a:cs typeface="Times New Roman" pitchFamily="18" charset="0"/>
          </a:endParaRPr>
        </a:p>
      </dgm:t>
    </dgm:pt>
    <dgm:pt modelId="{C304A3CF-C151-4F6D-A17A-E125CAA65DD3}">
      <dgm:prSet phldrT="[Текст]" custT="1"/>
      <dgm:spPr/>
      <dgm:t>
        <a:bodyPr/>
        <a:lstStyle/>
        <a:p>
          <a:pPr algn="just"/>
          <a:r>
            <a:rPr lang="en-US" sz="1800" dirty="0">
              <a:latin typeface="Times New Roman" pitchFamily="18" charset="0"/>
              <a:cs typeface="Times New Roman" pitchFamily="18" charset="0"/>
            </a:rPr>
            <a:t>Mastering PhD candidates with knowledge on the quality assurance in  higher education and its expert support in the EU Member States</a:t>
          </a:r>
          <a:endParaRPr lang="ru-RU" sz="1800" dirty="0">
            <a:latin typeface="Times New Roman" pitchFamily="18" charset="0"/>
            <a:cs typeface="Times New Roman" pitchFamily="18" charset="0"/>
          </a:endParaRPr>
        </a:p>
      </dgm:t>
    </dgm:pt>
    <dgm:pt modelId="{FDD86E92-B439-4C53-AA93-716FBD326F7D}" type="parTrans" cxnId="{0AD50A9E-8E03-4441-BBB5-BCCC6B431DAF}">
      <dgm:prSet/>
      <dgm:spPr/>
      <dgm:t>
        <a:bodyPr/>
        <a:lstStyle/>
        <a:p>
          <a:pPr algn="just"/>
          <a:endParaRPr lang="ru-RU" sz="1800">
            <a:latin typeface="Times New Roman" pitchFamily="18" charset="0"/>
            <a:cs typeface="Times New Roman" pitchFamily="18" charset="0"/>
          </a:endParaRPr>
        </a:p>
      </dgm:t>
    </dgm:pt>
    <dgm:pt modelId="{40065950-FCC5-4A85-A0BD-6ED791AA00F7}" type="sibTrans" cxnId="{0AD50A9E-8E03-4441-BBB5-BCCC6B431DAF}">
      <dgm:prSet/>
      <dgm:spPr/>
      <dgm:t>
        <a:bodyPr/>
        <a:lstStyle/>
        <a:p>
          <a:pPr algn="just"/>
          <a:endParaRPr lang="ru-RU" sz="1800">
            <a:latin typeface="Times New Roman" pitchFamily="18" charset="0"/>
            <a:cs typeface="Times New Roman" pitchFamily="18" charset="0"/>
          </a:endParaRPr>
        </a:p>
      </dgm:t>
    </dgm:pt>
    <dgm:pt modelId="{1D9C3C59-04B2-4143-90DF-ECC84DF4B0D6}">
      <dgm:prSet phldrT="[Текст]" custT="1"/>
      <dgm:spPr/>
      <dgm:t>
        <a:bodyPr/>
        <a:lstStyle/>
        <a:p>
          <a:pPr algn="ctr"/>
          <a:r>
            <a:rPr lang="uk-UA" sz="1800" dirty="0">
              <a:latin typeface="Times New Roman" pitchFamily="18" charset="0"/>
              <a:cs typeface="Times New Roman" pitchFamily="18" charset="0"/>
            </a:rPr>
            <a:t>3</a:t>
          </a:r>
          <a:endParaRPr lang="ru-RU" sz="1800" dirty="0">
            <a:latin typeface="Times New Roman" pitchFamily="18" charset="0"/>
            <a:cs typeface="Times New Roman" pitchFamily="18" charset="0"/>
          </a:endParaRPr>
        </a:p>
      </dgm:t>
    </dgm:pt>
    <dgm:pt modelId="{D977C71C-0094-4CEC-9B62-323B4C9295B4}" type="parTrans" cxnId="{9D2ECCA0-5F5C-4EF1-BB7E-C32A2092258E}">
      <dgm:prSet/>
      <dgm:spPr/>
      <dgm:t>
        <a:bodyPr/>
        <a:lstStyle/>
        <a:p>
          <a:pPr algn="just"/>
          <a:endParaRPr lang="ru-RU" sz="1800">
            <a:latin typeface="Times New Roman" pitchFamily="18" charset="0"/>
            <a:cs typeface="Times New Roman" pitchFamily="18" charset="0"/>
          </a:endParaRPr>
        </a:p>
      </dgm:t>
    </dgm:pt>
    <dgm:pt modelId="{BD89EB01-5070-4545-8565-0E26C9775448}" type="sibTrans" cxnId="{9D2ECCA0-5F5C-4EF1-BB7E-C32A2092258E}">
      <dgm:prSet/>
      <dgm:spPr/>
      <dgm:t>
        <a:bodyPr/>
        <a:lstStyle/>
        <a:p>
          <a:pPr algn="just"/>
          <a:endParaRPr lang="ru-RU" sz="1800">
            <a:latin typeface="Times New Roman" pitchFamily="18" charset="0"/>
            <a:cs typeface="Times New Roman" pitchFamily="18" charset="0"/>
          </a:endParaRPr>
        </a:p>
      </dgm:t>
    </dgm:pt>
    <dgm:pt modelId="{EAB4BA52-49B0-4709-A61B-77F8DB192692}">
      <dgm:prSet phldrT="[Текст]" custT="1"/>
      <dgm:spPr/>
      <dgm:t>
        <a:bodyPr/>
        <a:lstStyle/>
        <a:p>
          <a:pPr algn="just"/>
          <a:r>
            <a:rPr lang="en-US" sz="1800" dirty="0">
              <a:latin typeface="Times New Roman" pitchFamily="18" charset="0"/>
              <a:cs typeface="Times New Roman" pitchFamily="18" charset="0"/>
            </a:rPr>
            <a:t>Mastering the technology of quality assurance export support in higher education  by PhD students</a:t>
          </a:r>
          <a:endParaRPr lang="ru-RU" sz="1800" dirty="0">
            <a:latin typeface="Times New Roman" pitchFamily="18" charset="0"/>
            <a:cs typeface="Times New Roman" pitchFamily="18" charset="0"/>
          </a:endParaRPr>
        </a:p>
      </dgm:t>
    </dgm:pt>
    <dgm:pt modelId="{751C00E2-5133-45D2-9615-CD63A5680A0C}" type="parTrans" cxnId="{B034A447-F113-47A2-B7B0-F7758EEE1D5C}">
      <dgm:prSet/>
      <dgm:spPr/>
      <dgm:t>
        <a:bodyPr/>
        <a:lstStyle/>
        <a:p>
          <a:pPr algn="just"/>
          <a:endParaRPr lang="ru-RU" sz="1800">
            <a:latin typeface="Times New Roman" pitchFamily="18" charset="0"/>
            <a:cs typeface="Times New Roman" pitchFamily="18" charset="0"/>
          </a:endParaRPr>
        </a:p>
      </dgm:t>
    </dgm:pt>
    <dgm:pt modelId="{32321EB5-EC33-42AF-B8FE-C7119417D8BE}" type="sibTrans" cxnId="{B034A447-F113-47A2-B7B0-F7758EEE1D5C}">
      <dgm:prSet/>
      <dgm:spPr/>
      <dgm:t>
        <a:bodyPr/>
        <a:lstStyle/>
        <a:p>
          <a:pPr algn="just"/>
          <a:endParaRPr lang="ru-RU" sz="1800">
            <a:latin typeface="Times New Roman" pitchFamily="18" charset="0"/>
            <a:cs typeface="Times New Roman" pitchFamily="18" charset="0"/>
          </a:endParaRPr>
        </a:p>
      </dgm:t>
    </dgm:pt>
    <dgm:pt modelId="{23D0852F-AB8B-4173-A7A9-D59A131D0FF2}">
      <dgm:prSet phldrT="[Текст]" custT="1"/>
      <dgm:spPr/>
      <dgm:t>
        <a:bodyPr/>
        <a:lstStyle/>
        <a:p>
          <a:pPr algn="ctr"/>
          <a:r>
            <a:rPr lang="uk-UA" sz="1800" dirty="0">
              <a:latin typeface="Times New Roman" pitchFamily="18" charset="0"/>
              <a:cs typeface="Times New Roman" pitchFamily="18" charset="0"/>
            </a:rPr>
            <a:t>4</a:t>
          </a:r>
          <a:endParaRPr lang="ru-RU" sz="1800" dirty="0">
            <a:latin typeface="Times New Roman" pitchFamily="18" charset="0"/>
            <a:cs typeface="Times New Roman" pitchFamily="18" charset="0"/>
          </a:endParaRPr>
        </a:p>
      </dgm:t>
    </dgm:pt>
    <dgm:pt modelId="{28063455-B6BE-454B-81CD-D6BD8215C1BA}" type="parTrans" cxnId="{35103421-11A8-46C8-B998-94FD8BECBF9B}">
      <dgm:prSet/>
      <dgm:spPr/>
      <dgm:t>
        <a:bodyPr/>
        <a:lstStyle/>
        <a:p>
          <a:pPr algn="just"/>
          <a:endParaRPr lang="ru-RU" sz="1800">
            <a:latin typeface="Times New Roman" pitchFamily="18" charset="0"/>
            <a:cs typeface="Times New Roman" pitchFamily="18" charset="0"/>
          </a:endParaRPr>
        </a:p>
      </dgm:t>
    </dgm:pt>
    <dgm:pt modelId="{8729B00B-AF50-4BA8-B661-26A4E6F6A3FF}" type="sibTrans" cxnId="{35103421-11A8-46C8-B998-94FD8BECBF9B}">
      <dgm:prSet/>
      <dgm:spPr/>
      <dgm:t>
        <a:bodyPr/>
        <a:lstStyle/>
        <a:p>
          <a:pPr algn="just"/>
          <a:endParaRPr lang="ru-RU" sz="1800">
            <a:latin typeface="Times New Roman" pitchFamily="18" charset="0"/>
            <a:cs typeface="Times New Roman" pitchFamily="18" charset="0"/>
          </a:endParaRPr>
        </a:p>
      </dgm:t>
    </dgm:pt>
    <dgm:pt modelId="{00A7C474-FCE7-44AE-BD72-823800B2F585}">
      <dgm:prSet phldrT="[Текст]" custT="1"/>
      <dgm:spPr/>
      <dgm:t>
        <a:bodyPr/>
        <a:lstStyle/>
        <a:p>
          <a:pPr algn="just"/>
          <a:r>
            <a:rPr lang="en-US" sz="1800" dirty="0">
              <a:latin typeface="Times New Roman" pitchFamily="18" charset="0"/>
              <a:cs typeface="Times New Roman" pitchFamily="18" charset="0"/>
            </a:rPr>
            <a:t>Promoting the EU’s progressive experience in quality assurance in higher education and its expert support</a:t>
          </a:r>
          <a:endParaRPr lang="ru-RU" sz="1800" dirty="0">
            <a:latin typeface="Times New Roman" pitchFamily="18" charset="0"/>
            <a:cs typeface="Times New Roman" pitchFamily="18" charset="0"/>
          </a:endParaRPr>
        </a:p>
      </dgm:t>
    </dgm:pt>
    <dgm:pt modelId="{D8B49EE2-CD0C-4657-A79A-DF1A865C6E85}" type="parTrans" cxnId="{3391EDD9-21A3-457F-AB74-796E8751E450}">
      <dgm:prSet/>
      <dgm:spPr/>
      <dgm:t>
        <a:bodyPr/>
        <a:lstStyle/>
        <a:p>
          <a:pPr algn="just"/>
          <a:endParaRPr lang="ru-RU" sz="1800">
            <a:latin typeface="Times New Roman" pitchFamily="18" charset="0"/>
            <a:cs typeface="Times New Roman" pitchFamily="18" charset="0"/>
          </a:endParaRPr>
        </a:p>
      </dgm:t>
    </dgm:pt>
    <dgm:pt modelId="{62398B96-0386-4D8F-90C0-1F61704E1936}" type="sibTrans" cxnId="{3391EDD9-21A3-457F-AB74-796E8751E450}">
      <dgm:prSet/>
      <dgm:spPr/>
      <dgm:t>
        <a:bodyPr/>
        <a:lstStyle/>
        <a:p>
          <a:pPr algn="just"/>
          <a:endParaRPr lang="ru-RU" sz="1800">
            <a:latin typeface="Times New Roman" pitchFamily="18" charset="0"/>
            <a:cs typeface="Times New Roman" pitchFamily="18" charset="0"/>
          </a:endParaRPr>
        </a:p>
      </dgm:t>
    </dgm:pt>
    <dgm:pt modelId="{E01FDE4E-5C77-4460-A771-B89E8675A74E}">
      <dgm:prSet custT="1"/>
      <dgm:spPr/>
      <dgm:t>
        <a:bodyPr/>
        <a:lstStyle/>
        <a:p>
          <a:pPr algn="ctr"/>
          <a:r>
            <a:rPr lang="uk-UA" sz="1800" dirty="0">
              <a:latin typeface="Times New Roman" pitchFamily="18" charset="0"/>
              <a:cs typeface="Times New Roman" pitchFamily="18" charset="0"/>
            </a:rPr>
            <a:t>2</a:t>
          </a:r>
          <a:endParaRPr lang="ru-RU" sz="1800" dirty="0">
            <a:latin typeface="Times New Roman" pitchFamily="18" charset="0"/>
            <a:cs typeface="Times New Roman" pitchFamily="18" charset="0"/>
          </a:endParaRPr>
        </a:p>
      </dgm:t>
    </dgm:pt>
    <dgm:pt modelId="{6D521BCF-9DB4-43DB-9456-F31D8BA496C7}" type="parTrans" cxnId="{D3479C79-CBB3-4C19-9549-F024F2F3AB92}">
      <dgm:prSet/>
      <dgm:spPr/>
      <dgm:t>
        <a:bodyPr/>
        <a:lstStyle/>
        <a:p>
          <a:pPr algn="just"/>
          <a:endParaRPr lang="ru-RU" sz="1800">
            <a:latin typeface="Times New Roman" pitchFamily="18" charset="0"/>
            <a:cs typeface="Times New Roman" pitchFamily="18" charset="0"/>
          </a:endParaRPr>
        </a:p>
      </dgm:t>
    </dgm:pt>
    <dgm:pt modelId="{412436F4-6012-4CBF-9A96-ED7E10561FCE}" type="sibTrans" cxnId="{D3479C79-CBB3-4C19-9549-F024F2F3AB92}">
      <dgm:prSet/>
      <dgm:spPr/>
      <dgm:t>
        <a:bodyPr/>
        <a:lstStyle/>
        <a:p>
          <a:pPr algn="just"/>
          <a:endParaRPr lang="ru-RU" sz="1800">
            <a:latin typeface="Times New Roman" pitchFamily="18" charset="0"/>
            <a:cs typeface="Times New Roman" pitchFamily="18" charset="0"/>
          </a:endParaRPr>
        </a:p>
      </dgm:t>
    </dgm:pt>
    <dgm:pt modelId="{E4332D11-4565-489A-B300-56914FF6858B}">
      <dgm:prSet custT="1"/>
      <dgm:spPr/>
      <dgm:t>
        <a:bodyPr/>
        <a:lstStyle/>
        <a:p>
          <a:pPr algn="just"/>
          <a:r>
            <a:rPr lang="en-US" sz="1800" dirty="0">
              <a:latin typeface="Times New Roman" pitchFamily="18" charset="0"/>
              <a:cs typeface="Times New Roman" pitchFamily="18" charset="0"/>
            </a:rPr>
            <a:t>Learning basic European standards and guidelines for quality assurance in higher education by PhD candidates</a:t>
          </a:r>
          <a:endParaRPr lang="ru-RU" sz="1800" dirty="0">
            <a:latin typeface="Times New Roman" pitchFamily="18" charset="0"/>
            <a:cs typeface="Times New Roman" pitchFamily="18" charset="0"/>
          </a:endParaRPr>
        </a:p>
      </dgm:t>
    </dgm:pt>
    <dgm:pt modelId="{5E1D9B5C-52AE-4F77-B062-4EFFC21C9D64}" type="parTrans" cxnId="{F878ECD9-DF3A-40AD-9617-6ECA75B4289B}">
      <dgm:prSet/>
      <dgm:spPr/>
      <dgm:t>
        <a:bodyPr/>
        <a:lstStyle/>
        <a:p>
          <a:pPr algn="just"/>
          <a:endParaRPr lang="ru-RU" sz="1800">
            <a:latin typeface="Times New Roman" pitchFamily="18" charset="0"/>
            <a:cs typeface="Times New Roman" pitchFamily="18" charset="0"/>
          </a:endParaRPr>
        </a:p>
      </dgm:t>
    </dgm:pt>
    <dgm:pt modelId="{603ADD6C-013E-4FFD-9779-F09F89BBC620}" type="sibTrans" cxnId="{F878ECD9-DF3A-40AD-9617-6ECA75B4289B}">
      <dgm:prSet/>
      <dgm:spPr/>
      <dgm:t>
        <a:bodyPr/>
        <a:lstStyle/>
        <a:p>
          <a:pPr algn="just"/>
          <a:endParaRPr lang="ru-RU" sz="1800">
            <a:latin typeface="Times New Roman" pitchFamily="18" charset="0"/>
            <a:cs typeface="Times New Roman" pitchFamily="18" charset="0"/>
          </a:endParaRPr>
        </a:p>
      </dgm:t>
    </dgm:pt>
    <dgm:pt modelId="{64EFD170-2337-4F83-AA11-3A57900B5470}" type="pres">
      <dgm:prSet presAssocID="{9749CA8C-FF83-4C29-827E-B6D707C0D37B}" presName="linearFlow" presStyleCnt="0">
        <dgm:presLayoutVars>
          <dgm:dir/>
          <dgm:animLvl val="lvl"/>
          <dgm:resizeHandles val="exact"/>
        </dgm:presLayoutVars>
      </dgm:prSet>
      <dgm:spPr/>
    </dgm:pt>
    <dgm:pt modelId="{65CC53CB-89B3-48F2-B5A9-830CBB2BCBB7}" type="pres">
      <dgm:prSet presAssocID="{AF25AE77-5814-4550-8BF0-A5B384C933A7}" presName="composite" presStyleCnt="0"/>
      <dgm:spPr/>
    </dgm:pt>
    <dgm:pt modelId="{CE9F37E4-1FF3-4634-84A3-D4B3AE9277E2}" type="pres">
      <dgm:prSet presAssocID="{AF25AE77-5814-4550-8BF0-A5B384C933A7}" presName="parentText" presStyleLbl="alignNode1" presStyleIdx="0" presStyleCnt="4">
        <dgm:presLayoutVars>
          <dgm:chMax val="1"/>
          <dgm:bulletEnabled val="1"/>
        </dgm:presLayoutVars>
      </dgm:prSet>
      <dgm:spPr/>
    </dgm:pt>
    <dgm:pt modelId="{F894BD55-8417-4E89-A6BF-321C49E2748E}" type="pres">
      <dgm:prSet presAssocID="{AF25AE77-5814-4550-8BF0-A5B384C933A7}" presName="descendantText" presStyleLbl="alignAcc1" presStyleIdx="0" presStyleCnt="4">
        <dgm:presLayoutVars>
          <dgm:bulletEnabled val="1"/>
        </dgm:presLayoutVars>
      </dgm:prSet>
      <dgm:spPr/>
    </dgm:pt>
    <dgm:pt modelId="{3FE2D395-78AA-445A-9E2D-EFE703F026F5}" type="pres">
      <dgm:prSet presAssocID="{330C37E7-E100-45F0-A368-1041702F3FA2}" presName="sp" presStyleCnt="0"/>
      <dgm:spPr/>
    </dgm:pt>
    <dgm:pt modelId="{22985984-E8E2-4880-A444-7A083701EF22}" type="pres">
      <dgm:prSet presAssocID="{E01FDE4E-5C77-4460-A771-B89E8675A74E}" presName="composite" presStyleCnt="0"/>
      <dgm:spPr/>
    </dgm:pt>
    <dgm:pt modelId="{FA2D27B4-ADA6-45BA-8EAD-2286F9E9B602}" type="pres">
      <dgm:prSet presAssocID="{E01FDE4E-5C77-4460-A771-B89E8675A74E}" presName="parentText" presStyleLbl="alignNode1" presStyleIdx="1" presStyleCnt="4">
        <dgm:presLayoutVars>
          <dgm:chMax val="1"/>
          <dgm:bulletEnabled val="1"/>
        </dgm:presLayoutVars>
      </dgm:prSet>
      <dgm:spPr/>
    </dgm:pt>
    <dgm:pt modelId="{8134332A-B8AC-49B4-8E1E-3DB713F3826E}" type="pres">
      <dgm:prSet presAssocID="{E01FDE4E-5C77-4460-A771-B89E8675A74E}" presName="descendantText" presStyleLbl="alignAcc1" presStyleIdx="1" presStyleCnt="4">
        <dgm:presLayoutVars>
          <dgm:bulletEnabled val="1"/>
        </dgm:presLayoutVars>
      </dgm:prSet>
      <dgm:spPr/>
    </dgm:pt>
    <dgm:pt modelId="{47534592-E8E2-41B9-8D2D-1EA595B0948A}" type="pres">
      <dgm:prSet presAssocID="{412436F4-6012-4CBF-9A96-ED7E10561FCE}" presName="sp" presStyleCnt="0"/>
      <dgm:spPr/>
    </dgm:pt>
    <dgm:pt modelId="{343B92BF-B00C-40DF-9569-FE2F87325218}" type="pres">
      <dgm:prSet presAssocID="{1D9C3C59-04B2-4143-90DF-ECC84DF4B0D6}" presName="composite" presStyleCnt="0"/>
      <dgm:spPr/>
    </dgm:pt>
    <dgm:pt modelId="{7BA64B4A-CACA-407F-8FFB-3B24426EEFBD}" type="pres">
      <dgm:prSet presAssocID="{1D9C3C59-04B2-4143-90DF-ECC84DF4B0D6}" presName="parentText" presStyleLbl="alignNode1" presStyleIdx="2" presStyleCnt="4">
        <dgm:presLayoutVars>
          <dgm:chMax val="1"/>
          <dgm:bulletEnabled val="1"/>
        </dgm:presLayoutVars>
      </dgm:prSet>
      <dgm:spPr/>
    </dgm:pt>
    <dgm:pt modelId="{BB16CE51-B61D-4A33-A82C-66CA01B518A3}" type="pres">
      <dgm:prSet presAssocID="{1D9C3C59-04B2-4143-90DF-ECC84DF4B0D6}" presName="descendantText" presStyleLbl="alignAcc1" presStyleIdx="2" presStyleCnt="4">
        <dgm:presLayoutVars>
          <dgm:bulletEnabled val="1"/>
        </dgm:presLayoutVars>
      </dgm:prSet>
      <dgm:spPr/>
    </dgm:pt>
    <dgm:pt modelId="{BB428AFC-2C9A-488D-BEAD-43E982AD101C}" type="pres">
      <dgm:prSet presAssocID="{BD89EB01-5070-4545-8565-0E26C9775448}" presName="sp" presStyleCnt="0"/>
      <dgm:spPr/>
    </dgm:pt>
    <dgm:pt modelId="{24B21D29-939E-42B2-AFB0-39BA471AE8EE}" type="pres">
      <dgm:prSet presAssocID="{23D0852F-AB8B-4173-A7A9-D59A131D0FF2}" presName="composite" presStyleCnt="0"/>
      <dgm:spPr/>
    </dgm:pt>
    <dgm:pt modelId="{D480EF9B-4E07-4054-AA3A-28850CD55356}" type="pres">
      <dgm:prSet presAssocID="{23D0852F-AB8B-4173-A7A9-D59A131D0FF2}" presName="parentText" presStyleLbl="alignNode1" presStyleIdx="3" presStyleCnt="4">
        <dgm:presLayoutVars>
          <dgm:chMax val="1"/>
          <dgm:bulletEnabled val="1"/>
        </dgm:presLayoutVars>
      </dgm:prSet>
      <dgm:spPr/>
    </dgm:pt>
    <dgm:pt modelId="{F976065A-6AA6-431B-BDA7-DA77D2ADFC7D}" type="pres">
      <dgm:prSet presAssocID="{23D0852F-AB8B-4173-A7A9-D59A131D0FF2}" presName="descendantText" presStyleLbl="alignAcc1" presStyleIdx="3" presStyleCnt="4">
        <dgm:presLayoutVars>
          <dgm:bulletEnabled val="1"/>
        </dgm:presLayoutVars>
      </dgm:prSet>
      <dgm:spPr/>
    </dgm:pt>
  </dgm:ptLst>
  <dgm:cxnLst>
    <dgm:cxn modelId="{66BD2E14-C96E-418A-8E2E-A5D81747572F}" type="presOf" srcId="{E01FDE4E-5C77-4460-A771-B89E8675A74E}" destId="{FA2D27B4-ADA6-45BA-8EAD-2286F9E9B602}" srcOrd="0" destOrd="0" presId="urn:microsoft.com/office/officeart/2005/8/layout/chevron2"/>
    <dgm:cxn modelId="{939E271A-6370-48FB-B72B-5E264B5A72CD}" srcId="{9749CA8C-FF83-4C29-827E-B6D707C0D37B}" destId="{AF25AE77-5814-4550-8BF0-A5B384C933A7}" srcOrd="0" destOrd="0" parTransId="{380F37DF-1E0E-4739-BECF-CC43B172CE25}" sibTransId="{330C37E7-E100-45F0-A368-1041702F3FA2}"/>
    <dgm:cxn modelId="{89267D1F-13DA-43E3-8895-956FEAF49C1D}" type="presOf" srcId="{E4332D11-4565-489A-B300-56914FF6858B}" destId="{8134332A-B8AC-49B4-8E1E-3DB713F3826E}" srcOrd="0" destOrd="0" presId="urn:microsoft.com/office/officeart/2005/8/layout/chevron2"/>
    <dgm:cxn modelId="{35103421-11A8-46C8-B998-94FD8BECBF9B}" srcId="{9749CA8C-FF83-4C29-827E-B6D707C0D37B}" destId="{23D0852F-AB8B-4173-A7A9-D59A131D0FF2}" srcOrd="3" destOrd="0" parTransId="{28063455-B6BE-454B-81CD-D6BD8215C1BA}" sibTransId="{8729B00B-AF50-4BA8-B661-26A4E6F6A3FF}"/>
    <dgm:cxn modelId="{D299A222-BCE0-4B2C-B4DB-8B313112F84F}" type="presOf" srcId="{00A7C474-FCE7-44AE-BD72-823800B2F585}" destId="{F976065A-6AA6-431B-BDA7-DA77D2ADFC7D}" srcOrd="0" destOrd="0" presId="urn:microsoft.com/office/officeart/2005/8/layout/chevron2"/>
    <dgm:cxn modelId="{B034A447-F113-47A2-B7B0-F7758EEE1D5C}" srcId="{1D9C3C59-04B2-4143-90DF-ECC84DF4B0D6}" destId="{EAB4BA52-49B0-4709-A61B-77F8DB192692}" srcOrd="0" destOrd="0" parTransId="{751C00E2-5133-45D2-9615-CD63A5680A0C}" sibTransId="{32321EB5-EC33-42AF-B8FE-C7119417D8BE}"/>
    <dgm:cxn modelId="{91D45054-8BEA-4DDC-A736-7272B3EEB38B}" type="presOf" srcId="{23D0852F-AB8B-4173-A7A9-D59A131D0FF2}" destId="{D480EF9B-4E07-4054-AA3A-28850CD55356}" srcOrd="0" destOrd="0" presId="urn:microsoft.com/office/officeart/2005/8/layout/chevron2"/>
    <dgm:cxn modelId="{D3479C79-CBB3-4C19-9549-F024F2F3AB92}" srcId="{9749CA8C-FF83-4C29-827E-B6D707C0D37B}" destId="{E01FDE4E-5C77-4460-A771-B89E8675A74E}" srcOrd="1" destOrd="0" parTransId="{6D521BCF-9DB4-43DB-9456-F31D8BA496C7}" sibTransId="{412436F4-6012-4CBF-9A96-ED7E10561FCE}"/>
    <dgm:cxn modelId="{273BB182-75F2-49AD-9A2B-53A96DF39219}" type="presOf" srcId="{EAB4BA52-49B0-4709-A61B-77F8DB192692}" destId="{BB16CE51-B61D-4A33-A82C-66CA01B518A3}" srcOrd="0" destOrd="0" presId="urn:microsoft.com/office/officeart/2005/8/layout/chevron2"/>
    <dgm:cxn modelId="{7B75909A-DD67-44ED-902A-311AFDD1EADC}" type="presOf" srcId="{AF25AE77-5814-4550-8BF0-A5B384C933A7}" destId="{CE9F37E4-1FF3-4634-84A3-D4B3AE9277E2}" srcOrd="0" destOrd="0" presId="urn:microsoft.com/office/officeart/2005/8/layout/chevron2"/>
    <dgm:cxn modelId="{0AD50A9E-8E03-4441-BBB5-BCCC6B431DAF}" srcId="{AF25AE77-5814-4550-8BF0-A5B384C933A7}" destId="{C304A3CF-C151-4F6D-A17A-E125CAA65DD3}" srcOrd="0" destOrd="0" parTransId="{FDD86E92-B439-4C53-AA93-716FBD326F7D}" sibTransId="{40065950-FCC5-4A85-A0BD-6ED791AA00F7}"/>
    <dgm:cxn modelId="{9D2ECCA0-5F5C-4EF1-BB7E-C32A2092258E}" srcId="{9749CA8C-FF83-4C29-827E-B6D707C0D37B}" destId="{1D9C3C59-04B2-4143-90DF-ECC84DF4B0D6}" srcOrd="2" destOrd="0" parTransId="{D977C71C-0094-4CEC-9B62-323B4C9295B4}" sibTransId="{BD89EB01-5070-4545-8565-0E26C9775448}"/>
    <dgm:cxn modelId="{C33129C4-90FA-478B-8850-7B050D93F17A}" type="presOf" srcId="{9749CA8C-FF83-4C29-827E-B6D707C0D37B}" destId="{64EFD170-2337-4F83-AA11-3A57900B5470}" srcOrd="0" destOrd="0" presId="urn:microsoft.com/office/officeart/2005/8/layout/chevron2"/>
    <dgm:cxn modelId="{F878ECD9-DF3A-40AD-9617-6ECA75B4289B}" srcId="{E01FDE4E-5C77-4460-A771-B89E8675A74E}" destId="{E4332D11-4565-489A-B300-56914FF6858B}" srcOrd="0" destOrd="0" parTransId="{5E1D9B5C-52AE-4F77-B062-4EFFC21C9D64}" sibTransId="{603ADD6C-013E-4FFD-9779-F09F89BBC620}"/>
    <dgm:cxn modelId="{3391EDD9-21A3-457F-AB74-796E8751E450}" srcId="{23D0852F-AB8B-4173-A7A9-D59A131D0FF2}" destId="{00A7C474-FCE7-44AE-BD72-823800B2F585}" srcOrd="0" destOrd="0" parTransId="{D8B49EE2-CD0C-4657-A79A-DF1A865C6E85}" sibTransId="{62398B96-0386-4D8F-90C0-1F61704E1936}"/>
    <dgm:cxn modelId="{EEEA5EE4-4877-4A8A-AF8B-1BD6B409D342}" type="presOf" srcId="{C304A3CF-C151-4F6D-A17A-E125CAA65DD3}" destId="{F894BD55-8417-4E89-A6BF-321C49E2748E}" srcOrd="0" destOrd="0" presId="urn:microsoft.com/office/officeart/2005/8/layout/chevron2"/>
    <dgm:cxn modelId="{307A12F6-C2B0-4497-AB01-ADC0FE7065A4}" type="presOf" srcId="{1D9C3C59-04B2-4143-90DF-ECC84DF4B0D6}" destId="{7BA64B4A-CACA-407F-8FFB-3B24426EEFBD}" srcOrd="0" destOrd="0" presId="urn:microsoft.com/office/officeart/2005/8/layout/chevron2"/>
    <dgm:cxn modelId="{8CC1767A-18AE-4721-87AB-829641E92927}" type="presParOf" srcId="{64EFD170-2337-4F83-AA11-3A57900B5470}" destId="{65CC53CB-89B3-48F2-B5A9-830CBB2BCBB7}" srcOrd="0" destOrd="0" presId="urn:microsoft.com/office/officeart/2005/8/layout/chevron2"/>
    <dgm:cxn modelId="{B4F449FA-8416-4C0F-9C4A-79BE5F2BC817}" type="presParOf" srcId="{65CC53CB-89B3-48F2-B5A9-830CBB2BCBB7}" destId="{CE9F37E4-1FF3-4634-84A3-D4B3AE9277E2}" srcOrd="0" destOrd="0" presId="urn:microsoft.com/office/officeart/2005/8/layout/chevron2"/>
    <dgm:cxn modelId="{90F67F12-01BE-4C38-8DD9-1E51393CA200}" type="presParOf" srcId="{65CC53CB-89B3-48F2-B5A9-830CBB2BCBB7}" destId="{F894BD55-8417-4E89-A6BF-321C49E2748E}" srcOrd="1" destOrd="0" presId="urn:microsoft.com/office/officeart/2005/8/layout/chevron2"/>
    <dgm:cxn modelId="{CF0A47A3-31CB-45B8-BC60-7276E9B23F19}" type="presParOf" srcId="{64EFD170-2337-4F83-AA11-3A57900B5470}" destId="{3FE2D395-78AA-445A-9E2D-EFE703F026F5}" srcOrd="1" destOrd="0" presId="urn:microsoft.com/office/officeart/2005/8/layout/chevron2"/>
    <dgm:cxn modelId="{F5BBC3D0-248A-45AD-B048-2DE1E608DC22}" type="presParOf" srcId="{64EFD170-2337-4F83-AA11-3A57900B5470}" destId="{22985984-E8E2-4880-A444-7A083701EF22}" srcOrd="2" destOrd="0" presId="urn:microsoft.com/office/officeart/2005/8/layout/chevron2"/>
    <dgm:cxn modelId="{6E779B60-9876-4731-A835-52F3D399BEEF}" type="presParOf" srcId="{22985984-E8E2-4880-A444-7A083701EF22}" destId="{FA2D27B4-ADA6-45BA-8EAD-2286F9E9B602}" srcOrd="0" destOrd="0" presId="urn:microsoft.com/office/officeart/2005/8/layout/chevron2"/>
    <dgm:cxn modelId="{BAE31926-4E6E-4FCB-AF65-FFA131EB9DE1}" type="presParOf" srcId="{22985984-E8E2-4880-A444-7A083701EF22}" destId="{8134332A-B8AC-49B4-8E1E-3DB713F3826E}" srcOrd="1" destOrd="0" presId="urn:microsoft.com/office/officeart/2005/8/layout/chevron2"/>
    <dgm:cxn modelId="{A025D84D-F434-40F7-9781-B821A88232AF}" type="presParOf" srcId="{64EFD170-2337-4F83-AA11-3A57900B5470}" destId="{47534592-E8E2-41B9-8D2D-1EA595B0948A}" srcOrd="3" destOrd="0" presId="urn:microsoft.com/office/officeart/2005/8/layout/chevron2"/>
    <dgm:cxn modelId="{417A2804-7144-4125-A4C2-317AC81827FC}" type="presParOf" srcId="{64EFD170-2337-4F83-AA11-3A57900B5470}" destId="{343B92BF-B00C-40DF-9569-FE2F87325218}" srcOrd="4" destOrd="0" presId="urn:microsoft.com/office/officeart/2005/8/layout/chevron2"/>
    <dgm:cxn modelId="{9C38D7EE-A782-4217-B389-DD4D8CD73AB2}" type="presParOf" srcId="{343B92BF-B00C-40DF-9569-FE2F87325218}" destId="{7BA64B4A-CACA-407F-8FFB-3B24426EEFBD}" srcOrd="0" destOrd="0" presId="urn:microsoft.com/office/officeart/2005/8/layout/chevron2"/>
    <dgm:cxn modelId="{930E1814-C802-46A0-9561-DFB13BC9D1F6}" type="presParOf" srcId="{343B92BF-B00C-40DF-9569-FE2F87325218}" destId="{BB16CE51-B61D-4A33-A82C-66CA01B518A3}" srcOrd="1" destOrd="0" presId="urn:microsoft.com/office/officeart/2005/8/layout/chevron2"/>
    <dgm:cxn modelId="{63D6BDC6-D714-445F-919F-A2C122C2101B}" type="presParOf" srcId="{64EFD170-2337-4F83-AA11-3A57900B5470}" destId="{BB428AFC-2C9A-488D-BEAD-43E982AD101C}" srcOrd="5" destOrd="0" presId="urn:microsoft.com/office/officeart/2005/8/layout/chevron2"/>
    <dgm:cxn modelId="{6A9F8262-A1F7-417B-9DEB-758E13E0EB46}" type="presParOf" srcId="{64EFD170-2337-4F83-AA11-3A57900B5470}" destId="{24B21D29-939E-42B2-AFB0-39BA471AE8EE}" srcOrd="6" destOrd="0" presId="urn:microsoft.com/office/officeart/2005/8/layout/chevron2"/>
    <dgm:cxn modelId="{14022D7C-3F3B-4639-BDBA-3FA602454476}" type="presParOf" srcId="{24B21D29-939E-42B2-AFB0-39BA471AE8EE}" destId="{D480EF9B-4E07-4054-AA3A-28850CD55356}" srcOrd="0" destOrd="0" presId="urn:microsoft.com/office/officeart/2005/8/layout/chevron2"/>
    <dgm:cxn modelId="{8688EEFD-6027-40BA-9D48-E0F856F35547}" type="presParOf" srcId="{24B21D29-939E-42B2-AFB0-39BA471AE8EE}" destId="{F976065A-6AA6-431B-BDA7-DA77D2ADFC7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F8109E-8456-453F-BF20-D6EB25C63BA1}"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ru-RU"/>
        </a:p>
      </dgm:t>
    </dgm:pt>
    <dgm:pt modelId="{29A6EA3E-DAF4-45C9-8956-74F3B8D2C8B3}">
      <dgm:prSet phldrT="[Текст]" custT="1"/>
      <dgm:spPr/>
      <dgm:t>
        <a:bodyPr/>
        <a:lstStyle/>
        <a:p>
          <a:pPr algn="just" rtl="0"/>
          <a:r>
            <a:rPr lang="en-US" sz="1800" dirty="0">
              <a:latin typeface="Times New Roman" pitchFamily="18" charset="0"/>
              <a:cs typeface="Times New Roman" pitchFamily="18" charset="0"/>
            </a:rPr>
            <a:t>Criteria and performance indicators for an expert in quality assurance in higher education in the EU Member States</a:t>
          </a:r>
          <a:endParaRPr lang="ru-RU" sz="1800" dirty="0">
            <a:latin typeface="Times New Roman" pitchFamily="18" charset="0"/>
            <a:cs typeface="Times New Roman" pitchFamily="18" charset="0"/>
          </a:endParaRPr>
        </a:p>
      </dgm:t>
    </dgm:pt>
    <dgm:pt modelId="{6059D166-C28B-49ED-A2D0-6558015FE36A}" type="parTrans" cxnId="{E963D7D3-08BA-4CB9-9066-37E0D9014139}">
      <dgm:prSet/>
      <dgm:spPr/>
      <dgm:t>
        <a:bodyPr/>
        <a:lstStyle/>
        <a:p>
          <a:pPr algn="just"/>
          <a:endParaRPr lang="ru-RU" sz="1800">
            <a:latin typeface="Times New Roman" pitchFamily="18" charset="0"/>
            <a:cs typeface="Times New Roman" pitchFamily="18" charset="0"/>
          </a:endParaRPr>
        </a:p>
      </dgm:t>
    </dgm:pt>
    <dgm:pt modelId="{C68A3911-55BB-427F-A3E5-D628EE020A56}" type="sibTrans" cxnId="{E963D7D3-08BA-4CB9-9066-37E0D9014139}">
      <dgm:prSet/>
      <dgm:spPr/>
      <dgm:t>
        <a:bodyPr/>
        <a:lstStyle/>
        <a:p>
          <a:pPr algn="just"/>
          <a:endParaRPr lang="ru-RU" sz="1800">
            <a:latin typeface="Times New Roman" pitchFamily="18" charset="0"/>
            <a:cs typeface="Times New Roman" pitchFamily="18" charset="0"/>
          </a:endParaRPr>
        </a:p>
      </dgm:t>
    </dgm:pt>
    <dgm:pt modelId="{0C20E40E-0DC4-4925-B5E7-9BDA31D927E2}">
      <dgm:prSet phldrT="[Текст]" phldr="1" custT="1"/>
      <dgm:spPr/>
      <dgm:t>
        <a:bodyPr/>
        <a:lstStyle/>
        <a:p>
          <a:pPr algn="just"/>
          <a:endParaRPr lang="ru-RU" sz="1800" dirty="0">
            <a:latin typeface="Times New Roman" pitchFamily="18" charset="0"/>
            <a:cs typeface="Times New Roman" pitchFamily="18" charset="0"/>
          </a:endParaRPr>
        </a:p>
      </dgm:t>
    </dgm:pt>
    <dgm:pt modelId="{B67B50C6-A226-4919-AEE2-2D4CF7199F00}" type="parTrans" cxnId="{512E6529-C8EA-4700-AD9A-B7A47DCA098F}">
      <dgm:prSet/>
      <dgm:spPr/>
      <dgm:t>
        <a:bodyPr/>
        <a:lstStyle/>
        <a:p>
          <a:pPr algn="just"/>
          <a:endParaRPr lang="ru-RU" sz="1800">
            <a:latin typeface="Times New Roman" pitchFamily="18" charset="0"/>
            <a:cs typeface="Times New Roman" pitchFamily="18" charset="0"/>
          </a:endParaRPr>
        </a:p>
      </dgm:t>
    </dgm:pt>
    <dgm:pt modelId="{213473F6-5B3A-4A1C-9DB1-4B07D636641A}" type="sibTrans" cxnId="{512E6529-C8EA-4700-AD9A-B7A47DCA098F}">
      <dgm:prSet/>
      <dgm:spPr/>
      <dgm:t>
        <a:bodyPr/>
        <a:lstStyle/>
        <a:p>
          <a:pPr algn="just"/>
          <a:endParaRPr lang="ru-RU" sz="1800">
            <a:latin typeface="Times New Roman" pitchFamily="18" charset="0"/>
            <a:cs typeface="Times New Roman" pitchFamily="18" charset="0"/>
          </a:endParaRPr>
        </a:p>
      </dgm:t>
    </dgm:pt>
    <dgm:pt modelId="{618024B3-A6A4-4287-A89D-CC3223333F16}">
      <dgm:prSet phldrT="[Текст]" custT="1"/>
      <dgm:spPr/>
      <dgm:t>
        <a:bodyPr/>
        <a:lstStyle/>
        <a:p>
          <a:pPr algn="just"/>
          <a:r>
            <a:rPr lang="en-US" sz="1800" dirty="0">
              <a:latin typeface="Times New Roman" pitchFamily="18" charset="0"/>
              <a:cs typeface="Times New Roman" pitchFamily="18" charset="0"/>
            </a:rPr>
            <a:t>Accreditation expert activities</a:t>
          </a:r>
          <a:endParaRPr lang="ru-RU" sz="1800" dirty="0">
            <a:latin typeface="Times New Roman" pitchFamily="18" charset="0"/>
            <a:cs typeface="Times New Roman" pitchFamily="18" charset="0"/>
          </a:endParaRPr>
        </a:p>
      </dgm:t>
    </dgm:pt>
    <dgm:pt modelId="{0B9C904F-7C9C-442D-BCC8-C423BB1610A9}" type="parTrans" cxnId="{49257607-D7E8-4C65-BBC7-C143B036AC10}">
      <dgm:prSet/>
      <dgm:spPr/>
      <dgm:t>
        <a:bodyPr/>
        <a:lstStyle/>
        <a:p>
          <a:pPr algn="just"/>
          <a:endParaRPr lang="ru-RU" sz="1800">
            <a:latin typeface="Times New Roman" pitchFamily="18" charset="0"/>
            <a:cs typeface="Times New Roman" pitchFamily="18" charset="0"/>
          </a:endParaRPr>
        </a:p>
      </dgm:t>
    </dgm:pt>
    <dgm:pt modelId="{58037CFF-4B30-42ED-934F-1E1C434C3D27}" type="sibTrans" cxnId="{49257607-D7E8-4C65-BBC7-C143B036AC10}">
      <dgm:prSet/>
      <dgm:spPr/>
      <dgm:t>
        <a:bodyPr/>
        <a:lstStyle/>
        <a:p>
          <a:pPr algn="just"/>
          <a:endParaRPr lang="ru-RU" sz="1800">
            <a:latin typeface="Times New Roman" pitchFamily="18" charset="0"/>
            <a:cs typeface="Times New Roman" pitchFamily="18" charset="0"/>
          </a:endParaRPr>
        </a:p>
      </dgm:t>
    </dgm:pt>
    <dgm:pt modelId="{EFB756D2-BE54-4AA2-908E-B3073990E807}">
      <dgm:prSet custT="1"/>
      <dgm:spPr/>
      <dgm:t>
        <a:bodyPr/>
        <a:lstStyle/>
        <a:p>
          <a:pPr algn="just"/>
          <a:endParaRPr lang="uk-UA" sz="1800" dirty="0">
            <a:latin typeface="Times New Roman" pitchFamily="18" charset="0"/>
            <a:ea typeface="Times New Roman" pitchFamily="18" charset="0"/>
            <a:cs typeface="Times New Roman" pitchFamily="18" charset="0"/>
          </a:endParaRPr>
        </a:p>
      </dgm:t>
    </dgm:pt>
    <dgm:pt modelId="{ACA480E0-4360-4897-A1BF-A8EE2E63ABA8}" type="parTrans" cxnId="{182170C9-CE73-45A0-A505-8E54AC185E08}">
      <dgm:prSet/>
      <dgm:spPr/>
      <dgm:t>
        <a:bodyPr/>
        <a:lstStyle/>
        <a:p>
          <a:pPr algn="just"/>
          <a:endParaRPr lang="ru-RU" sz="1800">
            <a:latin typeface="Times New Roman" pitchFamily="18" charset="0"/>
            <a:cs typeface="Times New Roman" pitchFamily="18" charset="0"/>
          </a:endParaRPr>
        </a:p>
      </dgm:t>
    </dgm:pt>
    <dgm:pt modelId="{229CCA0B-E95C-4F14-9ECD-6F1ED7E957FF}" type="sibTrans" cxnId="{182170C9-CE73-45A0-A505-8E54AC185E08}">
      <dgm:prSet/>
      <dgm:spPr/>
      <dgm:t>
        <a:bodyPr/>
        <a:lstStyle/>
        <a:p>
          <a:pPr algn="just"/>
          <a:endParaRPr lang="ru-RU" sz="1800">
            <a:latin typeface="Times New Roman" pitchFamily="18" charset="0"/>
            <a:cs typeface="Times New Roman" pitchFamily="18" charset="0"/>
          </a:endParaRPr>
        </a:p>
      </dgm:t>
    </dgm:pt>
    <dgm:pt modelId="{B2E6757C-D015-4A79-AD8A-9523368623F8}">
      <dgm:prSet phldrT="[Текст]" phldr="1" custT="1"/>
      <dgm:spPr/>
      <dgm:t>
        <a:bodyPr/>
        <a:lstStyle/>
        <a:p>
          <a:pPr algn="just"/>
          <a:endParaRPr lang="ru-RU" sz="1800" dirty="0">
            <a:latin typeface="Times New Roman" pitchFamily="18" charset="0"/>
            <a:cs typeface="Times New Roman" pitchFamily="18" charset="0"/>
          </a:endParaRPr>
        </a:p>
      </dgm:t>
    </dgm:pt>
    <dgm:pt modelId="{E65570D7-6B0B-4A42-8276-AE62F73911AF}" type="sibTrans" cxnId="{7B792428-CCBB-45EB-9719-B3F29223BE27}">
      <dgm:prSet/>
      <dgm:spPr/>
      <dgm:t>
        <a:bodyPr/>
        <a:lstStyle/>
        <a:p>
          <a:pPr algn="just"/>
          <a:endParaRPr lang="ru-RU" sz="1800">
            <a:latin typeface="Times New Roman" pitchFamily="18" charset="0"/>
            <a:cs typeface="Times New Roman" pitchFamily="18" charset="0"/>
          </a:endParaRPr>
        </a:p>
      </dgm:t>
    </dgm:pt>
    <dgm:pt modelId="{A05F4EDC-4178-4552-B280-2877CA669A6B}" type="parTrans" cxnId="{7B792428-CCBB-45EB-9719-B3F29223BE27}">
      <dgm:prSet/>
      <dgm:spPr/>
      <dgm:t>
        <a:bodyPr/>
        <a:lstStyle/>
        <a:p>
          <a:pPr algn="just"/>
          <a:endParaRPr lang="ru-RU" sz="1800">
            <a:latin typeface="Times New Roman" pitchFamily="18" charset="0"/>
            <a:cs typeface="Times New Roman" pitchFamily="18" charset="0"/>
          </a:endParaRPr>
        </a:p>
      </dgm:t>
    </dgm:pt>
    <dgm:pt modelId="{9E4B202E-4CFF-4375-9381-8BF2A083AC62}">
      <dgm:prSet custT="1"/>
      <dgm:spPr/>
      <dgm:t>
        <a:bodyPr/>
        <a:lstStyle/>
        <a:p>
          <a:r>
            <a:rPr lang="en-US" sz="1800" dirty="0">
              <a:latin typeface="Times New Roman" pitchFamily="18" charset="0"/>
              <a:cs typeface="Times New Roman" pitchFamily="18" charset="0"/>
            </a:rPr>
            <a:t>Methods and technologies of expert support of quality assurance in higher education in the EU Member States</a:t>
          </a:r>
          <a:endParaRPr lang="ru-RU" sz="1800" dirty="0">
            <a:latin typeface="Times New Roman" pitchFamily="18" charset="0"/>
            <a:cs typeface="Times New Roman" pitchFamily="18" charset="0"/>
          </a:endParaRPr>
        </a:p>
      </dgm:t>
    </dgm:pt>
    <dgm:pt modelId="{4B54731D-46DE-4645-8463-C614438C7C01}" type="parTrans" cxnId="{B361A49A-0A0B-490D-83F3-DEFCC9E5166C}">
      <dgm:prSet/>
      <dgm:spPr/>
      <dgm:t>
        <a:bodyPr/>
        <a:lstStyle/>
        <a:p>
          <a:endParaRPr lang="ru-RU"/>
        </a:p>
      </dgm:t>
    </dgm:pt>
    <dgm:pt modelId="{55C7AF35-02F2-4D30-B6B7-E57C8925A0C9}" type="sibTrans" cxnId="{B361A49A-0A0B-490D-83F3-DEFCC9E5166C}">
      <dgm:prSet/>
      <dgm:spPr/>
      <dgm:t>
        <a:bodyPr/>
        <a:lstStyle/>
        <a:p>
          <a:endParaRPr lang="ru-RU"/>
        </a:p>
      </dgm:t>
    </dgm:pt>
    <dgm:pt modelId="{C418111E-4ADE-4F90-8C4E-2389CD8E299B}">
      <dgm:prSet custT="1"/>
      <dgm:spPr/>
      <dgm:t>
        <a:bodyPr/>
        <a:lstStyle/>
        <a:p>
          <a:r>
            <a:rPr lang="en-US" sz="1800" dirty="0">
              <a:latin typeface="Times New Roman" pitchFamily="18" charset="0"/>
              <a:cs typeface="Times New Roman" pitchFamily="18" charset="0"/>
            </a:rPr>
            <a:t>Guidlines for quality assurance in higher education: the experience of the EU Member States</a:t>
          </a:r>
          <a:endParaRPr lang="ru-RU" sz="1800" dirty="0">
            <a:latin typeface="Times New Roman" pitchFamily="18" charset="0"/>
            <a:cs typeface="Times New Roman" pitchFamily="18" charset="0"/>
          </a:endParaRPr>
        </a:p>
      </dgm:t>
    </dgm:pt>
    <dgm:pt modelId="{EBE39EDF-EEA2-4F2B-A7CB-17C2AD2CFAAE}" type="parTrans" cxnId="{8D423E07-83E7-41FD-A651-E694D1E21815}">
      <dgm:prSet/>
      <dgm:spPr/>
      <dgm:t>
        <a:bodyPr/>
        <a:lstStyle/>
        <a:p>
          <a:endParaRPr lang="ru-RU"/>
        </a:p>
      </dgm:t>
    </dgm:pt>
    <dgm:pt modelId="{D76149D2-2852-45F4-A16B-CF17112B2A46}" type="sibTrans" cxnId="{8D423E07-83E7-41FD-A651-E694D1E21815}">
      <dgm:prSet/>
      <dgm:spPr/>
      <dgm:t>
        <a:bodyPr/>
        <a:lstStyle/>
        <a:p>
          <a:endParaRPr lang="ru-RU"/>
        </a:p>
      </dgm:t>
    </dgm:pt>
    <dgm:pt modelId="{D07B4025-2DCE-4D65-BAB3-9283F1FE984E}">
      <dgm:prSet custT="1"/>
      <dgm:spPr/>
      <dgm:t>
        <a:bodyPr/>
        <a:lstStyle/>
        <a:p>
          <a:r>
            <a:rPr lang="en-US" sz="1800" dirty="0">
              <a:latin typeface="Times New Roman" pitchFamily="18" charset="0"/>
              <a:cs typeface="Times New Roman" pitchFamily="18" charset="0"/>
            </a:rPr>
            <a:t>Accreditation procedure: experience of the EU Member States</a:t>
          </a:r>
          <a:endParaRPr lang="ru-RU" sz="1800" dirty="0">
            <a:latin typeface="Times New Roman" pitchFamily="18" charset="0"/>
            <a:cs typeface="Times New Roman" pitchFamily="18" charset="0"/>
          </a:endParaRPr>
        </a:p>
      </dgm:t>
    </dgm:pt>
    <dgm:pt modelId="{F861D2CE-0194-4014-A11C-E9F15C0A0D4A}" type="parTrans" cxnId="{DBD6EEA7-D2E8-4AF5-95A0-DBDDC5944C63}">
      <dgm:prSet/>
      <dgm:spPr/>
      <dgm:t>
        <a:bodyPr/>
        <a:lstStyle/>
        <a:p>
          <a:endParaRPr lang="ru-RU"/>
        </a:p>
      </dgm:t>
    </dgm:pt>
    <dgm:pt modelId="{1530209D-8D7E-43F9-9249-A09E402C67A3}" type="sibTrans" cxnId="{DBD6EEA7-D2E8-4AF5-95A0-DBDDC5944C63}">
      <dgm:prSet/>
      <dgm:spPr/>
      <dgm:t>
        <a:bodyPr/>
        <a:lstStyle/>
        <a:p>
          <a:endParaRPr lang="ru-RU"/>
        </a:p>
      </dgm:t>
    </dgm:pt>
    <dgm:pt modelId="{71B13632-29B2-436B-A7A5-695430F512D2}">
      <dgm:prSet custT="1"/>
      <dgm:spPr/>
      <dgm:t>
        <a:bodyPr/>
        <a:lstStyle/>
        <a:p>
          <a:r>
            <a:rPr lang="en-US" sz="1800" dirty="0">
              <a:latin typeface="Times New Roman" pitchFamily="18" charset="0"/>
              <a:cs typeface="Times New Roman" pitchFamily="18" charset="0"/>
            </a:rPr>
            <a:t>Quality indicators of education in the EU Member States</a:t>
          </a:r>
          <a:endParaRPr lang="ru-RU" sz="1800" dirty="0">
            <a:latin typeface="Times New Roman" pitchFamily="18" charset="0"/>
            <a:cs typeface="Times New Roman" pitchFamily="18" charset="0"/>
          </a:endParaRPr>
        </a:p>
      </dgm:t>
    </dgm:pt>
    <dgm:pt modelId="{7025E187-558D-4EEF-9F6C-E8CBDB861822}" type="parTrans" cxnId="{E8FE305C-0193-41E8-BCB7-479C82AF9FEE}">
      <dgm:prSet/>
      <dgm:spPr/>
      <dgm:t>
        <a:bodyPr/>
        <a:lstStyle/>
        <a:p>
          <a:endParaRPr lang="ru-RU"/>
        </a:p>
      </dgm:t>
    </dgm:pt>
    <dgm:pt modelId="{A285BCF0-CB5F-4FA1-A91B-EBE39D4B4B22}" type="sibTrans" cxnId="{E8FE305C-0193-41E8-BCB7-479C82AF9FEE}">
      <dgm:prSet/>
      <dgm:spPr/>
      <dgm:t>
        <a:bodyPr/>
        <a:lstStyle/>
        <a:p>
          <a:endParaRPr lang="ru-RU"/>
        </a:p>
      </dgm:t>
    </dgm:pt>
    <dgm:pt modelId="{0B1F4CA1-C827-4C74-B850-12D637E93ACC}">
      <dgm:prSet custT="1"/>
      <dgm:spPr/>
      <dgm:t>
        <a:bodyPr/>
        <a:lstStyle/>
        <a:p>
          <a:r>
            <a:rPr lang="en-US" sz="1800" dirty="0">
              <a:latin typeface="Times New Roman" pitchFamily="18" charset="0"/>
              <a:cs typeface="Times New Roman" pitchFamily="18" charset="0"/>
            </a:rPr>
            <a:t>Accreditation of educational programmes</a:t>
          </a:r>
          <a:endParaRPr lang="ru-RU" sz="1800" dirty="0">
            <a:latin typeface="Times New Roman" pitchFamily="18" charset="0"/>
            <a:cs typeface="Times New Roman" pitchFamily="18" charset="0"/>
          </a:endParaRPr>
        </a:p>
      </dgm:t>
    </dgm:pt>
    <dgm:pt modelId="{0201234F-BDC9-4432-A115-BF8E612CBFFC}" type="parTrans" cxnId="{0C4E0B6E-B9E7-4B09-9A1A-1073FA8E5508}">
      <dgm:prSet/>
      <dgm:spPr/>
      <dgm:t>
        <a:bodyPr/>
        <a:lstStyle/>
        <a:p>
          <a:endParaRPr lang="ru-RU"/>
        </a:p>
      </dgm:t>
    </dgm:pt>
    <dgm:pt modelId="{5D87BFB7-89A1-4886-A438-C2004DB283DB}" type="sibTrans" cxnId="{0C4E0B6E-B9E7-4B09-9A1A-1073FA8E5508}">
      <dgm:prSet/>
      <dgm:spPr/>
      <dgm:t>
        <a:bodyPr/>
        <a:lstStyle/>
        <a:p>
          <a:endParaRPr lang="ru-RU"/>
        </a:p>
      </dgm:t>
    </dgm:pt>
    <dgm:pt modelId="{49C4692D-DE8A-4ECA-896F-7BCB7505B5B9}">
      <dgm:prSet custT="1"/>
      <dgm:spPr/>
      <dgm:t>
        <a:bodyPr/>
        <a:lstStyle/>
        <a:p>
          <a:r>
            <a:rPr lang="en-US" sz="1800" dirty="0">
              <a:latin typeface="Times New Roman" pitchFamily="18" charset="0"/>
              <a:cs typeface="Times New Roman" pitchFamily="18" charset="0"/>
            </a:rPr>
            <a:t>Code of Ethics for Education Expert </a:t>
          </a:r>
          <a:endParaRPr lang="ru-RU" sz="1800" dirty="0">
            <a:latin typeface="Times New Roman" pitchFamily="18" charset="0"/>
            <a:cs typeface="Times New Roman" pitchFamily="18" charset="0"/>
          </a:endParaRPr>
        </a:p>
      </dgm:t>
    </dgm:pt>
    <dgm:pt modelId="{BDDD432C-D6A2-4C76-A0EF-C533BF703EBB}" type="parTrans" cxnId="{863D1F94-FFCD-4478-8D4F-164544C31204}">
      <dgm:prSet/>
      <dgm:spPr/>
      <dgm:t>
        <a:bodyPr/>
        <a:lstStyle/>
        <a:p>
          <a:endParaRPr lang="ru-RU"/>
        </a:p>
      </dgm:t>
    </dgm:pt>
    <dgm:pt modelId="{3AC2C069-9056-4AD1-B30C-7966C8F1DDCC}" type="sibTrans" cxnId="{863D1F94-FFCD-4478-8D4F-164544C31204}">
      <dgm:prSet/>
      <dgm:spPr/>
      <dgm:t>
        <a:bodyPr/>
        <a:lstStyle/>
        <a:p>
          <a:endParaRPr lang="ru-RU"/>
        </a:p>
      </dgm:t>
    </dgm:pt>
    <dgm:pt modelId="{6690A505-E29F-4A3C-A711-4F42009DA8A8}">
      <dgm:prSet custT="1"/>
      <dgm:spPr/>
      <dgm:t>
        <a:bodyPr/>
        <a:lstStyle/>
        <a:p>
          <a:r>
            <a:rPr lang="en-US" sz="1800" dirty="0">
              <a:latin typeface="Times New Roman" pitchFamily="18" charset="0"/>
              <a:cs typeface="Times New Roman" pitchFamily="18" charset="0"/>
            </a:rPr>
            <a:t>Activities of higher education quality assurance agencies in the EU Member States</a:t>
          </a:r>
          <a:endParaRPr lang="ru-RU" sz="1800" dirty="0">
            <a:latin typeface="Times New Roman" pitchFamily="18" charset="0"/>
            <a:cs typeface="Times New Roman" pitchFamily="18" charset="0"/>
          </a:endParaRPr>
        </a:p>
      </dgm:t>
    </dgm:pt>
    <dgm:pt modelId="{CDB32C0B-5FD1-4C1D-A0BD-9C66BC20C8C5}" type="parTrans" cxnId="{3B26D936-B1B8-4E15-B132-4715220F304C}">
      <dgm:prSet/>
      <dgm:spPr/>
      <dgm:t>
        <a:bodyPr/>
        <a:lstStyle/>
        <a:p>
          <a:endParaRPr lang="ru-RU"/>
        </a:p>
      </dgm:t>
    </dgm:pt>
    <dgm:pt modelId="{59CFE47F-F5B7-497D-965F-81866EB03584}" type="sibTrans" cxnId="{3B26D936-B1B8-4E15-B132-4715220F304C}">
      <dgm:prSet/>
      <dgm:spPr/>
      <dgm:t>
        <a:bodyPr/>
        <a:lstStyle/>
        <a:p>
          <a:endParaRPr lang="ru-RU"/>
        </a:p>
      </dgm:t>
    </dgm:pt>
    <dgm:pt modelId="{099650A1-E1AD-4D31-B590-E229D386AF55}">
      <dgm:prSet custT="1"/>
      <dgm:spPr/>
      <dgm:t>
        <a:bodyPr/>
        <a:lstStyle/>
        <a:p>
          <a:r>
            <a:rPr lang="en-US" sz="1800" dirty="0">
              <a:latin typeface="Times New Roman" pitchFamily="18" charset="0"/>
              <a:cs typeface="Times New Roman" pitchFamily="18" charset="0"/>
            </a:rPr>
            <a:t>Expertise of innovation to ensure the quality assurance of higher education in the EU Member States</a:t>
          </a:r>
          <a:endParaRPr lang="ru-RU" sz="1800" dirty="0">
            <a:latin typeface="Times New Roman" pitchFamily="18" charset="0"/>
            <a:cs typeface="Times New Roman" pitchFamily="18" charset="0"/>
          </a:endParaRPr>
        </a:p>
      </dgm:t>
    </dgm:pt>
    <dgm:pt modelId="{DD46E94C-A37D-4FA4-B8A6-6598F11B4117}" type="parTrans" cxnId="{EC27CDC8-5215-427A-B054-143B0289D678}">
      <dgm:prSet/>
      <dgm:spPr/>
      <dgm:t>
        <a:bodyPr/>
        <a:lstStyle/>
        <a:p>
          <a:endParaRPr lang="ru-RU"/>
        </a:p>
      </dgm:t>
    </dgm:pt>
    <dgm:pt modelId="{F88EF5DE-C897-4C80-A10A-819C8E3B05B5}" type="sibTrans" cxnId="{EC27CDC8-5215-427A-B054-143B0289D678}">
      <dgm:prSet/>
      <dgm:spPr/>
      <dgm:t>
        <a:bodyPr/>
        <a:lstStyle/>
        <a:p>
          <a:endParaRPr lang="ru-RU"/>
        </a:p>
      </dgm:t>
    </dgm:pt>
    <dgm:pt modelId="{32076D06-2781-41A6-ABEF-E811FD021667}">
      <dgm:prSet custT="1"/>
      <dgm:spPr/>
      <dgm:t>
        <a:bodyPr/>
        <a:lstStyle/>
        <a:p>
          <a:r>
            <a:rPr lang="en-US" sz="1800" dirty="0">
              <a:latin typeface="Times New Roman" pitchFamily="18" charset="0"/>
              <a:cs typeface="Times New Roman" pitchFamily="18" charset="0"/>
            </a:rPr>
            <a:t>Comparative Research Methodology. Accreditation parameters of  higher education systems, phenomenon, processes</a:t>
          </a:r>
          <a:endParaRPr lang="ru-RU" sz="1800" dirty="0">
            <a:latin typeface="Times New Roman" pitchFamily="18" charset="0"/>
            <a:cs typeface="Times New Roman" pitchFamily="18" charset="0"/>
          </a:endParaRPr>
        </a:p>
      </dgm:t>
    </dgm:pt>
    <dgm:pt modelId="{0540D0D8-0653-489D-AEC7-711C6F6EFD8D}" type="parTrans" cxnId="{B437BA36-84A9-45B2-BF55-90AA68B3230B}">
      <dgm:prSet/>
      <dgm:spPr/>
      <dgm:t>
        <a:bodyPr/>
        <a:lstStyle/>
        <a:p>
          <a:endParaRPr lang="ru-RU"/>
        </a:p>
      </dgm:t>
    </dgm:pt>
    <dgm:pt modelId="{42B1C138-4506-46F2-9F18-8AFC3120BDF7}" type="sibTrans" cxnId="{B437BA36-84A9-45B2-BF55-90AA68B3230B}">
      <dgm:prSet/>
      <dgm:spPr/>
      <dgm:t>
        <a:bodyPr/>
        <a:lstStyle/>
        <a:p>
          <a:endParaRPr lang="ru-RU"/>
        </a:p>
      </dgm:t>
    </dgm:pt>
    <dgm:pt modelId="{D9B0A387-DA60-424D-B01C-EADACC8811D4}" type="pres">
      <dgm:prSet presAssocID="{3BF8109E-8456-453F-BF20-D6EB25C63BA1}" presName="Name0" presStyleCnt="0">
        <dgm:presLayoutVars>
          <dgm:dir/>
          <dgm:animLvl val="lvl"/>
          <dgm:resizeHandles val="exact"/>
        </dgm:presLayoutVars>
      </dgm:prSet>
      <dgm:spPr/>
    </dgm:pt>
    <dgm:pt modelId="{F5CA50A6-3E8B-4F6E-8D23-FE017C817C6B}" type="pres">
      <dgm:prSet presAssocID="{B2E6757C-D015-4A79-AD8A-9523368623F8}" presName="composite" presStyleCnt="0"/>
      <dgm:spPr/>
    </dgm:pt>
    <dgm:pt modelId="{9B380B16-C75B-4A48-B23E-560B0A711164}" type="pres">
      <dgm:prSet presAssocID="{B2E6757C-D015-4A79-AD8A-9523368623F8}" presName="parTx" presStyleLbl="alignNode1" presStyleIdx="0" presStyleCnt="2">
        <dgm:presLayoutVars>
          <dgm:chMax val="0"/>
          <dgm:chPref val="0"/>
          <dgm:bulletEnabled val="1"/>
        </dgm:presLayoutVars>
      </dgm:prSet>
      <dgm:spPr/>
    </dgm:pt>
    <dgm:pt modelId="{E08CE2F2-53E0-419A-91CD-B7C81C03310E}" type="pres">
      <dgm:prSet presAssocID="{B2E6757C-D015-4A79-AD8A-9523368623F8}" presName="desTx" presStyleLbl="alignAccFollowNode1" presStyleIdx="0" presStyleCnt="2">
        <dgm:presLayoutVars>
          <dgm:bulletEnabled val="1"/>
        </dgm:presLayoutVars>
      </dgm:prSet>
      <dgm:spPr/>
    </dgm:pt>
    <dgm:pt modelId="{CA437F30-D5DD-4701-9E86-341079162210}" type="pres">
      <dgm:prSet presAssocID="{E65570D7-6B0B-4A42-8276-AE62F73911AF}" presName="space" presStyleCnt="0"/>
      <dgm:spPr/>
    </dgm:pt>
    <dgm:pt modelId="{FDF058C7-8F11-45A9-A1EE-8386CF4D157E}" type="pres">
      <dgm:prSet presAssocID="{0C20E40E-0DC4-4925-B5E7-9BDA31D927E2}" presName="composite" presStyleCnt="0"/>
      <dgm:spPr/>
    </dgm:pt>
    <dgm:pt modelId="{DC45565A-3763-4EFB-B229-EDD77BB38962}" type="pres">
      <dgm:prSet presAssocID="{0C20E40E-0DC4-4925-B5E7-9BDA31D927E2}" presName="parTx" presStyleLbl="alignNode1" presStyleIdx="1" presStyleCnt="2">
        <dgm:presLayoutVars>
          <dgm:chMax val="0"/>
          <dgm:chPref val="0"/>
          <dgm:bulletEnabled val="1"/>
        </dgm:presLayoutVars>
      </dgm:prSet>
      <dgm:spPr/>
    </dgm:pt>
    <dgm:pt modelId="{0EAF2F43-48E4-4175-B7BB-E4112A24105D}" type="pres">
      <dgm:prSet presAssocID="{0C20E40E-0DC4-4925-B5E7-9BDA31D927E2}" presName="desTx" presStyleLbl="alignAccFollowNode1" presStyleIdx="1" presStyleCnt="2">
        <dgm:presLayoutVars>
          <dgm:bulletEnabled val="1"/>
        </dgm:presLayoutVars>
      </dgm:prSet>
      <dgm:spPr/>
    </dgm:pt>
  </dgm:ptLst>
  <dgm:cxnLst>
    <dgm:cxn modelId="{2D119900-CB45-4C9D-9A14-C7B31C425FB7}" type="presOf" srcId="{EFB756D2-BE54-4AA2-908E-B3073990E807}" destId="{E08CE2F2-53E0-419A-91CD-B7C81C03310E}" srcOrd="0" destOrd="5" presId="urn:microsoft.com/office/officeart/2005/8/layout/hList1"/>
    <dgm:cxn modelId="{8D423E07-83E7-41FD-A651-E694D1E21815}" srcId="{B2E6757C-D015-4A79-AD8A-9523368623F8}" destId="{C418111E-4ADE-4F90-8C4E-2389CD8E299B}" srcOrd="2" destOrd="0" parTransId="{EBE39EDF-EEA2-4F2B-A7CB-17C2AD2CFAAE}" sibTransId="{D76149D2-2852-45F4-A16B-CF17112B2A46}"/>
    <dgm:cxn modelId="{49257607-D7E8-4C65-BBC7-C143B036AC10}" srcId="{0C20E40E-0DC4-4925-B5E7-9BDA31D927E2}" destId="{618024B3-A6A4-4287-A89D-CC3223333F16}" srcOrd="0" destOrd="0" parTransId="{0B9C904F-7C9C-442D-BCC8-C423BB1610A9}" sibTransId="{58037CFF-4B30-42ED-934F-1E1C434C3D27}"/>
    <dgm:cxn modelId="{9D70BD17-75A6-41D4-9FBF-684BD90EC2B8}" type="presOf" srcId="{0C20E40E-0DC4-4925-B5E7-9BDA31D927E2}" destId="{DC45565A-3763-4EFB-B229-EDD77BB38962}" srcOrd="0" destOrd="0" presId="urn:microsoft.com/office/officeart/2005/8/layout/hList1"/>
    <dgm:cxn modelId="{7B792428-CCBB-45EB-9719-B3F29223BE27}" srcId="{3BF8109E-8456-453F-BF20-D6EB25C63BA1}" destId="{B2E6757C-D015-4A79-AD8A-9523368623F8}" srcOrd="0" destOrd="0" parTransId="{A05F4EDC-4178-4552-B280-2877CA669A6B}" sibTransId="{E65570D7-6B0B-4A42-8276-AE62F73911AF}"/>
    <dgm:cxn modelId="{512E6529-C8EA-4700-AD9A-B7A47DCA098F}" srcId="{3BF8109E-8456-453F-BF20-D6EB25C63BA1}" destId="{0C20E40E-0DC4-4925-B5E7-9BDA31D927E2}" srcOrd="1" destOrd="0" parTransId="{B67B50C6-A226-4919-AEE2-2D4CF7199F00}" sibTransId="{213473F6-5B3A-4A1C-9DB1-4B07D636641A}"/>
    <dgm:cxn modelId="{B437BA36-84A9-45B2-BF55-90AA68B3230B}" srcId="{0C20E40E-0DC4-4925-B5E7-9BDA31D927E2}" destId="{32076D06-2781-41A6-ABEF-E811FD021667}" srcOrd="5" destOrd="0" parTransId="{0540D0D8-0653-489D-AEC7-711C6F6EFD8D}" sibTransId="{42B1C138-4506-46F2-9F18-8AFC3120BDF7}"/>
    <dgm:cxn modelId="{3B26D936-B1B8-4E15-B132-4715220F304C}" srcId="{0C20E40E-0DC4-4925-B5E7-9BDA31D927E2}" destId="{6690A505-E29F-4A3C-A711-4F42009DA8A8}" srcOrd="3" destOrd="0" parTransId="{CDB32C0B-5FD1-4C1D-A0BD-9C66BC20C8C5}" sibTransId="{59CFE47F-F5B7-497D-965F-81866EB03584}"/>
    <dgm:cxn modelId="{E8FE305C-0193-41E8-BCB7-479C82AF9FEE}" srcId="{B2E6757C-D015-4A79-AD8A-9523368623F8}" destId="{71B13632-29B2-436B-A7A5-695430F512D2}" srcOrd="4" destOrd="0" parTransId="{7025E187-558D-4EEF-9F6C-E8CBDB861822}" sibTransId="{A285BCF0-CB5F-4FA1-A91B-EBE39D4B4B22}"/>
    <dgm:cxn modelId="{70BABA5D-7E48-4195-A1E1-FEFA85147E15}" type="presOf" srcId="{B2E6757C-D015-4A79-AD8A-9523368623F8}" destId="{9B380B16-C75B-4A48-B23E-560B0A711164}" srcOrd="0" destOrd="0" presId="urn:microsoft.com/office/officeart/2005/8/layout/hList1"/>
    <dgm:cxn modelId="{ABC3F842-8273-4062-AB12-DFEDC47147C1}" type="presOf" srcId="{3BF8109E-8456-453F-BF20-D6EB25C63BA1}" destId="{D9B0A387-DA60-424D-B01C-EADACC8811D4}" srcOrd="0" destOrd="0" presId="urn:microsoft.com/office/officeart/2005/8/layout/hList1"/>
    <dgm:cxn modelId="{B36A2543-D311-4034-8161-13459352D680}" type="presOf" srcId="{618024B3-A6A4-4287-A89D-CC3223333F16}" destId="{0EAF2F43-48E4-4175-B7BB-E4112A24105D}" srcOrd="0" destOrd="0" presId="urn:microsoft.com/office/officeart/2005/8/layout/hList1"/>
    <dgm:cxn modelId="{855E9266-82B0-4810-B430-AA511ADE73E6}" type="presOf" srcId="{32076D06-2781-41A6-ABEF-E811FD021667}" destId="{0EAF2F43-48E4-4175-B7BB-E4112A24105D}" srcOrd="0" destOrd="5" presId="urn:microsoft.com/office/officeart/2005/8/layout/hList1"/>
    <dgm:cxn modelId="{BCCFE566-7FB4-4F5D-9632-24B9F180D459}" type="presOf" srcId="{6690A505-E29F-4A3C-A711-4F42009DA8A8}" destId="{0EAF2F43-48E4-4175-B7BB-E4112A24105D}" srcOrd="0" destOrd="3" presId="urn:microsoft.com/office/officeart/2005/8/layout/hList1"/>
    <dgm:cxn modelId="{0C4E0B6E-B9E7-4B09-9A1A-1073FA8E5508}" srcId="{0C20E40E-0DC4-4925-B5E7-9BDA31D927E2}" destId="{0B1F4CA1-C827-4C74-B850-12D637E93ACC}" srcOrd="1" destOrd="0" parTransId="{0201234F-BDC9-4432-A115-BF8E612CBFFC}" sibTransId="{5D87BFB7-89A1-4886-A438-C2004DB283DB}"/>
    <dgm:cxn modelId="{9110A74E-EEA0-44FE-9B8A-15F849FED8A4}" type="presOf" srcId="{0B1F4CA1-C827-4C74-B850-12D637E93ACC}" destId="{0EAF2F43-48E4-4175-B7BB-E4112A24105D}" srcOrd="0" destOrd="1" presId="urn:microsoft.com/office/officeart/2005/8/layout/hList1"/>
    <dgm:cxn modelId="{863D1F94-FFCD-4478-8D4F-164544C31204}" srcId="{0C20E40E-0DC4-4925-B5E7-9BDA31D927E2}" destId="{49C4692D-DE8A-4ECA-896F-7BCB7505B5B9}" srcOrd="2" destOrd="0" parTransId="{BDDD432C-D6A2-4C76-A0EF-C533BF703EBB}" sibTransId="{3AC2C069-9056-4AD1-B30C-7966C8F1DDCC}"/>
    <dgm:cxn modelId="{739DA999-B415-4F5D-B6C8-253B05E5428B}" type="presOf" srcId="{C418111E-4ADE-4F90-8C4E-2389CD8E299B}" destId="{E08CE2F2-53E0-419A-91CD-B7C81C03310E}" srcOrd="0" destOrd="2" presId="urn:microsoft.com/office/officeart/2005/8/layout/hList1"/>
    <dgm:cxn modelId="{B361A49A-0A0B-490D-83F3-DEFCC9E5166C}" srcId="{B2E6757C-D015-4A79-AD8A-9523368623F8}" destId="{9E4B202E-4CFF-4375-9381-8BF2A083AC62}" srcOrd="1" destOrd="0" parTransId="{4B54731D-46DE-4645-8463-C614438C7C01}" sibTransId="{55C7AF35-02F2-4D30-B6B7-E57C8925A0C9}"/>
    <dgm:cxn modelId="{6478C29B-18BF-43E9-BB2E-30BA46652AA8}" type="presOf" srcId="{29A6EA3E-DAF4-45C9-8956-74F3B8D2C8B3}" destId="{E08CE2F2-53E0-419A-91CD-B7C81C03310E}" srcOrd="0" destOrd="0" presId="urn:microsoft.com/office/officeart/2005/8/layout/hList1"/>
    <dgm:cxn modelId="{766E30A3-65CD-4679-B936-F41C8BCF24BD}" type="presOf" srcId="{D07B4025-2DCE-4D65-BAB3-9283F1FE984E}" destId="{E08CE2F2-53E0-419A-91CD-B7C81C03310E}" srcOrd="0" destOrd="3" presId="urn:microsoft.com/office/officeart/2005/8/layout/hList1"/>
    <dgm:cxn modelId="{DBD6EEA7-D2E8-4AF5-95A0-DBDDC5944C63}" srcId="{B2E6757C-D015-4A79-AD8A-9523368623F8}" destId="{D07B4025-2DCE-4D65-BAB3-9283F1FE984E}" srcOrd="3" destOrd="0" parTransId="{F861D2CE-0194-4014-A11C-E9F15C0A0D4A}" sibTransId="{1530209D-8D7E-43F9-9249-A09E402C67A3}"/>
    <dgm:cxn modelId="{309D49B3-1A76-4037-92C8-6CC60CBFA8E1}" type="presOf" srcId="{099650A1-E1AD-4D31-B590-E229D386AF55}" destId="{0EAF2F43-48E4-4175-B7BB-E4112A24105D}" srcOrd="0" destOrd="4" presId="urn:microsoft.com/office/officeart/2005/8/layout/hList1"/>
    <dgm:cxn modelId="{565119B8-7330-41BE-89BE-26035491A03D}" type="presOf" srcId="{71B13632-29B2-436B-A7A5-695430F512D2}" destId="{E08CE2F2-53E0-419A-91CD-B7C81C03310E}" srcOrd="0" destOrd="4" presId="urn:microsoft.com/office/officeart/2005/8/layout/hList1"/>
    <dgm:cxn modelId="{EC27CDC8-5215-427A-B054-143B0289D678}" srcId="{0C20E40E-0DC4-4925-B5E7-9BDA31D927E2}" destId="{099650A1-E1AD-4D31-B590-E229D386AF55}" srcOrd="4" destOrd="0" parTransId="{DD46E94C-A37D-4FA4-B8A6-6598F11B4117}" sibTransId="{F88EF5DE-C897-4C80-A10A-819C8E3B05B5}"/>
    <dgm:cxn modelId="{182170C9-CE73-45A0-A505-8E54AC185E08}" srcId="{B2E6757C-D015-4A79-AD8A-9523368623F8}" destId="{EFB756D2-BE54-4AA2-908E-B3073990E807}" srcOrd="5" destOrd="0" parTransId="{ACA480E0-4360-4897-A1BF-A8EE2E63ABA8}" sibTransId="{229CCA0B-E95C-4F14-9ECD-6F1ED7E957FF}"/>
    <dgm:cxn modelId="{E963D7D3-08BA-4CB9-9066-37E0D9014139}" srcId="{B2E6757C-D015-4A79-AD8A-9523368623F8}" destId="{29A6EA3E-DAF4-45C9-8956-74F3B8D2C8B3}" srcOrd="0" destOrd="0" parTransId="{6059D166-C28B-49ED-A2D0-6558015FE36A}" sibTransId="{C68A3911-55BB-427F-A3E5-D628EE020A56}"/>
    <dgm:cxn modelId="{6F42AAEF-917B-4089-AC13-A2C4DACA6544}" type="presOf" srcId="{9E4B202E-4CFF-4375-9381-8BF2A083AC62}" destId="{E08CE2F2-53E0-419A-91CD-B7C81C03310E}" srcOrd="0" destOrd="1" presId="urn:microsoft.com/office/officeart/2005/8/layout/hList1"/>
    <dgm:cxn modelId="{B0611BFD-2365-4DC1-9CC9-F3CE0CB9A45A}" type="presOf" srcId="{49C4692D-DE8A-4ECA-896F-7BCB7505B5B9}" destId="{0EAF2F43-48E4-4175-B7BB-E4112A24105D}" srcOrd="0" destOrd="2" presId="urn:microsoft.com/office/officeart/2005/8/layout/hList1"/>
    <dgm:cxn modelId="{DD695C5A-9FB1-40C5-B45F-F8ED75A1B8DE}" type="presParOf" srcId="{D9B0A387-DA60-424D-B01C-EADACC8811D4}" destId="{F5CA50A6-3E8B-4F6E-8D23-FE017C817C6B}" srcOrd="0" destOrd="0" presId="urn:microsoft.com/office/officeart/2005/8/layout/hList1"/>
    <dgm:cxn modelId="{42AEB037-0F5E-49C4-837B-BB8DCB211095}" type="presParOf" srcId="{F5CA50A6-3E8B-4F6E-8D23-FE017C817C6B}" destId="{9B380B16-C75B-4A48-B23E-560B0A711164}" srcOrd="0" destOrd="0" presId="urn:microsoft.com/office/officeart/2005/8/layout/hList1"/>
    <dgm:cxn modelId="{7CC1ADB2-29F0-4101-B81D-9AAAC36089E7}" type="presParOf" srcId="{F5CA50A6-3E8B-4F6E-8D23-FE017C817C6B}" destId="{E08CE2F2-53E0-419A-91CD-B7C81C03310E}" srcOrd="1" destOrd="0" presId="urn:microsoft.com/office/officeart/2005/8/layout/hList1"/>
    <dgm:cxn modelId="{EBC61F75-06A6-4AB9-AA28-C2FEC1AE462B}" type="presParOf" srcId="{D9B0A387-DA60-424D-B01C-EADACC8811D4}" destId="{CA437F30-D5DD-4701-9E86-341079162210}" srcOrd="1" destOrd="0" presId="urn:microsoft.com/office/officeart/2005/8/layout/hList1"/>
    <dgm:cxn modelId="{CA325A25-DD92-4E82-A65D-08A51EDEA0BA}" type="presParOf" srcId="{D9B0A387-DA60-424D-B01C-EADACC8811D4}" destId="{FDF058C7-8F11-45A9-A1EE-8386CF4D157E}" srcOrd="2" destOrd="0" presId="urn:microsoft.com/office/officeart/2005/8/layout/hList1"/>
    <dgm:cxn modelId="{20439B58-FCFB-4F6A-916B-4E5683750B4E}" type="presParOf" srcId="{FDF058C7-8F11-45A9-A1EE-8386CF4D157E}" destId="{DC45565A-3763-4EFB-B229-EDD77BB38962}" srcOrd="0" destOrd="0" presId="urn:microsoft.com/office/officeart/2005/8/layout/hList1"/>
    <dgm:cxn modelId="{197C2DBC-51C5-4A72-A73E-E3C61D9FA897}" type="presParOf" srcId="{FDF058C7-8F11-45A9-A1EE-8386CF4D157E}" destId="{0EAF2F43-48E4-4175-B7BB-E4112A24105D}"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F37E4-1FF3-4634-84A3-D4B3AE9277E2}">
      <dsp:nvSpPr>
        <dsp:cNvPr id="0" name=""/>
        <dsp:cNvSpPr/>
      </dsp:nvSpPr>
      <dsp:spPr>
        <a:xfrm rot="5400000">
          <a:off x="-157102" y="158919"/>
          <a:ext cx="1047350" cy="733145"/>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dirty="0">
              <a:latin typeface="Times New Roman" pitchFamily="18" charset="0"/>
              <a:cs typeface="Times New Roman" pitchFamily="18" charset="0"/>
            </a:rPr>
            <a:t>1</a:t>
          </a:r>
          <a:endParaRPr lang="ru-RU" sz="1800" kern="1200" dirty="0">
            <a:latin typeface="Times New Roman" pitchFamily="18" charset="0"/>
            <a:cs typeface="Times New Roman" pitchFamily="18" charset="0"/>
          </a:endParaRPr>
        </a:p>
      </dsp:txBody>
      <dsp:txXfrm rot="-5400000">
        <a:off x="1" y="368390"/>
        <a:ext cx="733145" cy="314205"/>
      </dsp:txXfrm>
    </dsp:sp>
    <dsp:sp modelId="{F894BD55-8417-4E89-A6BF-321C49E2748E}">
      <dsp:nvSpPr>
        <dsp:cNvPr id="0" name=""/>
        <dsp:cNvSpPr/>
      </dsp:nvSpPr>
      <dsp:spPr>
        <a:xfrm rot="5400000">
          <a:off x="4351048" y="-3616086"/>
          <a:ext cx="680777" cy="791658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n-US" sz="1800" kern="1200" dirty="0">
              <a:latin typeface="Times New Roman" pitchFamily="18" charset="0"/>
              <a:cs typeface="Times New Roman" pitchFamily="18" charset="0"/>
            </a:rPr>
            <a:t>Mastering PhD candidates with knowledge on the quality assurance in  higher education and its expert support in the EU Member States</a:t>
          </a:r>
          <a:endParaRPr lang="ru-RU" sz="1800" kern="1200" dirty="0">
            <a:latin typeface="Times New Roman" pitchFamily="18" charset="0"/>
            <a:cs typeface="Times New Roman" pitchFamily="18" charset="0"/>
          </a:endParaRPr>
        </a:p>
      </dsp:txBody>
      <dsp:txXfrm rot="-5400000">
        <a:off x="733145" y="35050"/>
        <a:ext cx="7883351" cy="614311"/>
      </dsp:txXfrm>
    </dsp:sp>
    <dsp:sp modelId="{FA2D27B4-ADA6-45BA-8EAD-2286F9E9B602}">
      <dsp:nvSpPr>
        <dsp:cNvPr id="0" name=""/>
        <dsp:cNvSpPr/>
      </dsp:nvSpPr>
      <dsp:spPr>
        <a:xfrm rot="5400000">
          <a:off x="-157102" y="1056394"/>
          <a:ext cx="1047350" cy="733145"/>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dirty="0">
              <a:latin typeface="Times New Roman" pitchFamily="18" charset="0"/>
              <a:cs typeface="Times New Roman" pitchFamily="18" charset="0"/>
            </a:rPr>
            <a:t>2</a:t>
          </a:r>
          <a:endParaRPr lang="ru-RU" sz="1800" kern="1200" dirty="0">
            <a:latin typeface="Times New Roman" pitchFamily="18" charset="0"/>
            <a:cs typeface="Times New Roman" pitchFamily="18" charset="0"/>
          </a:endParaRPr>
        </a:p>
      </dsp:txBody>
      <dsp:txXfrm rot="-5400000">
        <a:off x="1" y="1265865"/>
        <a:ext cx="733145" cy="314205"/>
      </dsp:txXfrm>
    </dsp:sp>
    <dsp:sp modelId="{8134332A-B8AC-49B4-8E1E-3DB713F3826E}">
      <dsp:nvSpPr>
        <dsp:cNvPr id="0" name=""/>
        <dsp:cNvSpPr/>
      </dsp:nvSpPr>
      <dsp:spPr>
        <a:xfrm rot="5400000">
          <a:off x="4351048" y="-2718611"/>
          <a:ext cx="680777" cy="791658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n-US" sz="1800" kern="1200" dirty="0">
              <a:latin typeface="Times New Roman" pitchFamily="18" charset="0"/>
              <a:cs typeface="Times New Roman" pitchFamily="18" charset="0"/>
            </a:rPr>
            <a:t>Learning basic European standards and guidelines for quality assurance in higher education by PhD candidates</a:t>
          </a:r>
          <a:endParaRPr lang="ru-RU" sz="1800" kern="1200" dirty="0">
            <a:latin typeface="Times New Roman" pitchFamily="18" charset="0"/>
            <a:cs typeface="Times New Roman" pitchFamily="18" charset="0"/>
          </a:endParaRPr>
        </a:p>
      </dsp:txBody>
      <dsp:txXfrm rot="-5400000">
        <a:off x="733145" y="932525"/>
        <a:ext cx="7883351" cy="614311"/>
      </dsp:txXfrm>
    </dsp:sp>
    <dsp:sp modelId="{7BA64B4A-CACA-407F-8FFB-3B24426EEFBD}">
      <dsp:nvSpPr>
        <dsp:cNvPr id="0" name=""/>
        <dsp:cNvSpPr/>
      </dsp:nvSpPr>
      <dsp:spPr>
        <a:xfrm rot="5400000">
          <a:off x="-157102" y="1953869"/>
          <a:ext cx="1047350" cy="733145"/>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dirty="0">
              <a:latin typeface="Times New Roman" pitchFamily="18" charset="0"/>
              <a:cs typeface="Times New Roman" pitchFamily="18" charset="0"/>
            </a:rPr>
            <a:t>3</a:t>
          </a:r>
          <a:endParaRPr lang="ru-RU" sz="1800" kern="1200" dirty="0">
            <a:latin typeface="Times New Roman" pitchFamily="18" charset="0"/>
            <a:cs typeface="Times New Roman" pitchFamily="18" charset="0"/>
          </a:endParaRPr>
        </a:p>
      </dsp:txBody>
      <dsp:txXfrm rot="-5400000">
        <a:off x="1" y="2163340"/>
        <a:ext cx="733145" cy="314205"/>
      </dsp:txXfrm>
    </dsp:sp>
    <dsp:sp modelId="{BB16CE51-B61D-4A33-A82C-66CA01B518A3}">
      <dsp:nvSpPr>
        <dsp:cNvPr id="0" name=""/>
        <dsp:cNvSpPr/>
      </dsp:nvSpPr>
      <dsp:spPr>
        <a:xfrm rot="5400000">
          <a:off x="4351048" y="-1821136"/>
          <a:ext cx="680777" cy="7916584"/>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n-US" sz="1800" kern="1200" dirty="0">
              <a:latin typeface="Times New Roman" pitchFamily="18" charset="0"/>
              <a:cs typeface="Times New Roman" pitchFamily="18" charset="0"/>
            </a:rPr>
            <a:t>Mastering the technology of quality assurance export support in higher education  by PhD students</a:t>
          </a:r>
          <a:endParaRPr lang="ru-RU" sz="1800" kern="1200" dirty="0">
            <a:latin typeface="Times New Roman" pitchFamily="18" charset="0"/>
            <a:cs typeface="Times New Roman" pitchFamily="18" charset="0"/>
          </a:endParaRPr>
        </a:p>
      </dsp:txBody>
      <dsp:txXfrm rot="-5400000">
        <a:off x="733145" y="1830000"/>
        <a:ext cx="7883351" cy="614311"/>
      </dsp:txXfrm>
    </dsp:sp>
    <dsp:sp modelId="{D480EF9B-4E07-4054-AA3A-28850CD55356}">
      <dsp:nvSpPr>
        <dsp:cNvPr id="0" name=""/>
        <dsp:cNvSpPr/>
      </dsp:nvSpPr>
      <dsp:spPr>
        <a:xfrm rot="5400000">
          <a:off x="-157102" y="2851345"/>
          <a:ext cx="1047350" cy="733145"/>
        </a:xfrm>
        <a:prstGeom prst="chevron">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dirty="0">
              <a:latin typeface="Times New Roman" pitchFamily="18" charset="0"/>
              <a:cs typeface="Times New Roman" pitchFamily="18" charset="0"/>
            </a:rPr>
            <a:t>4</a:t>
          </a:r>
          <a:endParaRPr lang="ru-RU" sz="1800" kern="1200" dirty="0">
            <a:latin typeface="Times New Roman" pitchFamily="18" charset="0"/>
            <a:cs typeface="Times New Roman" pitchFamily="18" charset="0"/>
          </a:endParaRPr>
        </a:p>
      </dsp:txBody>
      <dsp:txXfrm rot="-5400000">
        <a:off x="1" y="3060816"/>
        <a:ext cx="733145" cy="314205"/>
      </dsp:txXfrm>
    </dsp:sp>
    <dsp:sp modelId="{F976065A-6AA6-431B-BDA7-DA77D2ADFC7D}">
      <dsp:nvSpPr>
        <dsp:cNvPr id="0" name=""/>
        <dsp:cNvSpPr/>
      </dsp:nvSpPr>
      <dsp:spPr>
        <a:xfrm rot="5400000">
          <a:off x="4351048" y="-923660"/>
          <a:ext cx="680777" cy="7916584"/>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n-US" sz="1800" kern="1200" dirty="0">
              <a:latin typeface="Times New Roman" pitchFamily="18" charset="0"/>
              <a:cs typeface="Times New Roman" pitchFamily="18" charset="0"/>
            </a:rPr>
            <a:t>Promoting the EU’s progressive experience in quality assurance in higher education and its expert support</a:t>
          </a:r>
          <a:endParaRPr lang="ru-RU" sz="1800" kern="1200" dirty="0">
            <a:latin typeface="Times New Roman" pitchFamily="18" charset="0"/>
            <a:cs typeface="Times New Roman" pitchFamily="18" charset="0"/>
          </a:endParaRPr>
        </a:p>
      </dsp:txBody>
      <dsp:txXfrm rot="-5400000">
        <a:off x="733145" y="2727476"/>
        <a:ext cx="7883351" cy="614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80B16-C75B-4A48-B23E-560B0A711164}">
      <dsp:nvSpPr>
        <dsp:cNvPr id="0" name=""/>
        <dsp:cNvSpPr/>
      </dsp:nvSpPr>
      <dsp:spPr>
        <a:xfrm>
          <a:off x="40" y="18061"/>
          <a:ext cx="3868665" cy="97920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just" defTabSz="800100">
            <a:lnSpc>
              <a:spcPct val="90000"/>
            </a:lnSpc>
            <a:spcBef>
              <a:spcPct val="0"/>
            </a:spcBef>
            <a:spcAft>
              <a:spcPct val="35000"/>
            </a:spcAft>
            <a:buNone/>
          </a:pPr>
          <a:endParaRPr lang="ru-RU" sz="1800" kern="1200" dirty="0">
            <a:latin typeface="Times New Roman" pitchFamily="18" charset="0"/>
            <a:cs typeface="Times New Roman" pitchFamily="18" charset="0"/>
          </a:endParaRPr>
        </a:p>
      </dsp:txBody>
      <dsp:txXfrm>
        <a:off x="40" y="18061"/>
        <a:ext cx="3868665" cy="979200"/>
      </dsp:txXfrm>
    </dsp:sp>
    <dsp:sp modelId="{E08CE2F2-53E0-419A-91CD-B7C81C03310E}">
      <dsp:nvSpPr>
        <dsp:cNvPr id="0" name=""/>
        <dsp:cNvSpPr/>
      </dsp:nvSpPr>
      <dsp:spPr>
        <a:xfrm>
          <a:off x="40" y="997261"/>
          <a:ext cx="3868665" cy="4013190"/>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rtl="0">
            <a:lnSpc>
              <a:spcPct val="90000"/>
            </a:lnSpc>
            <a:spcBef>
              <a:spcPct val="0"/>
            </a:spcBef>
            <a:spcAft>
              <a:spcPct val="15000"/>
            </a:spcAft>
            <a:buChar char="•"/>
          </a:pPr>
          <a:r>
            <a:rPr lang="en-US" sz="1800" kern="1200" dirty="0">
              <a:latin typeface="Times New Roman" pitchFamily="18" charset="0"/>
              <a:cs typeface="Times New Roman" pitchFamily="18" charset="0"/>
            </a:rPr>
            <a:t>Criteria and performance indicators for an expert in quality assurance in higher education in the EU Member States</a:t>
          </a:r>
          <a:endParaRPr lang="ru-RU"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Methods and technologies of expert support of quality assurance in higher education in the EU Member States</a:t>
          </a:r>
          <a:endParaRPr lang="ru-RU"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Guidlines for quality assurance in higher education: the experience of the EU Member States</a:t>
          </a:r>
          <a:endParaRPr lang="ru-RU"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Accreditation procedure: experience of the EU Member States</a:t>
          </a:r>
          <a:endParaRPr lang="ru-RU"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Quality indicators of education in the EU Member States</a:t>
          </a:r>
          <a:endParaRPr lang="ru-RU" sz="1800" kern="1200" dirty="0">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endParaRPr lang="uk-UA" sz="1800" kern="1200" dirty="0">
            <a:latin typeface="Times New Roman" pitchFamily="18" charset="0"/>
            <a:ea typeface="Times New Roman" pitchFamily="18" charset="0"/>
            <a:cs typeface="Times New Roman" pitchFamily="18" charset="0"/>
          </a:endParaRPr>
        </a:p>
      </dsp:txBody>
      <dsp:txXfrm>
        <a:off x="40" y="997261"/>
        <a:ext cx="3868665" cy="4013190"/>
      </dsp:txXfrm>
    </dsp:sp>
    <dsp:sp modelId="{DC45565A-3763-4EFB-B229-EDD77BB38962}">
      <dsp:nvSpPr>
        <dsp:cNvPr id="0" name=""/>
        <dsp:cNvSpPr/>
      </dsp:nvSpPr>
      <dsp:spPr>
        <a:xfrm>
          <a:off x="4410319" y="18061"/>
          <a:ext cx="3868665" cy="979200"/>
        </a:xfrm>
        <a:prstGeom prst="rect">
          <a:avLst/>
        </a:prstGeom>
        <a:gradFill rotWithShape="0">
          <a:gsLst>
            <a:gs pos="0">
              <a:schemeClr val="accent4">
                <a:hueOff val="-1660156"/>
                <a:satOff val="-1340"/>
                <a:lumOff val="2746"/>
                <a:alphaOff val="0"/>
                <a:tint val="50000"/>
                <a:satMod val="300000"/>
              </a:schemeClr>
            </a:gs>
            <a:gs pos="35000">
              <a:schemeClr val="accent4">
                <a:hueOff val="-1660156"/>
                <a:satOff val="-1340"/>
                <a:lumOff val="2746"/>
                <a:alphaOff val="0"/>
                <a:tint val="37000"/>
                <a:satMod val="300000"/>
              </a:schemeClr>
            </a:gs>
            <a:gs pos="100000">
              <a:schemeClr val="accent4">
                <a:hueOff val="-1660156"/>
                <a:satOff val="-1340"/>
                <a:lumOff val="2746"/>
                <a:alphaOff val="0"/>
                <a:tint val="15000"/>
                <a:satMod val="350000"/>
              </a:schemeClr>
            </a:gs>
          </a:gsLst>
          <a:lin ang="16200000" scaled="1"/>
        </a:gradFill>
        <a:ln w="9525" cap="flat" cmpd="sng" algn="ctr">
          <a:solidFill>
            <a:schemeClr val="accent4">
              <a:hueOff val="-1660156"/>
              <a:satOff val="-1340"/>
              <a:lumOff val="274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just" defTabSz="800100">
            <a:lnSpc>
              <a:spcPct val="90000"/>
            </a:lnSpc>
            <a:spcBef>
              <a:spcPct val="0"/>
            </a:spcBef>
            <a:spcAft>
              <a:spcPct val="35000"/>
            </a:spcAft>
            <a:buNone/>
          </a:pPr>
          <a:endParaRPr lang="ru-RU" sz="1800" kern="1200" dirty="0">
            <a:latin typeface="Times New Roman" pitchFamily="18" charset="0"/>
            <a:cs typeface="Times New Roman" pitchFamily="18" charset="0"/>
          </a:endParaRPr>
        </a:p>
      </dsp:txBody>
      <dsp:txXfrm>
        <a:off x="4410319" y="18061"/>
        <a:ext cx="3868665" cy="979200"/>
      </dsp:txXfrm>
    </dsp:sp>
    <dsp:sp modelId="{0EAF2F43-48E4-4175-B7BB-E4112A24105D}">
      <dsp:nvSpPr>
        <dsp:cNvPr id="0" name=""/>
        <dsp:cNvSpPr/>
      </dsp:nvSpPr>
      <dsp:spPr>
        <a:xfrm>
          <a:off x="4410319" y="997261"/>
          <a:ext cx="3868665" cy="4013190"/>
        </a:xfrm>
        <a:prstGeom prst="rect">
          <a:avLst/>
        </a:prstGeom>
        <a:solidFill>
          <a:schemeClr val="accent4">
            <a:tint val="40000"/>
            <a:alpha val="90000"/>
            <a:hueOff val="-1439297"/>
            <a:satOff val="-864"/>
            <a:lumOff val="367"/>
            <a:alphaOff val="0"/>
          </a:schemeClr>
        </a:solidFill>
        <a:ln w="9525" cap="flat" cmpd="sng" algn="ctr">
          <a:solidFill>
            <a:schemeClr val="accent4">
              <a:tint val="40000"/>
              <a:alpha val="90000"/>
              <a:hueOff val="-1439297"/>
              <a:satOff val="-864"/>
              <a:lumOff val="36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r>
            <a:rPr lang="en-US" sz="1800" kern="1200" dirty="0">
              <a:latin typeface="Times New Roman" pitchFamily="18" charset="0"/>
              <a:cs typeface="Times New Roman" pitchFamily="18" charset="0"/>
            </a:rPr>
            <a:t>Accreditation expert activities</a:t>
          </a:r>
          <a:endParaRPr lang="ru-RU"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Accreditation of educational programmes</a:t>
          </a:r>
          <a:endParaRPr lang="ru-RU"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Code of Ethics for Education Expert </a:t>
          </a:r>
          <a:endParaRPr lang="ru-RU"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Activities of higher education quality assurance agencies in the EU Member States</a:t>
          </a:r>
          <a:endParaRPr lang="ru-RU"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Expertise of innovation to ensure the quality assurance of higher education in the EU Member States</a:t>
          </a:r>
          <a:endParaRPr lang="ru-RU" sz="1800" kern="1200" dirty="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Comparative Research Methodology. Accreditation parameters of  higher education systems, phenomenon, processes</a:t>
          </a:r>
          <a:endParaRPr lang="ru-RU" sz="1800" kern="1200" dirty="0">
            <a:latin typeface="Times New Roman" pitchFamily="18" charset="0"/>
            <a:cs typeface="Times New Roman" pitchFamily="18" charset="0"/>
          </a:endParaRPr>
        </a:p>
      </dsp:txBody>
      <dsp:txXfrm>
        <a:off x="4410319" y="997261"/>
        <a:ext cx="3868665" cy="40131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393861-A8B2-4530-B5AB-70F20F11B715}" type="datetimeFigureOut">
              <a:rPr lang="uk-UA" smtClean="0"/>
              <a:pPr/>
              <a:t>17.10.2020</a:t>
            </a:fld>
            <a:endParaRPr lang="uk-UA"/>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20F1AF-F046-491A-83EE-AFCB36CA5E5A}" type="slidenum">
              <a:rPr lang="uk-UA" smtClean="0"/>
              <a:pPr/>
              <a:t>‹#›</a:t>
            </a:fld>
            <a:endParaRPr lang="uk-UA"/>
          </a:p>
        </p:txBody>
      </p:sp>
    </p:spTree>
    <p:extLst>
      <p:ext uri="{BB962C8B-B14F-4D97-AF65-F5344CB8AC3E}">
        <p14:creationId xmlns:p14="http://schemas.microsoft.com/office/powerpoint/2010/main" val="3479602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3FA42D-5D17-426A-BDB2-7BF3AA4480FA}" type="datetimeFigureOut">
              <a:rPr lang="uk-UA" smtClean="0"/>
              <a:pPr/>
              <a:t>17.10.2020</a:t>
            </a:fld>
            <a:endParaRPr lang="uk-UA"/>
          </a:p>
        </p:txBody>
      </p:sp>
      <p:sp>
        <p:nvSpPr>
          <p:cNvPr id="4" name="Місце для зображення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32DCA-BC52-4FB1-B458-3F6B5BF8894E}" type="slidenum">
              <a:rPr lang="uk-UA" smtClean="0"/>
              <a:pPr/>
              <a:t>‹#›</a:t>
            </a:fld>
            <a:endParaRPr lang="uk-UA"/>
          </a:p>
        </p:txBody>
      </p:sp>
    </p:spTree>
    <p:extLst>
      <p:ext uri="{BB962C8B-B14F-4D97-AF65-F5344CB8AC3E}">
        <p14:creationId xmlns:p14="http://schemas.microsoft.com/office/powerpoint/2010/main" val="2093861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1371600" y="1143000"/>
            <a:ext cx="4114800" cy="3086100"/>
          </a:xfrm>
        </p:spPr>
      </p:sp>
      <p:sp>
        <p:nvSpPr>
          <p:cNvPr id="3" name="Місце для нотаток 2"/>
          <p:cNvSpPr>
            <a:spLocks noGrp="1"/>
          </p:cNvSpPr>
          <p:nvPr>
            <p:ph type="body" idx="1"/>
          </p:nvPr>
        </p:nvSpPr>
        <p:spPr/>
        <p:txBody>
          <a:bodyPr/>
          <a:lstStyle/>
          <a:p>
            <a:endParaRPr lang="ru-RU"/>
          </a:p>
        </p:txBody>
      </p:sp>
      <p:sp>
        <p:nvSpPr>
          <p:cNvPr id="4" name="Місце для номера слайда 3"/>
          <p:cNvSpPr>
            <a:spLocks noGrp="1"/>
          </p:cNvSpPr>
          <p:nvPr>
            <p:ph type="sldNum" sz="quarter" idx="10"/>
          </p:nvPr>
        </p:nvSpPr>
        <p:spPr/>
        <p:txBody>
          <a:bodyPr/>
          <a:lstStyle/>
          <a:p>
            <a:fld id="{44E32DCA-BC52-4FB1-B458-3F6B5BF8894E}" type="slidenum">
              <a:rPr lang="uk-UA" smtClean="0"/>
              <a:pPr/>
              <a:t>1</a:t>
            </a:fld>
            <a:endParaRPr lang="uk-UA"/>
          </a:p>
        </p:txBody>
      </p:sp>
    </p:spTree>
    <p:extLst>
      <p:ext uri="{BB962C8B-B14F-4D97-AF65-F5344CB8AC3E}">
        <p14:creationId xmlns:p14="http://schemas.microsoft.com/office/powerpoint/2010/main" val="1226020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1371600" y="1143000"/>
            <a:ext cx="4114800" cy="3086100"/>
          </a:xfrm>
        </p:spPr>
      </p:sp>
      <p:sp>
        <p:nvSpPr>
          <p:cNvPr id="3" name="Місце для нотаток 2"/>
          <p:cNvSpPr>
            <a:spLocks noGrp="1"/>
          </p:cNvSpPr>
          <p:nvPr>
            <p:ph type="body" idx="1"/>
          </p:nvPr>
        </p:nvSpPr>
        <p:spPr/>
        <p:txBody>
          <a:bodyPr/>
          <a:lstStyle/>
          <a:p>
            <a:endParaRPr lang="ru-RU"/>
          </a:p>
        </p:txBody>
      </p:sp>
      <p:sp>
        <p:nvSpPr>
          <p:cNvPr id="4" name="Місце для номера слайда 3"/>
          <p:cNvSpPr>
            <a:spLocks noGrp="1"/>
          </p:cNvSpPr>
          <p:nvPr>
            <p:ph type="sldNum" sz="quarter" idx="10"/>
          </p:nvPr>
        </p:nvSpPr>
        <p:spPr/>
        <p:txBody>
          <a:bodyPr/>
          <a:lstStyle/>
          <a:p>
            <a:fld id="{44E32DCA-BC52-4FB1-B458-3F6B5BF8894E}" type="slidenum">
              <a:rPr lang="uk-UA" smtClean="0"/>
              <a:pPr/>
              <a:t>15</a:t>
            </a:fld>
            <a:endParaRPr lang="uk-UA"/>
          </a:p>
        </p:txBody>
      </p:sp>
    </p:spTree>
    <p:extLst>
      <p:ext uri="{BB962C8B-B14F-4D97-AF65-F5344CB8AC3E}">
        <p14:creationId xmlns:p14="http://schemas.microsoft.com/office/powerpoint/2010/main" val="1987019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11" name="Freeform 6"/>
          <p:cNvSpPr/>
          <p:nvPr/>
        </p:nvSpPr>
        <p:spPr bwMode="auto">
          <a:xfrm>
            <a:off x="0" y="0"/>
            <a:ext cx="9144000" cy="5077083"/>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449152"/>
            <a:ext cx="7929000" cy="2971051"/>
          </a:xfrm>
        </p:spPr>
        <p:txBody>
          <a:bodyPr/>
          <a:lstStyle>
            <a:lvl1pPr>
              <a:defRPr sz="5400"/>
            </a:lvl1pPr>
          </a:lstStyle>
          <a:p>
            <a:r>
              <a:rPr lang="uk-UA"/>
              <a:t>Зразок заголовка</a:t>
            </a:r>
            <a:endParaRPr lang="en-US" dirty="0"/>
          </a:p>
        </p:txBody>
      </p:sp>
      <p:sp>
        <p:nvSpPr>
          <p:cNvPr id="3" name="Subtitle 2"/>
          <p:cNvSpPr>
            <a:spLocks noGrp="1"/>
          </p:cNvSpPr>
          <p:nvPr>
            <p:ph type="subTitle" idx="1"/>
          </p:nvPr>
        </p:nvSpPr>
        <p:spPr>
          <a:xfrm>
            <a:off x="607501" y="5280847"/>
            <a:ext cx="7929000" cy="434974"/>
          </a:xfrm>
        </p:spPr>
        <p:txBody>
          <a:bodyPr anchor="t"/>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uk-UA"/>
              <a:t>Зразок підзаголовка</a:t>
            </a:r>
            <a:endParaRPr lang="en-US" dirty="0"/>
          </a:p>
        </p:txBody>
      </p:sp>
      <p:pic>
        <p:nvPicPr>
          <p:cNvPr id="4" name="Рисунок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2914"/>
            <a:ext cx="9144000" cy="1624053"/>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00" y="54000"/>
            <a:ext cx="1070450" cy="1307716"/>
          </a:xfrm>
          <a:prstGeom prst="rect">
            <a:avLst/>
          </a:prstGeom>
        </p:spPr>
      </p:pic>
      <p:sp>
        <p:nvSpPr>
          <p:cNvPr id="7" name="Date Placeholder 3"/>
          <p:cNvSpPr>
            <a:spLocks noGrp="1"/>
          </p:cNvSpPr>
          <p:nvPr>
            <p:ph type="dt" sz="half" idx="10"/>
          </p:nvPr>
        </p:nvSpPr>
        <p:spPr>
          <a:xfrm>
            <a:off x="7000969" y="6362644"/>
            <a:ext cx="1007780" cy="365125"/>
          </a:xfrm>
        </p:spPr>
        <p:txBody>
          <a:bodyPr/>
          <a:lstStyle/>
          <a:p>
            <a:fld id="{0E3BFA2C-7A33-4FBC-A257-EE5216AF8EB8}" type="datetime1">
              <a:rPr lang="uk-UA" smtClean="0"/>
              <a:pPr/>
              <a:t>17.10.2020</a:t>
            </a:fld>
            <a:endParaRPr lang="en-US" dirty="0"/>
          </a:p>
        </p:txBody>
      </p:sp>
      <p:sp>
        <p:nvSpPr>
          <p:cNvPr id="9" name="Footer Placeholder 4"/>
          <p:cNvSpPr>
            <a:spLocks noGrp="1"/>
          </p:cNvSpPr>
          <p:nvPr>
            <p:ph type="ftr" sz="quarter" idx="11"/>
          </p:nvPr>
        </p:nvSpPr>
        <p:spPr>
          <a:xfrm>
            <a:off x="344814" y="6367535"/>
            <a:ext cx="6483240" cy="365125"/>
          </a:xfrm>
        </p:spPr>
        <p:txBody>
          <a:bodyPr/>
          <a:lstStyle>
            <a:lvl1pPr>
              <a:defRPr/>
            </a:lvl1pPr>
          </a:lstStyle>
          <a:p>
            <a:r>
              <a:rPr lang="ru-RU"/>
              <a:t>ПІБ доповідача</a:t>
            </a:r>
            <a:endParaRPr lang="en-US" dirty="0"/>
          </a:p>
        </p:txBody>
      </p:sp>
      <p:sp>
        <p:nvSpPr>
          <p:cNvPr id="10" name="Slide Number Placeholder 5"/>
          <p:cNvSpPr>
            <a:spLocks noGrp="1"/>
          </p:cNvSpPr>
          <p:nvPr>
            <p:ph type="sldNum" sz="quarter" idx="12"/>
          </p:nvPr>
        </p:nvSpPr>
        <p:spPr>
          <a:xfrm>
            <a:off x="8008750" y="6237170"/>
            <a:ext cx="796616" cy="490599"/>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sp>
        <p:nvSpPr>
          <p:cNvPr id="12" name="Freeform 6"/>
          <p:cNvSpPr>
            <a:spLocks noChangeAspect="1"/>
          </p:cNvSpPr>
          <p:nvPr/>
        </p:nvSpPr>
        <p:spPr bwMode="auto">
          <a:xfrm>
            <a:off x="1193800" y="446088"/>
            <a:ext cx="2743200" cy="1814655"/>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35075" y="446088"/>
            <a:ext cx="2660650" cy="1618396"/>
          </a:xfrm>
        </p:spPr>
        <p:txBody>
          <a:bodyPr anchor="b"/>
          <a:lstStyle>
            <a:lvl1pPr algn="l">
              <a:defRPr sz="2000" b="1"/>
            </a:lvl1pPr>
          </a:lstStyle>
          <a:p>
            <a:r>
              <a:rPr lang="uk-UA" dirty="0"/>
              <a:t>Зразок заголовка</a:t>
            </a:r>
            <a:endParaRPr lang="en-US" dirty="0"/>
          </a:p>
        </p:txBody>
      </p:sp>
      <p:sp>
        <p:nvSpPr>
          <p:cNvPr id="3" name="Content Placeholder 2"/>
          <p:cNvSpPr>
            <a:spLocks noGrp="1"/>
          </p:cNvSpPr>
          <p:nvPr>
            <p:ph idx="1"/>
          </p:nvPr>
        </p:nvSpPr>
        <p:spPr>
          <a:xfrm>
            <a:off x="4216968" y="446093"/>
            <a:ext cx="4114234" cy="5414963"/>
          </a:xfrm>
        </p:spPr>
        <p:txBody>
          <a:bodyPr>
            <a:normAutofit/>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804863" y="2260743"/>
            <a:ext cx="3090861" cy="3600311"/>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uk-UA"/>
              <a:t>Зразок тексту</a:t>
            </a:r>
          </a:p>
        </p:txBody>
      </p:sp>
      <p:sp>
        <p:nvSpPr>
          <p:cNvPr id="5" name="Date Placeholder 4"/>
          <p:cNvSpPr>
            <a:spLocks noGrp="1"/>
          </p:cNvSpPr>
          <p:nvPr>
            <p:ph type="dt" sz="half" idx="10"/>
          </p:nvPr>
        </p:nvSpPr>
        <p:spPr/>
        <p:txBody>
          <a:bodyPr/>
          <a:lstStyle/>
          <a:p>
            <a:fld id="{5FE2DCBD-6496-40B5-A4C0-2AEFC33746F7}" type="datetime1">
              <a:rPr lang="uk-UA" smtClean="0"/>
              <a:pPr/>
              <a:t>17.10.2020</a:t>
            </a:fld>
            <a:endParaRPr lang="en-US" dirty="0"/>
          </a:p>
        </p:txBody>
      </p:sp>
      <p:sp>
        <p:nvSpPr>
          <p:cNvPr id="6" name="Footer Placeholder 5"/>
          <p:cNvSpPr>
            <a:spLocks noGrp="1"/>
          </p:cNvSpPr>
          <p:nvPr>
            <p:ph type="ftr" sz="quarter" idx="11"/>
          </p:nvPr>
        </p:nvSpPr>
        <p:spPr/>
        <p:txBody>
          <a:bodyPr/>
          <a:lstStyle/>
          <a:p>
            <a:r>
              <a:rPr lang="ru-RU"/>
              <a:t>ПІБ доповідача</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bg>
      <p:bgPr>
        <a:gradFill>
          <a:gsLst>
            <a:gs pos="0">
              <a:schemeClr val="bg1">
                <a:tint val="84000"/>
                <a:shade val="90000"/>
                <a:satMod val="120000"/>
                <a:lumMod val="90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048" y="727527"/>
            <a:ext cx="3639741" cy="1617163"/>
          </a:xfrm>
        </p:spPr>
        <p:txBody>
          <a:bodyPr anchor="b">
            <a:normAutofit/>
          </a:bodyPr>
          <a:lstStyle>
            <a:lvl1pPr algn="l">
              <a:defRPr sz="2400" b="0"/>
            </a:lvl1pPr>
          </a:lstStyle>
          <a:p>
            <a:r>
              <a:rPr lang="uk-UA"/>
              <a:t>Зразок заголовка</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11048" y="2344684"/>
            <a:ext cx="3639741" cy="3516365"/>
          </a:xfrm>
        </p:spPr>
        <p:txBody>
          <a:bodyPr anchor="t">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uk-UA"/>
              <a:t>Зразок тексту</a:t>
            </a:r>
          </a:p>
        </p:txBody>
      </p:sp>
      <p:sp>
        <p:nvSpPr>
          <p:cNvPr id="5" name="Date Placeholder 4"/>
          <p:cNvSpPr>
            <a:spLocks noGrp="1"/>
          </p:cNvSpPr>
          <p:nvPr>
            <p:ph type="dt" sz="half" idx="10"/>
          </p:nvPr>
        </p:nvSpPr>
        <p:spPr>
          <a:xfrm>
            <a:off x="2914360" y="6405507"/>
            <a:ext cx="732659" cy="365125"/>
          </a:xfrm>
        </p:spPr>
        <p:txBody>
          <a:bodyPr/>
          <a:lstStyle/>
          <a:p>
            <a:fld id="{1563A505-E0C2-4000-80D5-2F599E1980FF}" type="datetime1">
              <a:rPr lang="uk-UA" smtClean="0"/>
              <a:pPr/>
              <a:t>17.10.2020</a:t>
            </a:fld>
            <a:endParaRPr lang="en-US" dirty="0"/>
          </a:p>
        </p:txBody>
      </p:sp>
      <p:sp>
        <p:nvSpPr>
          <p:cNvPr id="6" name="Footer Placeholder 5"/>
          <p:cNvSpPr>
            <a:spLocks noGrp="1"/>
          </p:cNvSpPr>
          <p:nvPr>
            <p:ph type="ftr" sz="quarter" idx="11"/>
          </p:nvPr>
        </p:nvSpPr>
        <p:spPr>
          <a:xfrm>
            <a:off x="442797" y="6405507"/>
            <a:ext cx="2471560" cy="365125"/>
          </a:xfrm>
        </p:spPr>
        <p:txBody>
          <a:bodyPr/>
          <a:lstStyle/>
          <a:p>
            <a:r>
              <a:rPr lang="ru-RU"/>
              <a:t>ПІБ доповідача</a:t>
            </a:r>
            <a:endParaRPr lang="en-US" dirty="0"/>
          </a:p>
        </p:txBody>
      </p:sp>
      <p:sp>
        <p:nvSpPr>
          <p:cNvPr id="7" name="Slide Number Placeholder 6"/>
          <p:cNvSpPr>
            <a:spLocks noGrp="1"/>
          </p:cNvSpPr>
          <p:nvPr>
            <p:ph type="sldNum" sz="quarter" idx="12"/>
          </p:nvPr>
        </p:nvSpPr>
        <p:spPr>
          <a:xfrm>
            <a:off x="3647017" y="6280033"/>
            <a:ext cx="796616" cy="490599"/>
          </a:xfrm>
        </p:spPr>
        <p:txBody>
          <a:bodyPr/>
          <a:lstStyle/>
          <a:p>
            <a:fld id="{D57F1E4F-1CFF-5643-939E-217C01CDF565}" type="slidenum">
              <a:rPr lang="en-US" dirty="0"/>
              <a:pPr/>
              <a:t>‹#›</a:t>
            </a:fld>
            <a:endParaRPr lang="en-US" dirty="0"/>
          </a:p>
        </p:txBody>
      </p:sp>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07501" y="4800600"/>
            <a:ext cx="7921064" cy="566738"/>
          </a:xfrm>
        </p:spPr>
        <p:txBody>
          <a:bodyPr anchor="b">
            <a:normAutofit/>
          </a:bodyPr>
          <a:lstStyle>
            <a:lvl1pPr algn="l">
              <a:defRPr sz="2400" b="0"/>
            </a:lvl1pPr>
          </a:lstStyle>
          <a:p>
            <a:r>
              <a:rPr lang="uk-UA"/>
              <a:t>Зразок заголовка</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07501" y="5367338"/>
            <a:ext cx="7921064"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uk-UA"/>
              <a:t>Зразок тексту</a:t>
            </a:r>
          </a:p>
        </p:txBody>
      </p:sp>
      <p:sp>
        <p:nvSpPr>
          <p:cNvPr id="5" name="Date Placeholder 4"/>
          <p:cNvSpPr>
            <a:spLocks noGrp="1"/>
          </p:cNvSpPr>
          <p:nvPr>
            <p:ph type="dt" sz="half" idx="10"/>
          </p:nvPr>
        </p:nvSpPr>
        <p:spPr/>
        <p:txBody>
          <a:bodyPr/>
          <a:lstStyle/>
          <a:p>
            <a:fld id="{BCBA3AB6-FFC7-4936-B75F-2FB2F91E8A75}" type="datetime1">
              <a:rPr lang="uk-UA" smtClean="0"/>
              <a:pPr/>
              <a:t>17.10.2020</a:t>
            </a:fld>
            <a:endParaRPr lang="en-US" dirty="0"/>
          </a:p>
        </p:txBody>
      </p:sp>
      <p:sp>
        <p:nvSpPr>
          <p:cNvPr id="6" name="Footer Placeholder 5"/>
          <p:cNvSpPr>
            <a:spLocks noGrp="1"/>
          </p:cNvSpPr>
          <p:nvPr>
            <p:ph type="ftr" sz="quarter" idx="11"/>
          </p:nvPr>
        </p:nvSpPr>
        <p:spPr/>
        <p:txBody>
          <a:bodyPr/>
          <a:lstStyle/>
          <a:p>
            <a:r>
              <a:rPr lang="ru-RU"/>
              <a:t>ПІБ доповідача</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8" name="Freeform 6"/>
          <p:cNvSpPr>
            <a:spLocks noChangeAspect="1"/>
          </p:cNvSpPr>
          <p:nvPr/>
        </p:nvSpPr>
        <p:spPr bwMode="auto">
          <a:xfrm>
            <a:off x="473773" y="1490132"/>
            <a:ext cx="4919494" cy="283051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1238502"/>
            <a:ext cx="4420380" cy="2645912"/>
          </a:xfrm>
        </p:spPr>
        <p:txBody>
          <a:bodyPr anchor="b"/>
          <a:lstStyle>
            <a:lvl1pPr algn="l">
              <a:defRPr sz="4200" b="1" cap="none"/>
            </a:lvl1pPr>
          </a:lstStyle>
          <a:p>
            <a:r>
              <a:rPr lang="uk-UA"/>
              <a:t>Зразок заголовка</a:t>
            </a:r>
            <a:endParaRPr lang="en-US" dirty="0"/>
          </a:p>
        </p:txBody>
      </p:sp>
      <p:sp>
        <p:nvSpPr>
          <p:cNvPr id="3" name="Text Placeholder 2"/>
          <p:cNvSpPr>
            <a:spLocks noGrp="1"/>
          </p:cNvSpPr>
          <p:nvPr>
            <p:ph type="body" idx="1"/>
          </p:nvPr>
        </p:nvSpPr>
        <p:spPr>
          <a:xfrm>
            <a:off x="639894" y="4443685"/>
            <a:ext cx="4418726" cy="713241"/>
          </a:xfrm>
        </p:spPr>
        <p:txBody>
          <a:bodyPr anchor="t">
            <a:no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uk-UA"/>
              <a:t>Зразок тексту</a:t>
            </a:r>
          </a:p>
        </p:txBody>
      </p:sp>
      <p:sp>
        <p:nvSpPr>
          <p:cNvPr id="9" name="Text Placeholder 5"/>
          <p:cNvSpPr>
            <a:spLocks noGrp="1"/>
          </p:cNvSpPr>
          <p:nvPr>
            <p:ph type="body" sz="quarter" idx="16"/>
          </p:nvPr>
        </p:nvSpPr>
        <p:spPr>
          <a:xfrm>
            <a:off x="5680984" y="1490132"/>
            <a:ext cx="2857501" cy="3666794"/>
          </a:xfrm>
        </p:spPr>
        <p:txBody>
          <a:bodyPr anchor="t"/>
          <a:lstStyle>
            <a:lvl1pPr marL="0" indent="0">
              <a:buFontTx/>
              <a:buNone/>
              <a:defRPr/>
            </a:lvl1pPr>
          </a:lstStyle>
          <a:p>
            <a:pPr lvl="0"/>
            <a:r>
              <a:rPr lang="uk-UA"/>
              <a:t>Зразок тексту</a:t>
            </a:r>
          </a:p>
        </p:txBody>
      </p:sp>
      <p:sp>
        <p:nvSpPr>
          <p:cNvPr id="4" name="Date Placeholder 3"/>
          <p:cNvSpPr>
            <a:spLocks noGrp="1"/>
          </p:cNvSpPr>
          <p:nvPr>
            <p:ph type="dt" sz="half" idx="10"/>
          </p:nvPr>
        </p:nvSpPr>
        <p:spPr/>
        <p:txBody>
          <a:bodyPr/>
          <a:lstStyle/>
          <a:p>
            <a:fld id="{2A026740-6729-462A-B8B2-774261B8E367}" type="datetime1">
              <a:rPr lang="uk-UA" smtClean="0"/>
              <a:pPr/>
              <a:t>17.10.2020</a:t>
            </a:fld>
            <a:endParaRPr lang="en-US" dirty="0"/>
          </a:p>
        </p:txBody>
      </p:sp>
      <p:sp>
        <p:nvSpPr>
          <p:cNvPr id="5" name="Footer Placeholder 4"/>
          <p:cNvSpPr>
            <a:spLocks noGrp="1"/>
          </p:cNvSpPr>
          <p:nvPr>
            <p:ph type="ftr" sz="quarter" idx="11"/>
          </p:nvPr>
        </p:nvSpPr>
        <p:spPr/>
        <p:txBody>
          <a:bodyPr/>
          <a:lstStyle/>
          <a:p>
            <a:r>
              <a:rPr lang="ru-RU"/>
              <a:t>ПІБ доповідача</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Картка назви">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9" y="2435961"/>
            <a:ext cx="3286891" cy="2007789"/>
          </a:xfrm>
        </p:spPr>
        <p:txBody>
          <a:bodyPr/>
          <a:lstStyle>
            <a:lvl1pPr>
              <a:defRPr sz="3200"/>
            </a:lvl1pPr>
          </a:lstStyle>
          <a:p>
            <a:r>
              <a:rPr lang="uk-UA"/>
              <a:t>Зразок заголовка</a:t>
            </a:r>
            <a:endParaRPr lang="en-US" dirty="0"/>
          </a:p>
        </p:txBody>
      </p:sp>
      <p:sp>
        <p:nvSpPr>
          <p:cNvPr id="6" name="Text Placeholder 5"/>
          <p:cNvSpPr>
            <a:spLocks noGrp="1"/>
          </p:cNvSpPr>
          <p:nvPr>
            <p:ph type="body" sz="quarter" idx="16"/>
          </p:nvPr>
        </p:nvSpPr>
        <p:spPr>
          <a:xfrm>
            <a:off x="4617002" y="2286003"/>
            <a:ext cx="3660225" cy="2295525"/>
          </a:xfrm>
        </p:spPr>
        <p:txBody>
          <a:bodyPr anchor="t"/>
          <a:lstStyle>
            <a:lvl1pPr marL="0" indent="0">
              <a:buFontTx/>
              <a:buNone/>
              <a:defRPr/>
            </a:lvl1pPr>
          </a:lstStyle>
          <a:p>
            <a:pPr lvl="0"/>
            <a:r>
              <a:rPr lang="uk-UA"/>
              <a:t>Зразок тексту</a:t>
            </a:r>
          </a:p>
        </p:txBody>
      </p:sp>
      <p:sp>
        <p:nvSpPr>
          <p:cNvPr id="2" name="Date Placeholder 1"/>
          <p:cNvSpPr>
            <a:spLocks noGrp="1"/>
          </p:cNvSpPr>
          <p:nvPr>
            <p:ph type="dt" sz="half" idx="10"/>
          </p:nvPr>
        </p:nvSpPr>
        <p:spPr/>
        <p:txBody>
          <a:bodyPr/>
          <a:lstStyle/>
          <a:p>
            <a:fld id="{E685BF29-9AE1-4C84-ADD5-5D94F9B44928}" type="datetime1">
              <a:rPr lang="uk-UA" smtClean="0"/>
              <a:pPr/>
              <a:t>17.10.2020</a:t>
            </a:fld>
            <a:endParaRPr lang="en-US" dirty="0"/>
          </a:p>
        </p:txBody>
      </p:sp>
      <p:sp>
        <p:nvSpPr>
          <p:cNvPr id="3" name="Footer Placeholder 2"/>
          <p:cNvSpPr>
            <a:spLocks noGrp="1"/>
          </p:cNvSpPr>
          <p:nvPr>
            <p:ph type="ftr" sz="quarter" idx="11"/>
          </p:nvPr>
        </p:nvSpPr>
        <p:spPr/>
        <p:txBody>
          <a:bodyPr/>
          <a:lstStyle/>
          <a:p>
            <a:r>
              <a:rPr lang="ru-RU"/>
              <a:t>ПІБ доповідача</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77270" y="447188"/>
            <a:ext cx="7359229" cy="970450"/>
          </a:xfrm>
        </p:spPr>
        <p:txBody>
          <a:bodyPr/>
          <a:lstStyle/>
          <a:p>
            <a:r>
              <a:rPr lang="uk-UA" dirty="0"/>
              <a:t>Зразок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6CF5BB76-C560-4C4D-B3F7-1DF6E7194789}" type="datetime1">
              <a:rPr lang="uk-UA" smtClean="0"/>
              <a:pPr/>
              <a:t>17.10.2020</a:t>
            </a:fld>
            <a:endParaRPr lang="en-US" dirty="0"/>
          </a:p>
        </p:txBody>
      </p:sp>
      <p:sp>
        <p:nvSpPr>
          <p:cNvPr id="5" name="Footer Placeholder 4"/>
          <p:cNvSpPr>
            <a:spLocks noGrp="1"/>
          </p:cNvSpPr>
          <p:nvPr>
            <p:ph type="ftr" sz="quarter" idx="11"/>
          </p:nvPr>
        </p:nvSpPr>
        <p:spPr/>
        <p:txBody>
          <a:bodyPr/>
          <a:lstStyle/>
          <a:p>
            <a:r>
              <a:rPr lang="ru-RU"/>
              <a:t>ПІБ доповідача</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ий заголовок і текст">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8" y="586171"/>
            <a:ext cx="1871093" cy="5134798"/>
          </a:xfrm>
        </p:spPr>
        <p:txBody>
          <a:bodyPr vert="eaVert"/>
          <a:lstStyle/>
          <a:p>
            <a:r>
              <a:rPr lang="uk-UA"/>
              <a:t>Зразок заголовка</a:t>
            </a:r>
            <a:endParaRPr lang="en-US" dirty="0"/>
          </a:p>
        </p:txBody>
      </p:sp>
      <p:sp>
        <p:nvSpPr>
          <p:cNvPr id="3" name="Vertical Text Placeholder 2"/>
          <p:cNvSpPr>
            <a:spLocks noGrp="1"/>
          </p:cNvSpPr>
          <p:nvPr>
            <p:ph type="body" orient="vert" idx="1"/>
          </p:nvPr>
        </p:nvSpPr>
        <p:spPr>
          <a:xfrm>
            <a:off x="607502" y="446089"/>
            <a:ext cx="4958655" cy="5414962"/>
          </a:xfrm>
        </p:spPr>
        <p:txBody>
          <a:bodyPr vert="eaVert" ancho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410C4B86-BF06-4A38-93B2-E842FB6015B5}" type="datetime1">
              <a:rPr lang="uk-UA" smtClean="0"/>
              <a:pPr/>
              <a:t>17.10.2020</a:t>
            </a:fld>
            <a:endParaRPr lang="en-US" dirty="0"/>
          </a:p>
        </p:txBody>
      </p:sp>
      <p:sp>
        <p:nvSpPr>
          <p:cNvPr id="5" name="Footer Placeholder 4"/>
          <p:cNvSpPr>
            <a:spLocks noGrp="1"/>
          </p:cNvSpPr>
          <p:nvPr>
            <p:ph type="ftr" sz="quarter" idx="11"/>
          </p:nvPr>
        </p:nvSpPr>
        <p:spPr/>
        <p:txBody>
          <a:bodyPr/>
          <a:lstStyle/>
          <a:p>
            <a:r>
              <a:rPr lang="ru-RU"/>
              <a:t>ПІБ доповідача</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77270" y="447188"/>
            <a:ext cx="7359230" cy="970450"/>
          </a:xfrm>
        </p:spPr>
        <p:txBody>
          <a:bodyPr/>
          <a:lstStyle/>
          <a:p>
            <a:r>
              <a:rPr lang="uk-UA" dirty="0"/>
              <a:t>Зразок заголовка</a:t>
            </a:r>
            <a:endParaRPr lang="en-US" dirty="0"/>
          </a:p>
        </p:txBody>
      </p:sp>
      <p:sp>
        <p:nvSpPr>
          <p:cNvPr id="3" name="Content Placeholder 2"/>
          <p:cNvSpPr>
            <a:spLocks noGrp="1"/>
          </p:cNvSpPr>
          <p:nvPr>
            <p:ph idx="1"/>
          </p:nvPr>
        </p:nvSpPr>
        <p:spPr>
          <a:xfrm>
            <a:off x="614036" y="2222287"/>
            <a:ext cx="7915931" cy="3636511"/>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0E3BFA2C-7A33-4FBC-A257-EE5216AF8EB8}" type="datetime1">
              <a:rPr lang="uk-UA" smtClean="0"/>
              <a:pPr/>
              <a:t>17.10.2020</a:t>
            </a:fld>
            <a:endParaRPr lang="en-US" dirty="0"/>
          </a:p>
        </p:txBody>
      </p:sp>
      <p:sp>
        <p:nvSpPr>
          <p:cNvPr id="5" name="Footer Placeholder 4"/>
          <p:cNvSpPr>
            <a:spLocks noGrp="1"/>
          </p:cNvSpPr>
          <p:nvPr>
            <p:ph type="ftr" sz="quarter" idx="11"/>
          </p:nvPr>
        </p:nvSpPr>
        <p:spPr/>
        <p:txBody>
          <a:bodyPr/>
          <a:lstStyle>
            <a:lvl1pPr>
              <a:defRPr/>
            </a:lvl1pPr>
          </a:lstStyle>
          <a:p>
            <a:r>
              <a:rPr lang="ru-RU"/>
              <a:t>ПІБ доповідача</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10" name="Freeform 7"/>
          <p:cNvSpPr/>
          <p:nvPr/>
        </p:nvSpPr>
        <p:spPr bwMode="auto">
          <a:xfrm>
            <a:off x="0" y="6"/>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2951396"/>
            <a:ext cx="7921064" cy="1468800"/>
          </a:xfrm>
        </p:spPr>
        <p:txBody>
          <a:bodyPr anchor="b"/>
          <a:lstStyle>
            <a:lvl1pPr algn="r">
              <a:defRPr sz="4800" b="1" cap="none"/>
            </a:lvl1pPr>
          </a:lstStyle>
          <a:p>
            <a:r>
              <a:rPr lang="uk-UA" dirty="0"/>
              <a:t>Зразок заголовка</a:t>
            </a:r>
            <a:endParaRPr lang="en-US" dirty="0"/>
          </a:p>
        </p:txBody>
      </p:sp>
      <p:sp>
        <p:nvSpPr>
          <p:cNvPr id="3" name="Text Placeholder 2"/>
          <p:cNvSpPr>
            <a:spLocks noGrp="1"/>
          </p:cNvSpPr>
          <p:nvPr>
            <p:ph type="body" idx="1"/>
          </p:nvPr>
        </p:nvSpPr>
        <p:spPr>
          <a:xfrm>
            <a:off x="607501" y="5281206"/>
            <a:ext cx="7921064" cy="433955"/>
          </a:xfrm>
        </p:spPr>
        <p:txBody>
          <a:bodyPr anchor="t">
            <a:noAutofit/>
          </a:bodyPr>
          <a:lstStyle>
            <a:lvl1pPr marL="0" indent="0" algn="r">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uk-UA"/>
              <a:t>Зразок тексту</a:t>
            </a:r>
          </a:p>
        </p:txBody>
      </p:sp>
      <p:sp>
        <p:nvSpPr>
          <p:cNvPr id="4" name="Date Placeholder 3"/>
          <p:cNvSpPr>
            <a:spLocks noGrp="1"/>
          </p:cNvSpPr>
          <p:nvPr>
            <p:ph type="dt" sz="half" idx="10"/>
          </p:nvPr>
        </p:nvSpPr>
        <p:spPr/>
        <p:txBody>
          <a:bodyPr/>
          <a:lstStyle/>
          <a:p>
            <a:fld id="{4796B778-4292-4D9D-8AA1-CD1FEFA8EA3D}" type="datetime1">
              <a:rPr lang="uk-UA" smtClean="0"/>
              <a:pPr/>
              <a:t>17.10.2020</a:t>
            </a:fld>
            <a:endParaRPr lang="en-US" dirty="0"/>
          </a:p>
        </p:txBody>
      </p:sp>
      <p:sp>
        <p:nvSpPr>
          <p:cNvPr id="5" name="Footer Placeholder 4"/>
          <p:cNvSpPr>
            <a:spLocks noGrp="1"/>
          </p:cNvSpPr>
          <p:nvPr>
            <p:ph type="ftr" sz="quarter" idx="11"/>
          </p:nvPr>
        </p:nvSpPr>
        <p:spPr/>
        <p:txBody>
          <a:bodyPr/>
          <a:lstStyle>
            <a:lvl1pPr>
              <a:defRPr/>
            </a:lvl1pPr>
          </a:lstStyle>
          <a:p>
            <a:r>
              <a:rPr lang="ru-RU"/>
              <a:t>ПІБ доповідача</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67413"/>
            <a:ext cx="9144000" cy="1624053"/>
          </a:xfrm>
          <a:prstGeom prst="rect">
            <a:avLst/>
          </a:prstGeom>
        </p:spPr>
      </p:pic>
      <p:pic>
        <p:nvPicPr>
          <p:cNvPr id="13" name="Рисунок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77270" y="447188"/>
            <a:ext cx="7359229" cy="970450"/>
          </a:xfrm>
        </p:spPr>
        <p:txBody>
          <a:bodyPr/>
          <a:lstStyle/>
          <a:p>
            <a:r>
              <a:rPr lang="uk-UA" dirty="0"/>
              <a:t>Зразок заголовка</a:t>
            </a:r>
            <a:endParaRPr lang="en-US" dirty="0"/>
          </a:p>
        </p:txBody>
      </p:sp>
      <p:sp>
        <p:nvSpPr>
          <p:cNvPr id="3" name="Content Placeholder 2"/>
          <p:cNvSpPr>
            <a:spLocks noGrp="1"/>
          </p:cNvSpPr>
          <p:nvPr>
            <p:ph sz="half" idx="1"/>
          </p:nvPr>
        </p:nvSpPr>
        <p:spPr>
          <a:xfrm>
            <a:off x="614036" y="2222292"/>
            <a:ext cx="3889405" cy="3638763"/>
          </a:xfrm>
        </p:spPr>
        <p:txBody>
          <a:bodyPr>
            <a:normAutofit/>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4640564" y="2222287"/>
            <a:ext cx="3895937" cy="3638764"/>
          </a:xfrm>
        </p:spPr>
        <p:txBody>
          <a:bodyPr>
            <a:normAutofit/>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997E4BD2-5657-4A32-8837-24C5C3786862}" type="datetime1">
              <a:rPr lang="uk-UA" smtClean="0"/>
              <a:pPr/>
              <a:t>17.10.2020</a:t>
            </a:fld>
            <a:endParaRPr lang="en-US" dirty="0"/>
          </a:p>
        </p:txBody>
      </p:sp>
      <p:sp>
        <p:nvSpPr>
          <p:cNvPr id="6" name="Footer Placeholder 5"/>
          <p:cNvSpPr>
            <a:spLocks noGrp="1"/>
          </p:cNvSpPr>
          <p:nvPr>
            <p:ph type="ftr" sz="quarter" idx="11"/>
          </p:nvPr>
        </p:nvSpPr>
        <p:spPr/>
        <p:txBody>
          <a:bodyPr/>
          <a:lstStyle>
            <a:lvl1pPr>
              <a:defRPr/>
            </a:lvl1pPr>
          </a:lstStyle>
          <a:p>
            <a:r>
              <a:rPr lang="ru-RU"/>
              <a:t>ПІБ доповідача</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77270" y="447188"/>
            <a:ext cx="7359230" cy="970450"/>
          </a:xfrm>
        </p:spPr>
        <p:txBody>
          <a:bodyPr/>
          <a:lstStyle>
            <a:lvl1pPr>
              <a:defRPr/>
            </a:lvl1pPr>
          </a:lstStyle>
          <a:p>
            <a:r>
              <a:rPr lang="uk-UA" dirty="0"/>
              <a:t>Зразок заголовка</a:t>
            </a:r>
            <a:endParaRPr lang="en-US" dirty="0"/>
          </a:p>
        </p:txBody>
      </p:sp>
      <p:sp>
        <p:nvSpPr>
          <p:cNvPr id="3" name="Text Placeholder 2"/>
          <p:cNvSpPr>
            <a:spLocks noGrp="1"/>
          </p:cNvSpPr>
          <p:nvPr>
            <p:ph type="body" idx="1"/>
          </p:nvPr>
        </p:nvSpPr>
        <p:spPr>
          <a:xfrm>
            <a:off x="611048" y="2174875"/>
            <a:ext cx="3892393" cy="576262"/>
          </a:xfrm>
        </p:spPr>
        <p:txBody>
          <a:bodyPr anchor="b">
            <a:noAutofit/>
          </a:bodyPr>
          <a:lstStyle>
            <a:lvl1pPr marL="0" indent="0" algn="ctr">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uk-UA"/>
              <a:t>Зразок тексту</a:t>
            </a:r>
          </a:p>
        </p:txBody>
      </p:sp>
      <p:sp>
        <p:nvSpPr>
          <p:cNvPr id="4" name="Content Placeholder 3"/>
          <p:cNvSpPr>
            <a:spLocks noGrp="1"/>
          </p:cNvSpPr>
          <p:nvPr>
            <p:ph sz="half" idx="2"/>
          </p:nvPr>
        </p:nvSpPr>
        <p:spPr>
          <a:xfrm>
            <a:off x="611047" y="2751143"/>
            <a:ext cx="3892392" cy="3109913"/>
          </a:xfrm>
        </p:spPr>
        <p:txBody>
          <a:bodyPr anchor="t">
            <a:normAutofit/>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4640564" y="2174875"/>
            <a:ext cx="3895937" cy="576262"/>
          </a:xfrm>
        </p:spPr>
        <p:txBody>
          <a:bodyPr anchor="b">
            <a:noAutofit/>
          </a:bodyPr>
          <a:lstStyle>
            <a:lvl1pPr marL="0" indent="0" algn="ctr">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uk-UA"/>
              <a:t>Зразок тексту</a:t>
            </a:r>
          </a:p>
        </p:txBody>
      </p:sp>
      <p:sp>
        <p:nvSpPr>
          <p:cNvPr id="6" name="Content Placeholder 5"/>
          <p:cNvSpPr>
            <a:spLocks noGrp="1"/>
          </p:cNvSpPr>
          <p:nvPr>
            <p:ph sz="quarter" idx="4"/>
          </p:nvPr>
        </p:nvSpPr>
        <p:spPr>
          <a:xfrm>
            <a:off x="4640564" y="2751143"/>
            <a:ext cx="3895937" cy="3109913"/>
          </a:xfrm>
        </p:spPr>
        <p:txBody>
          <a:bodyPr anchor="t">
            <a:normAutofit/>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B0AA284B-94C4-49B6-8C6B-5DBDB0C7DBF8}" type="datetime1">
              <a:rPr lang="uk-UA" smtClean="0"/>
              <a:pPr/>
              <a:t>17.10.2020</a:t>
            </a:fld>
            <a:endParaRPr lang="en-US" dirty="0"/>
          </a:p>
        </p:txBody>
      </p:sp>
      <p:sp>
        <p:nvSpPr>
          <p:cNvPr id="8" name="Footer Placeholder 7"/>
          <p:cNvSpPr>
            <a:spLocks noGrp="1"/>
          </p:cNvSpPr>
          <p:nvPr>
            <p:ph type="ftr" sz="quarter" idx="11"/>
          </p:nvPr>
        </p:nvSpPr>
        <p:spPr/>
        <p:txBody>
          <a:bodyPr/>
          <a:lstStyle/>
          <a:p>
            <a:r>
              <a:rPr lang="ru-RU"/>
              <a:t>ПІБ доповідача</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pic>
        <p:nvPicPr>
          <p:cNvPr id="12" name="Рисунок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77270" y="447188"/>
            <a:ext cx="7359230" cy="970450"/>
          </a:xfrm>
        </p:spPr>
        <p:txBody>
          <a:bodyPr/>
          <a:lstStyle/>
          <a:p>
            <a:r>
              <a:rPr lang="uk-UA" dirty="0"/>
              <a:t>Зразок заголовка</a:t>
            </a:r>
            <a:endParaRPr lang="en-US" dirty="0"/>
          </a:p>
        </p:txBody>
      </p:sp>
      <p:sp>
        <p:nvSpPr>
          <p:cNvPr id="3" name="Date Placeholder 2"/>
          <p:cNvSpPr>
            <a:spLocks noGrp="1"/>
          </p:cNvSpPr>
          <p:nvPr>
            <p:ph type="dt" sz="half" idx="10"/>
          </p:nvPr>
        </p:nvSpPr>
        <p:spPr/>
        <p:txBody>
          <a:bodyPr/>
          <a:lstStyle/>
          <a:p>
            <a:fld id="{D75C5BE6-AD28-4F50-8D7C-87C2F81E3CAD}" type="datetime1">
              <a:rPr lang="uk-UA" smtClean="0"/>
              <a:pPr/>
              <a:t>17.10.2020</a:t>
            </a:fld>
            <a:endParaRPr lang="en-US" dirty="0"/>
          </a:p>
        </p:txBody>
      </p:sp>
      <p:sp>
        <p:nvSpPr>
          <p:cNvPr id="4" name="Footer Placeholder 3"/>
          <p:cNvSpPr>
            <a:spLocks noGrp="1"/>
          </p:cNvSpPr>
          <p:nvPr>
            <p:ph type="ftr" sz="quarter" idx="11"/>
          </p:nvPr>
        </p:nvSpPr>
        <p:spPr/>
        <p:txBody>
          <a:bodyPr/>
          <a:lstStyle/>
          <a:p>
            <a:r>
              <a:rPr lang="ru-RU"/>
              <a:t>ПІБ доповідача</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60B0C9-44DD-4A29-A90A-4AE0BDAA780B}" type="datetime1">
              <a:rPr lang="uk-UA" smtClean="0"/>
              <a:pPr/>
              <a:t>17.10.2020</a:t>
            </a:fld>
            <a:endParaRPr lang="en-US" dirty="0"/>
          </a:p>
        </p:txBody>
      </p:sp>
      <p:sp>
        <p:nvSpPr>
          <p:cNvPr id="3" name="Footer Placeholder 2"/>
          <p:cNvSpPr>
            <a:spLocks noGrp="1"/>
          </p:cNvSpPr>
          <p:nvPr>
            <p:ph type="ftr" sz="quarter" idx="11"/>
          </p:nvPr>
        </p:nvSpPr>
        <p:spPr/>
        <p:txBody>
          <a:bodyPr/>
          <a:lstStyle/>
          <a:p>
            <a:r>
              <a:rPr lang="ru-RU"/>
              <a:t>ПІБ доповідача</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0B3699-1D9D-4713-8660-9698514F650A}" type="datetime1">
              <a:rPr lang="uk-UA" smtClean="0"/>
              <a:pPr/>
              <a:t>17.10.2020</a:t>
            </a:fld>
            <a:endParaRPr lang="en-US" dirty="0"/>
          </a:p>
        </p:txBody>
      </p:sp>
      <p:sp>
        <p:nvSpPr>
          <p:cNvPr id="3" name="Footer Placeholder 2"/>
          <p:cNvSpPr>
            <a:spLocks noGrp="1"/>
          </p:cNvSpPr>
          <p:nvPr>
            <p:ph type="ftr" sz="quarter" idx="11"/>
          </p:nvPr>
        </p:nvSpPr>
        <p:spPr/>
        <p:txBody>
          <a:bodyPr/>
          <a:lstStyle/>
          <a:p>
            <a:r>
              <a:rPr lang="ru-RU"/>
              <a:t>ПІБ доповідача</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5" name="Picture 2" descr="D:\Google Диск\work\ger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698" y="-57090"/>
            <a:ext cx="921962" cy="144484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
            <a:ext cx="9144000" cy="1624053"/>
          </a:xfrm>
          <a:prstGeom prst="rect">
            <a:avLst/>
          </a:prstGeom>
        </p:spPr>
      </p:pic>
      <p:pic>
        <p:nvPicPr>
          <p:cNvPr id="7" name="Рисунок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extLst>
      <p:ext uri="{BB962C8B-B14F-4D97-AF65-F5344CB8AC3E}">
        <p14:creationId xmlns:p14="http://schemas.microsoft.com/office/powerpoint/2010/main" val="2027831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Дякую за увагу">
    <p:spTree>
      <p:nvGrpSpPr>
        <p:cNvPr id="1" name=""/>
        <p:cNvGrpSpPr/>
        <p:nvPr/>
      </p:nvGrpSpPr>
      <p:grpSpPr>
        <a:xfrm>
          <a:off x="0" y="0"/>
          <a:ext cx="0" cy="0"/>
          <a:chOff x="0" y="0"/>
          <a:chExt cx="0" cy="0"/>
        </a:xfrm>
      </p:grpSpPr>
      <p:sp>
        <p:nvSpPr>
          <p:cNvPr id="8" name="Freeform 6"/>
          <p:cNvSpPr/>
          <p:nvPr userDrawn="1"/>
        </p:nvSpPr>
        <p:spPr bwMode="auto">
          <a:xfrm>
            <a:off x="0" y="0"/>
            <a:ext cx="9144000" cy="6858000"/>
          </a:xfrm>
          <a:prstGeom prst="rect">
            <a:avLst/>
          </a:pr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0AF38EE0-313F-486A-8441-B88C00326018}" type="datetime1">
              <a:rPr lang="uk-UA" smtClean="0"/>
              <a:pPr/>
              <a:t>17.10.2020</a:t>
            </a:fld>
            <a:endParaRPr lang="en-US" dirty="0"/>
          </a:p>
        </p:txBody>
      </p:sp>
      <p:sp>
        <p:nvSpPr>
          <p:cNvPr id="3" name="Footer Placeholder 2"/>
          <p:cNvSpPr>
            <a:spLocks noGrp="1"/>
          </p:cNvSpPr>
          <p:nvPr>
            <p:ph type="ftr" sz="quarter" idx="11"/>
          </p:nvPr>
        </p:nvSpPr>
        <p:spPr/>
        <p:txBody>
          <a:bodyPr/>
          <a:lstStyle/>
          <a:p>
            <a:r>
              <a:rPr lang="ru-RU"/>
              <a:t>ПІБ доповідача</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75880"/>
            <a:ext cx="9144000" cy="1624053"/>
          </a:xfrm>
          <a:prstGeom prst="rect">
            <a:avLst/>
          </a:prstGeom>
        </p:spPr>
      </p:pic>
      <p:sp>
        <p:nvSpPr>
          <p:cNvPr id="7" name="TextBox 6"/>
          <p:cNvSpPr txBox="1"/>
          <p:nvPr userDrawn="1"/>
        </p:nvSpPr>
        <p:spPr>
          <a:xfrm>
            <a:off x="2334047" y="3527127"/>
            <a:ext cx="4475905" cy="769441"/>
          </a:xfrm>
          <a:prstGeom prst="rect">
            <a:avLst/>
          </a:prstGeom>
          <a:noFill/>
        </p:spPr>
        <p:txBody>
          <a:bodyPr wrap="none" rtlCol="0">
            <a:spAutoFit/>
          </a:bodyPr>
          <a:lstStyle/>
          <a:p>
            <a:pPr algn="ctr"/>
            <a:r>
              <a:rPr lang="ru-RU" sz="4400" b="0" dirty="0" err="1"/>
              <a:t>Дякую</a:t>
            </a:r>
            <a:r>
              <a:rPr lang="ru-RU" sz="4400" b="0" dirty="0"/>
              <a:t> за </a:t>
            </a:r>
            <a:r>
              <a:rPr lang="ru-RU" sz="4400" b="0" dirty="0" err="1"/>
              <a:t>увагу</a:t>
            </a:r>
            <a:r>
              <a:rPr lang="ru-RU" sz="4400" b="0" dirty="0"/>
              <a:t>!</a:t>
            </a:r>
            <a:endParaRPr lang="uk-UA" sz="4400" b="0" dirty="0"/>
          </a:p>
        </p:txBody>
      </p:sp>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10" y="54000"/>
            <a:ext cx="1070450" cy="1307716"/>
          </a:xfrm>
          <a:prstGeom prst="rect">
            <a:avLst/>
          </a:prstGeom>
        </p:spPr>
      </p:pic>
    </p:spTree>
    <p:extLst>
      <p:ext uri="{BB962C8B-B14F-4D97-AF65-F5344CB8AC3E}">
        <p14:creationId xmlns:p14="http://schemas.microsoft.com/office/powerpoint/2010/main" val="3748477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4600" y="447188"/>
            <a:ext cx="7291900"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uk-UA" dirty="0"/>
              <a:t>Зразок заголовка</a:t>
            </a:r>
            <a:endParaRPr lang="en-US" dirty="0"/>
          </a:p>
        </p:txBody>
      </p:sp>
      <p:sp>
        <p:nvSpPr>
          <p:cNvPr id="3" name="Text Placeholder 2"/>
          <p:cNvSpPr>
            <a:spLocks noGrp="1"/>
          </p:cNvSpPr>
          <p:nvPr>
            <p:ph type="body" idx="1"/>
          </p:nvPr>
        </p:nvSpPr>
        <p:spPr>
          <a:xfrm>
            <a:off x="607500" y="2184404"/>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uk-UA" dirty="0"/>
              <a:t>Зразок тексту</a:t>
            </a:r>
          </a:p>
          <a:p>
            <a:pPr lvl="1"/>
            <a:r>
              <a:rPr lang="uk-UA" dirty="0"/>
              <a:t>Другий рівень</a:t>
            </a:r>
          </a:p>
          <a:p>
            <a:pPr lvl="2"/>
            <a:r>
              <a:rPr lang="uk-UA" dirty="0"/>
              <a:t>Третій рівень</a:t>
            </a:r>
          </a:p>
          <a:p>
            <a:pPr lvl="3"/>
            <a:r>
              <a:rPr lang="uk-UA" dirty="0"/>
              <a:t>Четвертий рівень</a:t>
            </a:r>
          </a:p>
          <a:p>
            <a:pPr lvl="4"/>
            <a:r>
              <a:rPr lang="uk-UA" dirty="0"/>
              <a:t>П'ятий рівень</a:t>
            </a:r>
            <a:endParaRPr lang="en-US" dirty="0"/>
          </a:p>
        </p:txBody>
      </p:sp>
      <p:sp>
        <p:nvSpPr>
          <p:cNvPr id="5" name="Footer Placeholder 4"/>
          <p:cNvSpPr>
            <a:spLocks noGrp="1"/>
          </p:cNvSpPr>
          <p:nvPr>
            <p:ph type="ftr" sz="quarter" idx="3"/>
          </p:nvPr>
        </p:nvSpPr>
        <p:spPr>
          <a:xfrm>
            <a:off x="344814" y="6367535"/>
            <a:ext cx="6483240" cy="365125"/>
          </a:xfrm>
          <a:prstGeom prst="rect">
            <a:avLst/>
          </a:prstGeom>
        </p:spPr>
        <p:txBody>
          <a:bodyPr vert="horz" lIns="91440" tIns="45720" rIns="91440" bIns="45720" rtlCol="0" anchor="b"/>
          <a:lstStyle>
            <a:lvl1pPr algn="l">
              <a:defRPr sz="1051">
                <a:solidFill>
                  <a:schemeClr val="tx1"/>
                </a:solidFill>
              </a:defRPr>
            </a:lvl1pPr>
          </a:lstStyle>
          <a:p>
            <a:r>
              <a:rPr lang="ru-RU"/>
              <a:t>ПІБ доповідача</a:t>
            </a:r>
            <a:endParaRPr lang="en-US" dirty="0"/>
          </a:p>
        </p:txBody>
      </p:sp>
      <p:sp>
        <p:nvSpPr>
          <p:cNvPr id="4" name="Date Placeholder 3"/>
          <p:cNvSpPr>
            <a:spLocks noGrp="1"/>
          </p:cNvSpPr>
          <p:nvPr>
            <p:ph type="dt" sz="half" idx="2"/>
          </p:nvPr>
        </p:nvSpPr>
        <p:spPr>
          <a:xfrm>
            <a:off x="7000969" y="6362644"/>
            <a:ext cx="1007780" cy="365125"/>
          </a:xfrm>
          <a:prstGeom prst="rect">
            <a:avLst/>
          </a:prstGeom>
        </p:spPr>
        <p:txBody>
          <a:bodyPr vert="horz" lIns="91440" tIns="45720" rIns="91440" bIns="45720" rtlCol="0" anchor="b"/>
          <a:lstStyle>
            <a:lvl1pPr algn="r">
              <a:defRPr sz="1051">
                <a:solidFill>
                  <a:schemeClr val="tx1"/>
                </a:solidFill>
              </a:defRPr>
            </a:lvl1pPr>
          </a:lstStyle>
          <a:p>
            <a:fld id="{4641FD88-5D8B-44E0-8D36-99F2A72AC970}" type="datetime1">
              <a:rPr lang="uk-UA" smtClean="0"/>
              <a:pPr/>
              <a:t>17.10.2020</a:t>
            </a:fld>
            <a:endParaRPr lang="en-US" dirty="0"/>
          </a:p>
        </p:txBody>
      </p:sp>
      <p:sp>
        <p:nvSpPr>
          <p:cNvPr id="6" name="Slide Number Placeholder 5"/>
          <p:cNvSpPr>
            <a:spLocks noGrp="1"/>
          </p:cNvSpPr>
          <p:nvPr>
            <p:ph type="sldNum" sz="quarter" idx="4"/>
          </p:nvPr>
        </p:nvSpPr>
        <p:spPr>
          <a:xfrm>
            <a:off x="8008750" y="6237170"/>
            <a:ext cx="796616" cy="490599"/>
          </a:xfrm>
          <a:prstGeom prst="rect">
            <a:avLst/>
          </a:prstGeom>
        </p:spPr>
        <p:txBody>
          <a:bodyPr vert="horz" lIns="91440" tIns="45720" rIns="91440" bIns="10800" rtlCol="0" anchor="b"/>
          <a:lstStyle>
            <a:lvl1pPr algn="r">
              <a:defRPr sz="1800">
                <a:solidFill>
                  <a:schemeClr val="accent1"/>
                </a:solidFill>
              </a:defRPr>
            </a:lvl1pPr>
          </a:lstStyle>
          <a:p>
            <a:fld id="{D57F1E4F-1CFF-5643-939E-217C01CDF565}" type="slidenum">
              <a:rPr lang="en-US" smtClean="0"/>
              <a:pPr/>
              <a:t>‹#›</a:t>
            </a:fld>
            <a:endParaRPr lang="en-US" dirty="0"/>
          </a:p>
        </p:txBody>
      </p:sp>
      <p:cxnSp>
        <p:nvCxnSpPr>
          <p:cNvPr id="9" name="Пряма сполучна лінія 8"/>
          <p:cNvCxnSpPr/>
          <p:nvPr userDrawn="1"/>
        </p:nvCxnSpPr>
        <p:spPr>
          <a:xfrm>
            <a:off x="135924" y="6502685"/>
            <a:ext cx="900807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Рисунок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4000" y="54000"/>
            <a:ext cx="1097032" cy="13401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8" r:id="rId8"/>
    <p:sldLayoutId id="2147483667" r:id="rId9"/>
    <p:sldLayoutId id="2147483656" r:id="rId10"/>
    <p:sldLayoutId id="2147483663" r:id="rId11"/>
    <p:sldLayoutId id="2147483657" r:id="rId12"/>
    <p:sldLayoutId id="2147483666" r:id="rId13"/>
    <p:sldLayoutId id="2147483661" r:id="rId14"/>
    <p:sldLayoutId id="2147483658" r:id="rId15"/>
    <p:sldLayoutId id="2147483659" r:id="rId16"/>
  </p:sldLayoutIdLst>
  <p:hf sldNum="0" hdr="0"/>
  <p:txStyles>
    <p:titleStyle>
      <a:lvl1pPr algn="l" defTabSz="457189" rtl="0" eaLnBrk="1" latinLnBrk="0" hangingPunct="1">
        <a:spcBef>
          <a:spcPct val="0"/>
        </a:spcBef>
        <a:buNone/>
        <a:defRPr sz="4000" b="1" kern="1200">
          <a:solidFill>
            <a:srgbClr val="00222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32" indent="-285744" algn="l" defTabSz="457189"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2971" indent="-228594" algn="l" defTabSz="457189"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16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349"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4.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4.jpeg"/><Relationship Id="rId3" Type="http://schemas.openxmlformats.org/officeDocument/2006/relationships/image" Target="../media/image7.png"/><Relationship Id="rId21" Type="http://schemas.openxmlformats.org/officeDocument/2006/relationships/image" Target="../media/image29.png"/><Relationship Id="rId7" Type="http://schemas.openxmlformats.org/officeDocument/2006/relationships/image" Target="../media/image15.gif"/><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5.jpeg"/><Relationship Id="rId2" Type="http://schemas.openxmlformats.org/officeDocument/2006/relationships/image" Target="../media/image6.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jpeg"/><Relationship Id="rId5" Type="http://schemas.openxmlformats.org/officeDocument/2006/relationships/image" Target="../media/image13.png"/><Relationship Id="rId15" Type="http://schemas.openxmlformats.org/officeDocument/2006/relationships/image" Target="../media/image23.jpeg"/><Relationship Id="rId23" Type="http://schemas.openxmlformats.org/officeDocument/2006/relationships/image" Target="../media/image31.png"/><Relationship Id="rId10" Type="http://schemas.openxmlformats.org/officeDocument/2006/relationships/image" Target="../media/image18.gif"/><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gif"/></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jpeg"/><Relationship Id="rId4" Type="http://schemas.openxmlformats.org/officeDocument/2006/relationships/image" Target="../media/image5.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78414" y="3773440"/>
            <a:ext cx="8338791" cy="731520"/>
          </a:xfrm>
        </p:spPr>
        <p:txBody>
          <a:bodyPr/>
          <a:lstStyle/>
          <a:p>
            <a:pPr algn="just"/>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uk-UA" sz="2800" dirty="0">
                <a:latin typeface="Times New Roman" pitchFamily="18" charset="0"/>
                <a:cs typeface="Times New Roman" pitchFamily="18" charset="0"/>
              </a:rPr>
            </a:br>
            <a:br>
              <a:rPr lang="en-GB" sz="2800" dirty="0">
                <a:latin typeface="Times New Roman" pitchFamily="18" charset="0"/>
                <a:cs typeface="Times New Roman" pitchFamily="18" charset="0"/>
              </a:rPr>
            </a:br>
            <a:br>
              <a:rPr lang="en-GB" sz="2800" dirty="0">
                <a:latin typeface="Times New Roman" pitchFamily="18" charset="0"/>
                <a:cs typeface="Times New Roman" pitchFamily="18" charset="0"/>
              </a:rPr>
            </a:br>
            <a:br>
              <a:rPr lang="en-GB" sz="2800" dirty="0">
                <a:latin typeface="Times New Roman" pitchFamily="18" charset="0"/>
                <a:cs typeface="Times New Roman" pitchFamily="18" charset="0"/>
              </a:rPr>
            </a:br>
            <a:br>
              <a:rPr lang="en-GB" sz="2800" dirty="0">
                <a:latin typeface="Times New Roman" pitchFamily="18" charset="0"/>
                <a:cs typeface="Times New Roman" pitchFamily="18" charset="0"/>
              </a:rPr>
            </a:br>
            <a:br>
              <a:rPr lang="uk-UA" sz="4000" dirty="0">
                <a:latin typeface="Times New Roman" pitchFamily="18" charset="0"/>
                <a:cs typeface="Times New Roman" pitchFamily="18" charset="0"/>
              </a:rPr>
            </a:br>
            <a:r>
              <a:rPr lang="en-GB" sz="1800" dirty="0">
                <a:latin typeface="Arial" panose="020B0604020202020204" pitchFamily="34" charset="0"/>
                <a:cs typeface="Arial" panose="020B0604020202020204" pitchFamily="34" charset="0"/>
              </a:rPr>
              <a:t>Report on the Module </a:t>
            </a:r>
            <a:r>
              <a:rPr lang="en-US" sz="1800" dirty="0">
                <a:latin typeface="Arial" panose="020B0604020202020204" pitchFamily="34" charset="0"/>
                <a:cs typeface="Arial" panose="020B0604020202020204" pitchFamily="34" charset="0"/>
              </a:rPr>
              <a:t>“Higher Education Quality and Its Expert Support: Ukraine's movement towards the European Union (ERASMUS+: Jean Monet)”</a:t>
            </a:r>
            <a:br>
              <a:rPr lang="uk-UA" sz="2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sp>
        <p:nvSpPr>
          <p:cNvPr id="3" name="Підзаголовок 2"/>
          <p:cNvSpPr>
            <a:spLocks noGrp="1"/>
          </p:cNvSpPr>
          <p:nvPr>
            <p:ph type="subTitle" idx="1"/>
          </p:nvPr>
        </p:nvSpPr>
        <p:spPr>
          <a:xfrm>
            <a:off x="5911775" y="4638940"/>
            <a:ext cx="3048000" cy="434974"/>
          </a:xfrm>
        </p:spPr>
        <p:txBody>
          <a:bodyPr>
            <a:noAutofit/>
          </a:bodyPr>
          <a:lstStyle/>
          <a:p>
            <a:pPr>
              <a:spcBef>
                <a:spcPts val="0"/>
              </a:spcBef>
            </a:pPr>
            <a:r>
              <a:rPr lang="en-GB" altLang="uk-UA" dirty="0" err="1">
                <a:latin typeface="Times New Roman" pitchFamily="18" charset="0"/>
                <a:cs typeface="Times New Roman" pitchFamily="18" charset="0"/>
              </a:rPr>
              <a:t>Sysoieva</a:t>
            </a:r>
            <a:r>
              <a:rPr lang="en-GB" altLang="uk-UA" dirty="0">
                <a:latin typeface="Times New Roman" pitchFamily="18" charset="0"/>
                <a:cs typeface="Times New Roman" pitchFamily="18" charset="0"/>
              </a:rPr>
              <a:t> S.O.,</a:t>
            </a:r>
          </a:p>
          <a:p>
            <a:pPr>
              <a:spcBef>
                <a:spcPts val="0"/>
              </a:spcBef>
            </a:pPr>
            <a:r>
              <a:rPr lang="en-GB" altLang="uk-UA" sz="1400" dirty="0">
                <a:latin typeface="Times New Roman" pitchFamily="18" charset="0"/>
                <a:cs typeface="Times New Roman" pitchFamily="18" charset="0"/>
              </a:rPr>
              <a:t>Project coordinator</a:t>
            </a:r>
          </a:p>
          <a:p>
            <a:pPr>
              <a:spcBef>
                <a:spcPts val="0"/>
              </a:spcBef>
            </a:pPr>
            <a:r>
              <a:rPr lang="uk-UA" altLang="uk-UA" sz="1400" dirty="0">
                <a:latin typeface="Times New Roman" pitchFamily="18" charset="0"/>
                <a:cs typeface="Times New Roman" pitchFamily="18" charset="0"/>
              </a:rPr>
              <a:t>(</a:t>
            </a:r>
            <a:r>
              <a:rPr lang="en-US" sz="1400" dirty="0">
                <a:latin typeface="Times New Roman" pitchFamily="18" charset="0"/>
                <a:cs typeface="Times New Roman" pitchFamily="18" charset="0"/>
              </a:rPr>
              <a:t>587094-EPP-1-2017-1-UA-EPPJMO-MODULE)</a:t>
            </a:r>
            <a:r>
              <a:rPr lang="uk-UA" altLang="uk-UA" sz="1400" dirty="0">
                <a:latin typeface="Times New Roman" pitchFamily="18" charset="0"/>
                <a:cs typeface="Times New Roman" pitchFamily="18" charset="0"/>
              </a:rPr>
              <a:t> </a:t>
            </a:r>
            <a:endParaRPr lang="ru-RU" altLang="uk-UA" sz="1400" dirty="0">
              <a:latin typeface="Times New Roman" pitchFamily="18" charset="0"/>
              <a:cs typeface="Times New Roman" pitchFamily="18" charset="0"/>
            </a:endParaRPr>
          </a:p>
          <a:p>
            <a:pPr>
              <a:spcBef>
                <a:spcPts val="0"/>
              </a:spcBef>
            </a:pPr>
            <a:endParaRPr lang="ru-RU" dirty="0"/>
          </a:p>
        </p:txBody>
      </p:sp>
      <p:pic>
        <p:nvPicPr>
          <p:cNvPr id="8194" name="Picture 2" descr="http://heqes.kubg.edu.ua/wp-content/uploads/2017/10/2017-08-09-02-800x445-300x167.jpg"/>
          <p:cNvPicPr>
            <a:picLocks noChangeAspect="1" noChangeArrowheads="1"/>
          </p:cNvPicPr>
          <p:nvPr/>
        </p:nvPicPr>
        <p:blipFill>
          <a:blip r:embed="rId3"/>
          <a:srcRect/>
          <a:stretch>
            <a:fillRect/>
          </a:stretch>
        </p:blipFill>
        <p:spPr bwMode="auto">
          <a:xfrm>
            <a:off x="3459301" y="113957"/>
            <a:ext cx="1870933" cy="1041486"/>
          </a:xfrm>
          <a:prstGeom prst="rect">
            <a:avLst/>
          </a:prstGeom>
          <a:noFill/>
        </p:spPr>
      </p:pic>
      <p:pic>
        <p:nvPicPr>
          <p:cNvPr id="5" name="Picture 4" descr="F:\eu_flag_co_funded_pos_[rgb]_right.jpg"/>
          <p:cNvPicPr>
            <a:picLocks noChangeAspect="1" noChangeArrowheads="1"/>
          </p:cNvPicPr>
          <p:nvPr/>
        </p:nvPicPr>
        <p:blipFill>
          <a:blip r:embed="rId4"/>
          <a:srcRect/>
          <a:stretch>
            <a:fillRect/>
          </a:stretch>
        </p:blipFill>
        <p:spPr bwMode="auto">
          <a:xfrm>
            <a:off x="6517132" y="140043"/>
            <a:ext cx="2528014" cy="722106"/>
          </a:xfrm>
          <a:prstGeom prst="rect">
            <a:avLst/>
          </a:prstGeom>
          <a:noFill/>
        </p:spPr>
      </p:pic>
      <p:sp>
        <p:nvSpPr>
          <p:cNvPr id="4" name="Прямоугольник 3"/>
          <p:cNvSpPr/>
          <p:nvPr/>
        </p:nvSpPr>
        <p:spPr>
          <a:xfrm>
            <a:off x="215074" y="5846249"/>
            <a:ext cx="8744701" cy="830997"/>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Contents of the article reflects only the author's view, the Education, Audiovisual and Culture Executive Agency and the European Commission are not responsible for any use that may be made of the information it contains.</a:t>
            </a:r>
          </a:p>
        </p:txBody>
      </p:sp>
    </p:spTree>
    <p:extLst>
      <p:ext uri="{BB962C8B-B14F-4D97-AF65-F5344CB8AC3E}">
        <p14:creationId xmlns:p14="http://schemas.microsoft.com/office/powerpoint/2010/main" val="1511070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0" y="0"/>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0" y="630833"/>
            <a:ext cx="9144000" cy="923330"/>
          </a:xfrm>
          <a:prstGeom prst="rect">
            <a:avLst/>
          </a:prstGeom>
          <a:noFill/>
        </p:spPr>
        <p:txBody>
          <a:bodyPr wrap="square" rtlCol="0">
            <a:spAutoFit/>
          </a:bodyPr>
          <a:lstStyle/>
          <a:p>
            <a:pPr algn="ctr"/>
            <a:r>
              <a:rPr lang="en-US" sz="2700" b="1" dirty="0">
                <a:latin typeface="Times New Roman" pitchFamily="18" charset="0"/>
                <a:cs typeface="Times New Roman" pitchFamily="18" charset="0"/>
              </a:rPr>
              <a:t>Study of the effectiveness of PhD students doing the module</a:t>
            </a:r>
          </a:p>
          <a:p>
            <a:pPr algn="ctr"/>
            <a:r>
              <a:rPr lang="ru-RU" sz="2700" b="1" dirty="0">
                <a:latin typeface="Times New Roman" pitchFamily="18" charset="0"/>
                <a:cs typeface="Times New Roman" pitchFamily="18" charset="0"/>
              </a:rPr>
              <a:t>(2017-20</a:t>
            </a:r>
            <a:r>
              <a:rPr lang="en-US" sz="2700" b="1" dirty="0">
                <a:latin typeface="Times New Roman" pitchFamily="18" charset="0"/>
                <a:cs typeface="Times New Roman" pitchFamily="18" charset="0"/>
              </a:rPr>
              <a:t>20</a:t>
            </a:r>
            <a:r>
              <a:rPr lang="ru-RU" sz="2700" b="1" dirty="0">
                <a:latin typeface="Times New Roman" pitchFamily="18" charset="0"/>
                <a:cs typeface="Times New Roman" pitchFamily="18" charset="0"/>
              </a:rPr>
              <a:t>)</a:t>
            </a:r>
            <a:endParaRPr lang="ru-RU" sz="2700" dirty="0">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 name="Rectangle 1"/>
          <p:cNvSpPr>
            <a:spLocks noChangeArrowheads="1"/>
          </p:cNvSpPr>
          <p:nvPr/>
        </p:nvSpPr>
        <p:spPr bwMode="auto">
          <a:xfrm>
            <a:off x="608618" y="1582866"/>
            <a:ext cx="8345912"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defTabSz="914400" fontAlgn="base">
              <a:spcBef>
                <a:spcPct val="0"/>
              </a:spcBef>
              <a:spcAft>
                <a:spcPct val="0"/>
              </a:spcAft>
            </a:pPr>
            <a:r>
              <a:rPr lang="en-US" dirty="0">
                <a:latin typeface="Times New Roman" pitchFamily="18" charset="0"/>
                <a:ea typeface="Times New Roman" pitchFamily="18" charset="0"/>
                <a:cs typeface="Times New Roman" pitchFamily="18" charset="0"/>
              </a:rPr>
              <a:t>Module learning performance was determined by descriptors that reflected:</a:t>
            </a:r>
          </a:p>
          <a:p>
            <a:pPr lvl="0" indent="450850" algn="just" defTabSz="914400" fontAlgn="base">
              <a:spcBef>
                <a:spcPct val="0"/>
              </a:spcBef>
              <a:spcAft>
                <a:spcPct val="0"/>
              </a:spcAft>
            </a:pPr>
            <a:endParaRPr kumimoji="0" lang="en-US"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ru-RU"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450850" algn="just" defTabSz="914400" rtl="0" eaLnBrk="1" fontAlgn="base" latinLnBrk="0" hangingPunct="1">
              <a:lnSpc>
                <a:spcPct val="100000"/>
              </a:lnSpc>
              <a:spcBef>
                <a:spcPct val="0"/>
              </a:spcBef>
              <a:spcAft>
                <a:spcPct val="0"/>
              </a:spcAft>
              <a:buClrTx/>
              <a:buSzTx/>
              <a:buFontTx/>
              <a:buNone/>
              <a:tabLst/>
            </a:pPr>
            <a:endParaRPr lang="ru-RU" b="1" dirty="0">
              <a:latin typeface="Times New Roman" pitchFamily="18" charset="0"/>
              <a:ea typeface="Times New Roman" pitchFamily="18" charset="0"/>
              <a:cs typeface="Times New Roman" pitchFamily="18" charset="0"/>
            </a:endParaRP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ru-RU"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r>
              <a:rPr lang="en-US" b="1" dirty="0">
                <a:latin typeface="Times New Roman" pitchFamily="18" charset="0"/>
                <a:ea typeface="Times New Roman" pitchFamily="18" charset="0"/>
                <a:cs typeface="Times New Roman" pitchFamily="18" charset="0"/>
              </a:rPr>
              <a:t>Descriptors:</a:t>
            </a:r>
          </a:p>
          <a:p>
            <a:pPr lvl="0" indent="450850" algn="just" defTabSz="914400" fontAlgn="base">
              <a:spcBef>
                <a:spcPct val="0"/>
              </a:spcBef>
              <a:spcAft>
                <a:spcPct val="0"/>
              </a:spcAft>
            </a:pPr>
            <a:r>
              <a:rPr lang="en-US" b="1" dirty="0">
                <a:latin typeface="Times New Roman" pitchFamily="18" charset="0"/>
                <a:ea typeface="Times New Roman" pitchFamily="18" charset="0"/>
                <a:cs typeface="Times New Roman" pitchFamily="18" charset="0"/>
              </a:rPr>
              <a:t>2 - </a:t>
            </a:r>
            <a:r>
              <a:rPr lang="en-US" dirty="0">
                <a:latin typeface="Times New Roman" pitchFamily="18" charset="0"/>
                <a:ea typeface="Times New Roman" pitchFamily="18" charset="0"/>
                <a:cs typeface="Times New Roman" pitchFamily="18" charset="0"/>
              </a:rPr>
              <a:t>the acquired knowledge corresponds to my expectations and professional interests, skills are formed at the basic level; fully satisfied with the content and organization of classes.</a:t>
            </a:r>
          </a:p>
          <a:p>
            <a:pPr lvl="0" indent="450850" algn="just" defTabSz="914400" fontAlgn="base">
              <a:spcBef>
                <a:spcPct val="0"/>
              </a:spcBef>
              <a:spcAft>
                <a:spcPct val="0"/>
              </a:spcAft>
            </a:pPr>
            <a:r>
              <a:rPr lang="en-US" b="1" dirty="0">
                <a:latin typeface="Times New Roman" pitchFamily="18" charset="0"/>
                <a:ea typeface="Times New Roman" pitchFamily="18" charset="0"/>
                <a:cs typeface="Times New Roman" pitchFamily="18" charset="0"/>
              </a:rPr>
              <a:t>1 - </a:t>
            </a:r>
            <a:r>
              <a:rPr lang="en-US" dirty="0">
                <a:latin typeface="Times New Roman" pitchFamily="18" charset="0"/>
                <a:ea typeface="Times New Roman" pitchFamily="18" charset="0"/>
                <a:cs typeface="Times New Roman" pitchFamily="18" charset="0"/>
              </a:rPr>
              <a:t>the acquired knowledge partially meet my expectations and professional interests, some skills are formed at the basic level; partially satisfied with the content and organization of classes.</a:t>
            </a:r>
          </a:p>
          <a:p>
            <a:pPr lvl="0" indent="450850" algn="just" defTabSz="914400" fontAlgn="base">
              <a:spcBef>
                <a:spcPct val="0"/>
              </a:spcBef>
              <a:spcAft>
                <a:spcPct val="0"/>
              </a:spcAft>
            </a:pPr>
            <a:r>
              <a:rPr lang="en-US" b="1" dirty="0">
                <a:latin typeface="Times New Roman" pitchFamily="18" charset="0"/>
                <a:ea typeface="Times New Roman" pitchFamily="18" charset="0"/>
                <a:cs typeface="Times New Roman" pitchFamily="18" charset="0"/>
              </a:rPr>
              <a:t>0 - </a:t>
            </a:r>
            <a:r>
              <a:rPr lang="en-US" dirty="0">
                <a:latin typeface="Times New Roman" pitchFamily="18" charset="0"/>
                <a:ea typeface="Times New Roman" pitchFamily="18" charset="0"/>
                <a:cs typeface="Times New Roman" pitchFamily="18" charset="0"/>
              </a:rPr>
              <a:t>it is difficult to assess the level of knowledge and skills generated; it is difficult to evaluate the content and organization of the lessons.</a:t>
            </a:r>
            <a:endParaRPr lang="ru-RU" dirty="0">
              <a:latin typeface="Times New Roman" pitchFamily="18" charset="0"/>
              <a:ea typeface="Times New Roman" pitchFamily="18" charset="0"/>
              <a:cs typeface="Times New Roman" pitchFamily="18" charset="0"/>
            </a:endParaRPr>
          </a:p>
        </p:txBody>
      </p:sp>
      <p:sp>
        <p:nvSpPr>
          <p:cNvPr id="30" name="Прямокутник 29"/>
          <p:cNvSpPr/>
          <p:nvPr/>
        </p:nvSpPr>
        <p:spPr>
          <a:xfrm>
            <a:off x="1099750" y="1823821"/>
            <a:ext cx="6544963" cy="923330"/>
          </a:xfrm>
          <a:prstGeom prst="rect">
            <a:avLst/>
          </a:prstGeom>
        </p:spPr>
        <p:txBody>
          <a:bodyPr wrap="square">
            <a:spAutoFit/>
          </a:bodyPr>
          <a:lstStyle/>
          <a:p>
            <a:pPr lvl="0" indent="450850" algn="just" defTabSz="914400" fontAlgn="base">
              <a:spcBef>
                <a:spcPct val="0"/>
              </a:spcBef>
              <a:spcAft>
                <a:spcPct val="0"/>
              </a:spcAft>
              <a:buFont typeface="Wingdings" pitchFamily="2" charset="2"/>
              <a:buChar char="ü"/>
            </a:pPr>
            <a:r>
              <a:rPr lang="en-GB" dirty="0">
                <a:latin typeface="Times New Roman" pitchFamily="18" charset="0"/>
                <a:ea typeface="Times New Roman" pitchFamily="18" charset="0"/>
                <a:cs typeface="Times New Roman" pitchFamily="18" charset="0"/>
              </a:rPr>
              <a:t>knowledge</a:t>
            </a:r>
            <a:r>
              <a:rPr lang="ru-RU" dirty="0">
                <a:latin typeface="Times New Roman" pitchFamily="18" charset="0"/>
                <a:ea typeface="Times New Roman" pitchFamily="18" charset="0"/>
                <a:cs typeface="Times New Roman" pitchFamily="18" charset="0"/>
              </a:rPr>
              <a:t>;</a:t>
            </a:r>
          </a:p>
          <a:p>
            <a:pPr lvl="0" indent="450850" algn="just" defTabSz="914400" fontAlgn="base">
              <a:spcBef>
                <a:spcPct val="0"/>
              </a:spcBef>
              <a:spcAft>
                <a:spcPct val="0"/>
              </a:spcAft>
              <a:buFont typeface="Wingdings" pitchFamily="2" charset="2"/>
              <a:buChar char="ü"/>
            </a:pPr>
            <a:r>
              <a:rPr lang="en-GB" dirty="0">
                <a:latin typeface="Times New Roman" pitchFamily="18" charset="0"/>
                <a:ea typeface="Times New Roman" pitchFamily="18" charset="0"/>
                <a:cs typeface="Times New Roman" pitchFamily="18" charset="0"/>
              </a:rPr>
              <a:t>skills</a:t>
            </a:r>
            <a:r>
              <a:rPr lang="ru-RU" dirty="0">
                <a:latin typeface="Times New Roman" pitchFamily="18" charset="0"/>
                <a:ea typeface="Times New Roman" pitchFamily="18" charset="0"/>
                <a:cs typeface="Times New Roman" pitchFamily="18" charset="0"/>
              </a:rPr>
              <a:t>;</a:t>
            </a:r>
          </a:p>
          <a:p>
            <a:pPr lvl="0" indent="450850" algn="just" defTabSz="914400" fontAlgn="base">
              <a:spcBef>
                <a:spcPct val="0"/>
              </a:spcBef>
              <a:spcAft>
                <a:spcPct val="0"/>
              </a:spcAft>
              <a:buFont typeface="Wingdings" pitchFamily="2" charset="2"/>
              <a:buChar char="ü"/>
            </a:pPr>
            <a:r>
              <a:rPr lang="en-US" dirty="0">
                <a:latin typeface="Times New Roman" pitchFamily="18" charset="0"/>
                <a:ea typeface="Times New Roman" pitchFamily="18" charset="0"/>
                <a:cs typeface="Times New Roman" pitchFamily="18" charset="0"/>
              </a:rPr>
              <a:t>level of satisfaction with the content and organization of classes</a:t>
            </a:r>
            <a:r>
              <a:rPr lang="ru-RU" dirty="0">
                <a:latin typeface="Times New Roman" pitchFamily="18" charset="0"/>
                <a:ea typeface="Times New Roman" pitchFamily="18" charset="0"/>
                <a:cs typeface="Times New Roman" pitchFamily="18" charset="0"/>
              </a:rPr>
              <a:t>.   </a:t>
            </a:r>
          </a:p>
        </p:txBody>
      </p:sp>
      <p:pic>
        <p:nvPicPr>
          <p:cNvPr id="31" name="Picture 2" descr="http://heqes.kubg.edu.ua/wp-content/uploads/2017/10/2017-08-09-02-800x445-300x167.jpg"/>
          <p:cNvPicPr>
            <a:picLocks noChangeAspect="1" noChangeArrowheads="1"/>
          </p:cNvPicPr>
          <p:nvPr/>
        </p:nvPicPr>
        <p:blipFill>
          <a:blip r:embed="rId4"/>
          <a:srcRect/>
          <a:stretch>
            <a:fillRect/>
          </a:stretch>
        </p:blipFill>
        <p:spPr bwMode="auto">
          <a:xfrm>
            <a:off x="7005220" y="-308724"/>
            <a:ext cx="1870933" cy="104148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31" name="Таблиця 30"/>
          <p:cNvGraphicFramePr>
            <a:graphicFrameLocks noGrp="1"/>
          </p:cNvGraphicFramePr>
          <p:nvPr>
            <p:extLst>
              <p:ext uri="{D42A27DB-BD31-4B8C-83A1-F6EECF244321}">
                <p14:modId xmlns:p14="http://schemas.microsoft.com/office/powerpoint/2010/main" val="3870590372"/>
              </p:ext>
            </p:extLst>
          </p:nvPr>
        </p:nvGraphicFramePr>
        <p:xfrm>
          <a:off x="362465" y="395416"/>
          <a:ext cx="8410834" cy="5993892"/>
        </p:xfrm>
        <a:graphic>
          <a:graphicData uri="http://schemas.openxmlformats.org/drawingml/2006/table">
            <a:tbl>
              <a:tblPr/>
              <a:tblGrid>
                <a:gridCol w="378016">
                  <a:extLst>
                    <a:ext uri="{9D8B030D-6E8A-4147-A177-3AD203B41FA5}">
                      <a16:colId xmlns:a16="http://schemas.microsoft.com/office/drawing/2014/main" val="20000"/>
                    </a:ext>
                  </a:extLst>
                </a:gridCol>
                <a:gridCol w="4976388">
                  <a:extLst>
                    <a:ext uri="{9D8B030D-6E8A-4147-A177-3AD203B41FA5}">
                      <a16:colId xmlns:a16="http://schemas.microsoft.com/office/drawing/2014/main" val="20001"/>
                    </a:ext>
                  </a:extLst>
                </a:gridCol>
                <a:gridCol w="1400624">
                  <a:extLst>
                    <a:ext uri="{9D8B030D-6E8A-4147-A177-3AD203B41FA5}">
                      <a16:colId xmlns:a16="http://schemas.microsoft.com/office/drawing/2014/main" val="20002"/>
                    </a:ext>
                  </a:extLst>
                </a:gridCol>
                <a:gridCol w="1334530">
                  <a:extLst>
                    <a:ext uri="{9D8B030D-6E8A-4147-A177-3AD203B41FA5}">
                      <a16:colId xmlns:a16="http://schemas.microsoft.com/office/drawing/2014/main" val="20003"/>
                    </a:ext>
                  </a:extLst>
                </a:gridCol>
                <a:gridCol w="321276">
                  <a:extLst>
                    <a:ext uri="{9D8B030D-6E8A-4147-A177-3AD203B41FA5}">
                      <a16:colId xmlns:a16="http://schemas.microsoft.com/office/drawing/2014/main" val="20004"/>
                    </a:ext>
                  </a:extLst>
                </a:gridCol>
              </a:tblGrid>
              <a:tr h="177734">
                <a:tc>
                  <a:txBody>
                    <a:bodyPr/>
                    <a:lstStyle/>
                    <a:p>
                      <a:pPr>
                        <a:lnSpc>
                          <a:spcPct val="115000"/>
                        </a:lnSpc>
                        <a:spcAft>
                          <a:spcPts val="0"/>
                        </a:spcAft>
                      </a:pPr>
                      <a:endParaRPr lang="ru-RU" sz="1800" cap="all" dirty="0">
                        <a:latin typeface="Times New Roman"/>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800" b="1" dirty="0">
                          <a:latin typeface="Calibri"/>
                          <a:ea typeface="Times New Roman"/>
                          <a:cs typeface="Times New Roman"/>
                        </a:rPr>
                        <a:t>GENERAL DESCRIPTION OF THE RESULTS OF THE MODULE LEARNING EFFICIENCY</a:t>
                      </a:r>
                      <a:endParaRPr lang="ru-RU" sz="1800" b="1"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chemeClr val="accent1">
                        <a:lumMod val="20000"/>
                        <a:lumOff val="80000"/>
                      </a:schemeClr>
                    </a:solidFill>
                  </a:tcPr>
                </a:tc>
                <a:tc gridSpan="3">
                  <a:txBody>
                    <a:bodyPr/>
                    <a:lstStyle/>
                    <a:p>
                      <a:pPr algn="ctr">
                        <a:lnSpc>
                          <a:spcPct val="115000"/>
                        </a:lnSpc>
                        <a:spcAft>
                          <a:spcPts val="0"/>
                        </a:spcAft>
                      </a:pPr>
                      <a:r>
                        <a:rPr lang="en-GB" sz="1800" b="1" dirty="0">
                          <a:latin typeface="Calibri"/>
                          <a:ea typeface="Times New Roman"/>
                          <a:cs typeface="Times New Roman"/>
                        </a:rPr>
                        <a:t>Descriptors</a:t>
                      </a:r>
                      <a:endParaRPr lang="ru-RU" sz="1800" b="1"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61576">
                <a:tc>
                  <a:txBody>
                    <a:bodyPr/>
                    <a:lstStyle/>
                    <a:p>
                      <a:pPr>
                        <a:lnSpc>
                          <a:spcPct val="115000"/>
                        </a:lnSpc>
                        <a:spcAft>
                          <a:spcPts val="0"/>
                        </a:spcAft>
                      </a:pPr>
                      <a:endParaRPr lang="ru-RU" sz="1800">
                        <a:latin typeface="Times New Roman"/>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ru-RU"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a:latin typeface="Times New Roman"/>
                          <a:ea typeface="Times New Roman"/>
                          <a:cs typeface="Times New Roman"/>
                        </a:rPr>
                        <a:t>2</a:t>
                      </a:r>
                      <a:endParaRPr lang="ru-RU" sz="180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a:latin typeface="Times New Roman"/>
                          <a:ea typeface="Times New Roman"/>
                          <a:cs typeface="Times New Roman"/>
                        </a:rPr>
                        <a:t>1</a:t>
                      </a:r>
                      <a:endParaRPr lang="ru-RU" sz="180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a:latin typeface="Times New Roman"/>
                          <a:ea typeface="Times New Roman"/>
                          <a:cs typeface="Times New Roman"/>
                        </a:rPr>
                        <a:t>0</a:t>
                      </a:r>
                      <a:endParaRPr lang="ru-RU" sz="180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1576">
                <a:tc>
                  <a:txBody>
                    <a:bodyPr/>
                    <a:lstStyle/>
                    <a:p>
                      <a:pPr>
                        <a:lnSpc>
                          <a:spcPct val="115000"/>
                        </a:lnSpc>
                        <a:spcAft>
                          <a:spcPts val="0"/>
                        </a:spcAft>
                      </a:pPr>
                      <a:endParaRPr lang="en-US" sz="1800" dirty="0">
                        <a:latin typeface="Times New Roman"/>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a:latin typeface="Times New Roman"/>
                          <a:ea typeface="Times New Roman"/>
                          <a:cs typeface="Times New Roman"/>
                        </a:rPr>
                        <a:t>Knowledge</a:t>
                      </a:r>
                      <a:r>
                        <a:rPr lang="pl-PL" sz="1800" b="1" dirty="0">
                          <a:latin typeface="Times New Roman"/>
                          <a:ea typeface="Times New Roman"/>
                          <a:cs typeface="Times New Roman"/>
                        </a:rPr>
                        <a:t>/ </a:t>
                      </a:r>
                      <a:r>
                        <a:rPr lang="en-GB" sz="1800" b="1" dirty="0">
                          <a:latin typeface="Times New Roman"/>
                          <a:ea typeface="Times New Roman"/>
                          <a:cs typeface="Times New Roman"/>
                        </a:rPr>
                        <a:t>Understanding</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1576">
                <a:tc>
                  <a:txBody>
                    <a:bodyPr/>
                    <a:lstStyle/>
                    <a:p>
                      <a:pPr algn="ctr">
                        <a:lnSpc>
                          <a:spcPct val="115000"/>
                        </a:lnSpc>
                        <a:spcAft>
                          <a:spcPts val="0"/>
                        </a:spcAft>
                      </a:pPr>
                      <a:r>
                        <a:rPr lang="uk-UA" sz="1800" dirty="0">
                          <a:latin typeface="Times New Roman" pitchFamily="18" charset="0"/>
                          <a:ea typeface="Times New Roman"/>
                          <a:cs typeface="Times New Roman" pitchFamily="18" charset="0"/>
                        </a:rPr>
                        <a:t>1</a:t>
                      </a:r>
                      <a:endParaRPr lang="ru-RU" sz="1800" dirty="0">
                        <a:latin typeface="Times New Roman" pitchFamily="18" charset="0"/>
                        <a:ea typeface="Times New Roman"/>
                        <a:cs typeface="Times New Roman" pitchFamily="18" charset="0"/>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n-GB" sz="1800" dirty="0">
                          <a:latin typeface="Calibri"/>
                          <a:ea typeface="Times New Roman"/>
                          <a:cs typeface="Times New Roman"/>
                        </a:rPr>
                        <a:t>Theoretical</a:t>
                      </a:r>
                      <a:r>
                        <a:rPr lang="en-GB" sz="1800" baseline="0" dirty="0">
                          <a:latin typeface="Calibri"/>
                          <a:ea typeface="Times New Roman"/>
                          <a:cs typeface="Times New Roman"/>
                        </a:rPr>
                        <a:t> questions on the subject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70% (28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30% (12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1576">
                <a:tc>
                  <a:txBody>
                    <a:bodyPr/>
                    <a:lstStyle/>
                    <a:p>
                      <a:pPr algn="ctr">
                        <a:lnSpc>
                          <a:spcPct val="115000"/>
                        </a:lnSpc>
                        <a:spcAft>
                          <a:spcPts val="0"/>
                        </a:spcAft>
                      </a:pPr>
                      <a:r>
                        <a:rPr lang="uk-UA" sz="1800" dirty="0">
                          <a:latin typeface="Times New Roman"/>
                          <a:ea typeface="Times New Roman"/>
                          <a:cs typeface="Times New Roman"/>
                        </a:rPr>
                        <a:t>2</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Times New Roman"/>
                          <a:cs typeface="Times New Roman"/>
                        </a:rPr>
                        <a:t>Legal framework for quality assurance in higher education</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85% (34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15% (6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153">
                <a:tc>
                  <a:txBody>
                    <a:bodyPr/>
                    <a:lstStyle/>
                    <a:p>
                      <a:pPr algn="ctr">
                        <a:lnSpc>
                          <a:spcPct val="115000"/>
                        </a:lnSpc>
                        <a:spcAft>
                          <a:spcPts val="0"/>
                        </a:spcAft>
                      </a:pPr>
                      <a:r>
                        <a:rPr lang="uk-UA" sz="1800" dirty="0">
                          <a:latin typeface="Times New Roman"/>
                          <a:ea typeface="Times New Roman"/>
                          <a:cs typeface="Times New Roman"/>
                        </a:rPr>
                        <a:t>3</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Times New Roman"/>
                          <a:cs typeface="Times New Roman"/>
                        </a:rPr>
                        <a:t>Principles for</a:t>
                      </a:r>
                      <a:r>
                        <a:rPr lang="en-US" sz="1800" baseline="0" dirty="0">
                          <a:latin typeface="Calibri"/>
                          <a:ea typeface="Times New Roman"/>
                          <a:cs typeface="Times New Roman"/>
                        </a:rPr>
                        <a:t> </a:t>
                      </a:r>
                      <a:r>
                        <a:rPr lang="en-US" sz="1800" dirty="0">
                          <a:latin typeface="Calibri"/>
                          <a:ea typeface="Times New Roman"/>
                          <a:cs typeface="Times New Roman"/>
                        </a:rPr>
                        <a:t>European standards and recommendations are based</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75% (30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25% (10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1576">
                <a:tc>
                  <a:txBody>
                    <a:bodyPr/>
                    <a:lstStyle/>
                    <a:p>
                      <a:pPr algn="ctr">
                        <a:lnSpc>
                          <a:spcPct val="115000"/>
                        </a:lnSpc>
                        <a:spcAft>
                          <a:spcPts val="0"/>
                        </a:spcAft>
                      </a:pPr>
                      <a:r>
                        <a:rPr lang="uk-UA" sz="1800" dirty="0">
                          <a:latin typeface="Times New Roman"/>
                          <a:ea typeface="Times New Roman"/>
                          <a:cs typeface="Times New Roman"/>
                        </a:rPr>
                        <a:t>4</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Times New Roman"/>
                          <a:cs typeface="Times New Roman"/>
                        </a:rPr>
                        <a:t>Basic principles of quality assurance of educational </a:t>
                      </a:r>
                      <a:r>
                        <a:rPr lang="en-US" sz="1800" dirty="0" err="1">
                          <a:latin typeface="Calibri"/>
                          <a:ea typeface="Times New Roman"/>
                          <a:cs typeface="Times New Roman"/>
                        </a:rPr>
                        <a:t>programmes</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85% (34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15% (6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3153">
                <a:tc>
                  <a:txBody>
                    <a:bodyPr/>
                    <a:lstStyle/>
                    <a:p>
                      <a:pPr algn="ctr">
                        <a:lnSpc>
                          <a:spcPct val="115000"/>
                        </a:lnSpc>
                        <a:spcAft>
                          <a:spcPts val="0"/>
                        </a:spcAft>
                      </a:pPr>
                      <a:r>
                        <a:rPr lang="uk-UA" sz="1800" dirty="0">
                          <a:latin typeface="Times New Roman"/>
                          <a:ea typeface="Times New Roman"/>
                          <a:cs typeface="Times New Roman"/>
                        </a:rPr>
                        <a:t>5</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latin typeface="Calibri"/>
                          <a:ea typeface="Times New Roman"/>
                          <a:cs typeface="Times New Roman"/>
                        </a:rPr>
                        <a:t>European Standards and Recommendations for Internal Quality Assurance</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60% (24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40% (16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3153">
                <a:tc>
                  <a:txBody>
                    <a:bodyPr/>
                    <a:lstStyle/>
                    <a:p>
                      <a:pPr algn="ctr">
                        <a:lnSpc>
                          <a:spcPct val="115000"/>
                        </a:lnSpc>
                        <a:spcAft>
                          <a:spcPts val="0"/>
                        </a:spcAft>
                      </a:pPr>
                      <a:r>
                        <a:rPr lang="uk-UA" sz="1800" dirty="0">
                          <a:latin typeface="Times New Roman"/>
                          <a:ea typeface="Times New Roman"/>
                          <a:cs typeface="Times New Roman"/>
                        </a:rPr>
                        <a:t>6</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Times New Roman"/>
                          <a:cs typeface="Times New Roman"/>
                        </a:rPr>
                        <a:t>Internal (external) monitoring of the quality of higher education in the EU Member States</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65% (26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35% (14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1576">
                <a:tc>
                  <a:txBody>
                    <a:bodyPr/>
                    <a:lstStyle/>
                    <a:p>
                      <a:pPr algn="ctr">
                        <a:lnSpc>
                          <a:spcPct val="115000"/>
                        </a:lnSpc>
                        <a:spcAft>
                          <a:spcPts val="0"/>
                        </a:spcAft>
                      </a:pPr>
                      <a:r>
                        <a:rPr lang="uk-UA" sz="1800" dirty="0">
                          <a:latin typeface="Times New Roman"/>
                          <a:ea typeface="Times New Roman"/>
                          <a:cs typeface="Times New Roman"/>
                        </a:rPr>
                        <a:t>7</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Times New Roman"/>
                          <a:cs typeface="Times New Roman"/>
                        </a:rPr>
                        <a:t>Model and evaluation criteria for educational programs</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55% (22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45% (18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23153">
                <a:tc>
                  <a:txBody>
                    <a:bodyPr/>
                    <a:lstStyle/>
                    <a:p>
                      <a:pPr algn="ctr">
                        <a:lnSpc>
                          <a:spcPct val="115000"/>
                        </a:lnSpc>
                        <a:spcAft>
                          <a:spcPts val="0"/>
                        </a:spcAft>
                      </a:pPr>
                      <a:r>
                        <a:rPr lang="uk-UA" sz="1800" dirty="0">
                          <a:latin typeface="Times New Roman"/>
                          <a:ea typeface="Times New Roman"/>
                          <a:cs typeface="Times New Roman"/>
                        </a:rPr>
                        <a:t>8</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Times New Roman"/>
                          <a:cs typeface="Times New Roman"/>
                        </a:rPr>
                        <a:t>Quality criteria: evaluation of higher education institutions and programs</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65% (26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35% (14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dirty="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29" name="Таблиця 28"/>
          <p:cNvGraphicFramePr>
            <a:graphicFrameLocks noGrp="1"/>
          </p:cNvGraphicFramePr>
          <p:nvPr>
            <p:extLst>
              <p:ext uri="{D42A27DB-BD31-4B8C-83A1-F6EECF244321}">
                <p14:modId xmlns:p14="http://schemas.microsoft.com/office/powerpoint/2010/main" val="2020977525"/>
              </p:ext>
            </p:extLst>
          </p:nvPr>
        </p:nvGraphicFramePr>
        <p:xfrm>
          <a:off x="189470" y="350082"/>
          <a:ext cx="8600303" cy="5678424"/>
        </p:xfrm>
        <a:graphic>
          <a:graphicData uri="http://schemas.openxmlformats.org/drawingml/2006/table">
            <a:tbl>
              <a:tblPr/>
              <a:tblGrid>
                <a:gridCol w="395416">
                  <a:extLst>
                    <a:ext uri="{9D8B030D-6E8A-4147-A177-3AD203B41FA5}">
                      <a16:colId xmlns:a16="http://schemas.microsoft.com/office/drawing/2014/main" val="20000"/>
                    </a:ext>
                  </a:extLst>
                </a:gridCol>
                <a:gridCol w="5033319">
                  <a:extLst>
                    <a:ext uri="{9D8B030D-6E8A-4147-A177-3AD203B41FA5}">
                      <a16:colId xmlns:a16="http://schemas.microsoft.com/office/drawing/2014/main" val="20001"/>
                    </a:ext>
                  </a:extLst>
                </a:gridCol>
                <a:gridCol w="1326292">
                  <a:extLst>
                    <a:ext uri="{9D8B030D-6E8A-4147-A177-3AD203B41FA5}">
                      <a16:colId xmlns:a16="http://schemas.microsoft.com/office/drawing/2014/main" val="20002"/>
                    </a:ext>
                  </a:extLst>
                </a:gridCol>
                <a:gridCol w="1320817">
                  <a:extLst>
                    <a:ext uri="{9D8B030D-6E8A-4147-A177-3AD203B41FA5}">
                      <a16:colId xmlns:a16="http://schemas.microsoft.com/office/drawing/2014/main" val="20003"/>
                    </a:ext>
                  </a:extLst>
                </a:gridCol>
                <a:gridCol w="524459">
                  <a:extLst>
                    <a:ext uri="{9D8B030D-6E8A-4147-A177-3AD203B41FA5}">
                      <a16:colId xmlns:a16="http://schemas.microsoft.com/office/drawing/2014/main" val="20004"/>
                    </a:ext>
                  </a:extLst>
                </a:gridCol>
              </a:tblGrid>
              <a:tr h="161576">
                <a:tc>
                  <a:txBody>
                    <a:bodyPr/>
                    <a:lstStyle/>
                    <a:p>
                      <a:pPr>
                        <a:lnSpc>
                          <a:spcPct val="115000"/>
                        </a:lnSpc>
                        <a:spcAft>
                          <a:spcPts val="0"/>
                        </a:spcAft>
                      </a:pPr>
                      <a:endParaRPr lang="en-US" sz="1800" cap="all" dirty="0">
                        <a:latin typeface="Times New Roman"/>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GB" sz="1800" b="1" dirty="0">
                          <a:latin typeface="Calibri"/>
                          <a:ea typeface="Times New Roman"/>
                          <a:cs typeface="Times New Roman"/>
                        </a:rPr>
                        <a:t>Competences</a:t>
                      </a:r>
                      <a:endParaRPr lang="ru-RU" sz="1800" b="1"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800" b="1" cap="all" dirty="0">
                          <a:latin typeface="Times New Roman"/>
                          <a:ea typeface="Times New Roman"/>
                          <a:cs typeface="Times New Roman"/>
                        </a:rPr>
                        <a:t>2</a:t>
                      </a: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800" b="1" cap="all" dirty="0">
                          <a:latin typeface="Times New Roman"/>
                          <a:ea typeface="Times New Roman"/>
                          <a:cs typeface="Times New Roman"/>
                        </a:rPr>
                        <a:t>1</a:t>
                      </a:r>
                      <a:endParaRPr lang="uk-UA" sz="1800" b="1" cap="all" dirty="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800" b="1" cap="all" dirty="0">
                          <a:latin typeface="Times New Roman"/>
                          <a:ea typeface="Times New Roman"/>
                          <a:cs typeface="Times New Roman"/>
                        </a:rPr>
                        <a:t>0</a:t>
                      </a: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797490">
                <a:tc>
                  <a:txBody>
                    <a:bodyPr/>
                    <a:lstStyle/>
                    <a:p>
                      <a:pPr algn="ctr">
                        <a:lnSpc>
                          <a:spcPct val="115000"/>
                        </a:lnSpc>
                        <a:spcAft>
                          <a:spcPts val="0"/>
                        </a:spcAft>
                      </a:pPr>
                      <a:r>
                        <a:rPr lang="uk-UA" sz="1800" dirty="0">
                          <a:latin typeface="Times New Roman"/>
                          <a:ea typeface="Times New Roman"/>
                          <a:cs typeface="Times New Roman"/>
                        </a:rPr>
                        <a:t>9</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Times New Roman"/>
                          <a:cs typeface="Times New Roman"/>
                        </a:rPr>
                        <a:t>Identify and analyze major trends in quality assurance in higher education in Europe</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55% (22 </a:t>
                      </a:r>
                      <a:r>
                        <a:rPr lang="en-GB"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40% (16 </a:t>
                      </a:r>
                      <a:r>
                        <a:rPr lang="en-GB"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800" dirty="0">
                          <a:latin typeface="Times New Roman"/>
                          <a:ea typeface="Times New Roman"/>
                          <a:cs typeface="Times New Roman"/>
                        </a:rPr>
                        <a:t>5% (2 </a:t>
                      </a:r>
                      <a:r>
                        <a:rPr lang="en-GB"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4729">
                <a:tc>
                  <a:txBody>
                    <a:bodyPr/>
                    <a:lstStyle/>
                    <a:p>
                      <a:pPr>
                        <a:lnSpc>
                          <a:spcPct val="115000"/>
                        </a:lnSpc>
                        <a:spcAft>
                          <a:spcPts val="0"/>
                        </a:spcAft>
                      </a:pPr>
                      <a:r>
                        <a:rPr lang="ru-RU" sz="1800" dirty="0">
                          <a:latin typeface="Times New Roman"/>
                          <a:ea typeface="Times New Roman"/>
                          <a:cs typeface="Times New Roman"/>
                        </a:rPr>
                        <a:t>1</a:t>
                      </a:r>
                      <a:r>
                        <a:rPr lang="uk-UA" sz="1800" dirty="0">
                          <a:latin typeface="Times New Roman"/>
                          <a:ea typeface="Times New Roman"/>
                          <a:cs typeface="Times New Roman"/>
                        </a:rPr>
                        <a:t>0</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latin typeface="Calibri"/>
                          <a:ea typeface="Times New Roman"/>
                          <a:cs typeface="Times New Roman"/>
                        </a:rPr>
                        <a:t>Assess the European context of the external quality assurance system for higher education</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70% (28 </a:t>
                      </a:r>
                      <a:r>
                        <a:rPr lang="en-GB"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30% (12 </a:t>
                      </a:r>
                      <a:r>
                        <a:rPr lang="en-GB"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800" dirty="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4729">
                <a:tc>
                  <a:txBody>
                    <a:bodyPr/>
                    <a:lstStyle/>
                    <a:p>
                      <a:pPr>
                        <a:lnSpc>
                          <a:spcPct val="115000"/>
                        </a:lnSpc>
                        <a:spcAft>
                          <a:spcPts val="0"/>
                        </a:spcAft>
                      </a:pPr>
                      <a:r>
                        <a:rPr lang="ru-RU" sz="1800" dirty="0">
                          <a:latin typeface="Times New Roman"/>
                          <a:ea typeface="Times New Roman"/>
                          <a:cs typeface="Times New Roman"/>
                        </a:rPr>
                        <a:t>11</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latin typeface="Calibri"/>
                          <a:ea typeface="Times New Roman"/>
                          <a:cs typeface="Times New Roman"/>
                        </a:rPr>
                        <a:t>Interpret the basic principles of quality assurance in higher education in Europe</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85% (34 </a:t>
                      </a:r>
                      <a:r>
                        <a:rPr lang="en-GB"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10% (4 </a:t>
                      </a:r>
                      <a:r>
                        <a:rPr lang="en-GB"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800" dirty="0">
                          <a:latin typeface="Times New Roman"/>
                          <a:ea typeface="Times New Roman"/>
                          <a:cs typeface="Times New Roman"/>
                        </a:rPr>
                        <a:t>5% (2 </a:t>
                      </a:r>
                      <a:r>
                        <a:rPr lang="en-GB"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4729">
                <a:tc>
                  <a:txBody>
                    <a:bodyPr/>
                    <a:lstStyle/>
                    <a:p>
                      <a:pPr>
                        <a:lnSpc>
                          <a:spcPct val="115000"/>
                        </a:lnSpc>
                        <a:spcAft>
                          <a:spcPts val="0"/>
                        </a:spcAft>
                      </a:pPr>
                      <a:r>
                        <a:rPr lang="ru-RU" sz="1800" dirty="0">
                          <a:latin typeface="Times New Roman"/>
                          <a:ea typeface="Times New Roman"/>
                          <a:cs typeface="Times New Roman"/>
                        </a:rPr>
                        <a:t>1</a:t>
                      </a:r>
                      <a:r>
                        <a:rPr lang="uk-UA" sz="1800" dirty="0">
                          <a:latin typeface="Times New Roman"/>
                          <a:ea typeface="Times New Roman"/>
                          <a:cs typeface="Times New Roman"/>
                        </a:rPr>
                        <a:t>2</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latin typeface="Calibri"/>
                          <a:ea typeface="Times New Roman"/>
                          <a:cs typeface="Times New Roman"/>
                        </a:rPr>
                        <a:t>Consider quality principles as an integrated model of quality culture; distinguish between quality assurance and ratings</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50% (20 </a:t>
                      </a:r>
                      <a:r>
                        <a:rPr lang="en-GB"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50% (20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4729">
                <a:tc>
                  <a:txBody>
                    <a:bodyPr/>
                    <a:lstStyle/>
                    <a:p>
                      <a:pPr>
                        <a:lnSpc>
                          <a:spcPct val="115000"/>
                        </a:lnSpc>
                        <a:spcAft>
                          <a:spcPts val="0"/>
                        </a:spcAft>
                      </a:pPr>
                      <a:r>
                        <a:rPr lang="ru-RU" sz="1800" dirty="0">
                          <a:latin typeface="Times New Roman"/>
                          <a:ea typeface="Times New Roman"/>
                          <a:cs typeface="Times New Roman"/>
                        </a:rPr>
                        <a:t>1</a:t>
                      </a:r>
                      <a:r>
                        <a:rPr lang="uk-UA" sz="1800" dirty="0">
                          <a:latin typeface="Times New Roman"/>
                          <a:ea typeface="Times New Roman"/>
                          <a:cs typeface="Times New Roman"/>
                        </a:rPr>
                        <a:t>3</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latin typeface="Calibri"/>
                          <a:ea typeface="Times New Roman"/>
                          <a:cs typeface="Times New Roman"/>
                        </a:rPr>
                        <a:t>Use licensing knowledge to critically analyze, evaluate, and synthesize a new set of ideas</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60% (24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40% (16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4729">
                <a:tc>
                  <a:txBody>
                    <a:bodyPr/>
                    <a:lstStyle/>
                    <a:p>
                      <a:pPr>
                        <a:lnSpc>
                          <a:spcPct val="115000"/>
                        </a:lnSpc>
                        <a:spcAft>
                          <a:spcPts val="0"/>
                        </a:spcAft>
                      </a:pPr>
                      <a:r>
                        <a:rPr lang="ru-RU" sz="1800" dirty="0">
                          <a:latin typeface="Times New Roman"/>
                          <a:ea typeface="Times New Roman"/>
                          <a:cs typeface="Times New Roman"/>
                        </a:rPr>
                        <a:t>1</a:t>
                      </a:r>
                      <a:r>
                        <a:rPr lang="uk-UA" sz="1800" dirty="0">
                          <a:latin typeface="Times New Roman"/>
                          <a:ea typeface="Times New Roman"/>
                          <a:cs typeface="Times New Roman"/>
                        </a:rPr>
                        <a:t>4</a:t>
                      </a:r>
                      <a:endParaRPr lang="ru-RU" sz="1800" dirty="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latin typeface="Calibri"/>
                          <a:ea typeface="Times New Roman"/>
                          <a:cs typeface="Times New Roman"/>
                        </a:rPr>
                        <a:t>Use different research methods and information technologies in practical situations</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50% (20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50% (20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4729">
                <a:tc>
                  <a:txBody>
                    <a:bodyPr/>
                    <a:lstStyle/>
                    <a:p>
                      <a:pPr>
                        <a:lnSpc>
                          <a:spcPct val="115000"/>
                        </a:lnSpc>
                        <a:spcAft>
                          <a:spcPts val="0"/>
                        </a:spcAft>
                      </a:pPr>
                      <a:r>
                        <a:rPr lang="ru-RU" sz="1800" dirty="0">
                          <a:latin typeface="Times New Roman"/>
                          <a:ea typeface="Times New Roman"/>
                          <a:cs typeface="Times New Roman"/>
                        </a:rPr>
                        <a:t>1</a:t>
                      </a:r>
                      <a:r>
                        <a:rPr lang="uk-UA" sz="1800">
                          <a:latin typeface="Times New Roman"/>
                          <a:ea typeface="Times New Roman"/>
                          <a:cs typeface="Times New Roman"/>
                        </a:rPr>
                        <a:t>5</a:t>
                      </a:r>
                      <a:endParaRPr lang="ru-RU" sz="1800">
                        <a:latin typeface="Calibri"/>
                        <a:ea typeface="Times New Roman"/>
                        <a:cs typeface="Times New Roman"/>
                      </a:endParaRPr>
                    </a:p>
                  </a:txBody>
                  <a:tcPr marL="63226" marR="63226" marT="0" marB="0">
                    <a:lnL w="28575"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latin typeface="Calibri"/>
                          <a:ea typeface="Times New Roman"/>
                          <a:cs typeface="Times New Roman"/>
                        </a:rPr>
                        <a:t>Participation in the work of multidisciplinary educational projects</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70% (28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uk-UA" sz="1800" dirty="0">
                          <a:latin typeface="Times New Roman"/>
                          <a:ea typeface="Times New Roman"/>
                          <a:cs typeface="Times New Roman"/>
                        </a:rPr>
                        <a:t>30% (12 </a:t>
                      </a:r>
                      <a:r>
                        <a:rPr lang="en-US" sz="1800" dirty="0">
                          <a:latin typeface="Times New Roman"/>
                          <a:ea typeface="Times New Roman"/>
                          <a:cs typeface="Times New Roman"/>
                        </a:rPr>
                        <a:t>r</a:t>
                      </a:r>
                      <a:r>
                        <a:rPr lang="uk-UA" sz="1800" dirty="0">
                          <a:latin typeface="Times New Roman"/>
                          <a:ea typeface="Times New Roman"/>
                          <a:cs typeface="Times New Roman"/>
                        </a:rPr>
                        <a:t>)</a:t>
                      </a:r>
                      <a:endParaRPr lang="ru-RU" sz="1800" dirty="0">
                        <a:latin typeface="Calibri"/>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0"/>
                        </a:spcAft>
                      </a:pPr>
                      <a:endParaRPr lang="en-US" sz="1800" dirty="0">
                        <a:latin typeface="Times New Roman"/>
                        <a:ea typeface="Times New Roman"/>
                        <a:cs typeface="Times New Roman"/>
                      </a:endParaRPr>
                    </a:p>
                  </a:txBody>
                  <a:tcPr marL="63226" marR="63226" marT="0" marB="0">
                    <a:lnL w="12700"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372760" y="471119"/>
            <a:ext cx="8987481"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Preparation and publication of scientific articles</a:t>
            </a:r>
            <a:endParaRPr lang="ru-RU" sz="2800" b="1" dirty="0">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47" name="Rectangle 3"/>
          <p:cNvSpPr>
            <a:spLocks noChangeArrowheads="1"/>
          </p:cNvSpPr>
          <p:nvPr/>
        </p:nvSpPr>
        <p:spPr bwMode="auto">
          <a:xfrm>
            <a:off x="399535" y="945325"/>
            <a:ext cx="8501447"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defTabSz="914400" fontAlgn="base">
              <a:spcBef>
                <a:spcPct val="0"/>
              </a:spcBef>
              <a:spcAft>
                <a:spcPct val="0"/>
              </a:spcAft>
            </a:pPr>
            <a:r>
              <a:rPr lang="en-GB" sz="1600" b="1" dirty="0">
                <a:latin typeface="Times New Roman" pitchFamily="18" charset="0"/>
                <a:ea typeface="Times New Roman" pitchFamily="18" charset="0"/>
                <a:cs typeface="Times New Roman" pitchFamily="18" charset="0"/>
              </a:rPr>
              <a:t>1. </a:t>
            </a:r>
            <a:r>
              <a:rPr lang="en-GB" sz="1600" dirty="0" err="1">
                <a:latin typeface="Times New Roman" pitchFamily="18" charset="0"/>
                <a:ea typeface="Times New Roman" pitchFamily="18" charset="0"/>
                <a:cs typeface="Times New Roman" pitchFamily="18" charset="0"/>
              </a:rPr>
              <a:t>Batechko</a:t>
            </a:r>
            <a:r>
              <a:rPr lang="en-GB" sz="1600" dirty="0">
                <a:latin typeface="Times New Roman" pitchFamily="18" charset="0"/>
                <a:ea typeface="Times New Roman" pitchFamily="18" charset="0"/>
                <a:cs typeface="Times New Roman" pitchFamily="18" charset="0"/>
              </a:rPr>
              <a:t>, N. (2017). Higher education, quality of higher education, expert support and its assurance: the canonization of concepts (theoretical and methodological discourse)</a:t>
            </a:r>
            <a:r>
              <a:rPr lang="uk-UA" sz="1600" dirty="0">
                <a:latin typeface="Times New Roman" pitchFamily="18" charset="0"/>
                <a:ea typeface="Times New Roman" pitchFamily="18" charset="0"/>
                <a:cs typeface="Times New Roman" pitchFamily="18" charset="0"/>
              </a:rPr>
              <a:t>.</a:t>
            </a:r>
            <a:r>
              <a:rPr lang="en-GB" sz="1600" dirty="0">
                <a:latin typeface="Times New Roman" pitchFamily="18" charset="0"/>
                <a:ea typeface="Times New Roman" pitchFamily="18" charset="0"/>
                <a:cs typeface="Times New Roman" pitchFamily="18" charset="0"/>
              </a:rPr>
              <a:t> </a:t>
            </a:r>
            <a:r>
              <a:rPr lang="en-GB" sz="1600" i="1" dirty="0">
                <a:latin typeface="Times New Roman" pitchFamily="18" charset="0"/>
                <a:ea typeface="Times New Roman" pitchFamily="18" charset="0"/>
                <a:cs typeface="Times New Roman" pitchFamily="18" charset="0"/>
              </a:rPr>
              <a:t>The Modern Higher Education Review</a:t>
            </a:r>
            <a:r>
              <a:rPr lang="en-GB" sz="1600" dirty="0">
                <a:latin typeface="Times New Roman" pitchFamily="18" charset="0"/>
                <a:ea typeface="Times New Roman" pitchFamily="18" charset="0"/>
                <a:cs typeface="Times New Roman" pitchFamily="18" charset="0"/>
              </a:rPr>
              <a:t>, 2. P. 92–100.</a:t>
            </a:r>
          </a:p>
          <a:p>
            <a:pPr indent="450850" algn="just" defTabSz="914400" fontAlgn="base">
              <a:spcBef>
                <a:spcPct val="0"/>
              </a:spcBef>
              <a:spcAft>
                <a:spcPct val="0"/>
              </a:spcAft>
            </a:pPr>
            <a:r>
              <a:rPr lang="en-GB" sz="1600" b="1" dirty="0">
                <a:latin typeface="Times New Roman" pitchFamily="18" charset="0"/>
                <a:ea typeface="Times New Roman" pitchFamily="18" charset="0"/>
                <a:cs typeface="Times New Roman" pitchFamily="18" charset="0"/>
              </a:rPr>
              <a:t>2. </a:t>
            </a:r>
            <a:r>
              <a:rPr lang="en-GB" sz="1600" dirty="0" err="1">
                <a:latin typeface="Times New Roman" pitchFamily="18" charset="0"/>
                <a:ea typeface="Times New Roman" pitchFamily="18" charset="0"/>
                <a:cs typeface="Times New Roman" pitchFamily="18" charset="0"/>
              </a:rPr>
              <a:t>Sysoieva</a:t>
            </a:r>
            <a:r>
              <a:rPr lang="en-GB" sz="1600" dirty="0">
                <a:latin typeface="Times New Roman" pitchFamily="18" charset="0"/>
                <a:ea typeface="Times New Roman" pitchFamily="18" charset="0"/>
                <a:cs typeface="Times New Roman" pitchFamily="18" charset="0"/>
              </a:rPr>
              <a:t>,</a:t>
            </a:r>
            <a:r>
              <a:rPr lang="uk-UA" sz="1600" dirty="0">
                <a:latin typeface="Times New Roman" pitchFamily="18" charset="0"/>
                <a:ea typeface="Times New Roman" pitchFamily="18" charset="0"/>
                <a:cs typeface="Times New Roman" pitchFamily="18" charset="0"/>
              </a:rPr>
              <a:t> </a:t>
            </a:r>
            <a:r>
              <a:rPr lang="en-GB" sz="1600" dirty="0">
                <a:latin typeface="Times New Roman" pitchFamily="18" charset="0"/>
                <a:ea typeface="Times New Roman" pitchFamily="18" charset="0"/>
                <a:cs typeface="Times New Roman" pitchFamily="18" charset="0"/>
              </a:rPr>
              <a:t>S. (2018). Comparative professional education in Ukraine: current state, challenges, prospects. </a:t>
            </a:r>
            <a:r>
              <a:rPr lang="en-GB" sz="1600" i="1" dirty="0">
                <a:latin typeface="Times New Roman" pitchFamily="18" charset="0"/>
                <a:ea typeface="Times New Roman" pitchFamily="18" charset="0"/>
                <a:cs typeface="Times New Roman" pitchFamily="18" charset="0"/>
              </a:rPr>
              <a:t>Education: Modern Discourses</a:t>
            </a:r>
            <a:r>
              <a:rPr lang="uk-UA" sz="1600" dirty="0">
                <a:latin typeface="Times New Roman" pitchFamily="18" charset="0"/>
                <a:ea typeface="Times New Roman" pitchFamily="18" charset="0"/>
                <a:cs typeface="Times New Roman" pitchFamily="18" charset="0"/>
              </a:rPr>
              <a:t>. 1. Р. </a:t>
            </a:r>
            <a:r>
              <a:rPr lang="en-GB" sz="1600" dirty="0">
                <a:latin typeface="Times New Roman" pitchFamily="18" charset="0"/>
                <a:ea typeface="Times New Roman" pitchFamily="18" charset="0"/>
                <a:cs typeface="Times New Roman" pitchFamily="18" charset="0"/>
              </a:rPr>
              <a:t>43–54. </a:t>
            </a:r>
            <a:r>
              <a:rPr lang="en-GB" sz="1400" dirty="0">
                <a:latin typeface="Times New Roman" pitchFamily="18" charset="0"/>
                <a:ea typeface="Times New Roman" pitchFamily="18" charset="0"/>
                <a:cs typeface="Times New Roman" pitchFamily="18" charset="0"/>
              </a:rPr>
              <a:t>DOI 10.32405/2617-3107-2018-1-5</a:t>
            </a:r>
          </a:p>
          <a:p>
            <a:pPr lvl="0" indent="450850" algn="just" defTabSz="914400" fontAlgn="base">
              <a:spcBef>
                <a:spcPct val="0"/>
              </a:spcBef>
              <a:spcAft>
                <a:spcPct val="0"/>
              </a:spcAft>
            </a:pPr>
            <a:r>
              <a:rPr lang="uk-UA" sz="1600" b="1" dirty="0">
                <a:latin typeface="Times New Roman" pitchFamily="18" charset="0"/>
                <a:ea typeface="Times New Roman" pitchFamily="18" charset="0"/>
                <a:cs typeface="Times New Roman" pitchFamily="18" charset="0"/>
              </a:rPr>
              <a:t>3.</a:t>
            </a:r>
            <a:r>
              <a:rPr lang="uk-UA" sz="1600" dirty="0">
                <a:latin typeface="Times New Roman" pitchFamily="18" charset="0"/>
                <a:ea typeface="Times New Roman" pitchFamily="18" charset="0"/>
                <a:cs typeface="Times New Roman" pitchFamily="18" charset="0"/>
              </a:rPr>
              <a:t> </a:t>
            </a:r>
            <a:r>
              <a:rPr lang="en-GB" sz="1600" dirty="0" err="1">
                <a:latin typeface="Times New Roman" pitchFamily="18" charset="0"/>
                <a:ea typeface="Times New Roman" pitchFamily="18" charset="0"/>
                <a:cs typeface="Times New Roman" pitchFamily="18" charset="0"/>
              </a:rPr>
              <a:t>Mospan</a:t>
            </a:r>
            <a:r>
              <a:rPr lang="en-GB" sz="1600" dirty="0">
                <a:latin typeface="Times New Roman" pitchFamily="18" charset="0"/>
                <a:ea typeface="Times New Roman" pitchFamily="18" charset="0"/>
                <a:cs typeface="Times New Roman" pitchFamily="18" charset="0"/>
              </a:rPr>
              <a:t>, N. (2018). Quality Assurance Organizational and Management Structure in the European Union</a:t>
            </a:r>
            <a:r>
              <a:rPr lang="uk-UA" sz="1600" dirty="0">
                <a:latin typeface="Times New Roman" pitchFamily="18" charset="0"/>
                <a:ea typeface="Times New Roman" pitchFamily="18" charset="0"/>
                <a:cs typeface="Times New Roman" pitchFamily="18" charset="0"/>
              </a:rPr>
              <a:t>. </a:t>
            </a:r>
            <a:r>
              <a:rPr lang="en-GB" sz="1600" i="1" dirty="0">
                <a:latin typeface="Times New Roman" pitchFamily="18" charset="0"/>
                <a:ea typeface="Times New Roman" pitchFamily="18" charset="0"/>
                <a:cs typeface="Times New Roman" pitchFamily="18" charset="0"/>
              </a:rPr>
              <a:t>Educological discourse</a:t>
            </a:r>
            <a:r>
              <a:rPr lang="en-GB" sz="1600" dirty="0">
                <a:latin typeface="Times New Roman" pitchFamily="18" charset="0"/>
                <a:ea typeface="Times New Roman" pitchFamily="18" charset="0"/>
                <a:cs typeface="Times New Roman" pitchFamily="18" charset="0"/>
              </a:rPr>
              <a:t>, 1–2. P. 363–373. </a:t>
            </a:r>
          </a:p>
          <a:p>
            <a:pPr indent="450850" algn="just" defTabSz="914400" fontAlgn="base">
              <a:spcBef>
                <a:spcPct val="0"/>
              </a:spcBef>
              <a:spcAft>
                <a:spcPct val="0"/>
              </a:spcAft>
            </a:pPr>
            <a:r>
              <a:rPr lang="uk-UA" sz="1600" b="1" dirty="0">
                <a:latin typeface="Times New Roman" pitchFamily="18" charset="0"/>
                <a:ea typeface="Times New Roman" pitchFamily="18" charset="0"/>
                <a:cs typeface="Times New Roman" pitchFamily="18" charset="0"/>
              </a:rPr>
              <a:t>4</a:t>
            </a:r>
            <a:r>
              <a:rPr lang="en-GB" sz="1600" b="1" dirty="0">
                <a:latin typeface="Times New Roman" pitchFamily="18" charset="0"/>
                <a:ea typeface="Times New Roman" pitchFamily="18" charset="0"/>
                <a:cs typeface="Times New Roman" pitchFamily="18" charset="0"/>
              </a:rPr>
              <a:t>. </a:t>
            </a:r>
            <a:r>
              <a:rPr lang="en-GB" sz="1600" dirty="0" err="1">
                <a:latin typeface="Times New Roman" pitchFamily="18" charset="0"/>
                <a:ea typeface="Times New Roman" pitchFamily="18" charset="0"/>
                <a:cs typeface="Times New Roman" pitchFamily="18" charset="0"/>
              </a:rPr>
              <a:t>Tryhub</a:t>
            </a:r>
            <a:r>
              <a:rPr lang="en-GB" sz="1600" dirty="0">
                <a:latin typeface="Times New Roman" pitchFamily="18" charset="0"/>
                <a:ea typeface="Times New Roman" pitchFamily="18" charset="0"/>
                <a:cs typeface="Times New Roman" pitchFamily="18" charset="0"/>
              </a:rPr>
              <a:t>, I. (2018). Postgraduate extent of the education module «Higher Education Quality and Its Expert Support: Ukraine's movement towards the European Union»</a:t>
            </a:r>
            <a:r>
              <a:rPr lang="uk-UA" sz="1600" dirty="0">
                <a:latin typeface="Times New Roman" pitchFamily="18" charset="0"/>
                <a:ea typeface="Times New Roman" pitchFamily="18" charset="0"/>
                <a:cs typeface="Times New Roman" pitchFamily="18" charset="0"/>
              </a:rPr>
              <a:t>. </a:t>
            </a:r>
            <a:r>
              <a:rPr lang="en-GB" sz="1600" i="1" dirty="0">
                <a:latin typeface="Times New Roman" pitchFamily="18" charset="0"/>
                <a:ea typeface="Times New Roman" pitchFamily="18" charset="0"/>
                <a:cs typeface="Times New Roman" pitchFamily="18" charset="0"/>
              </a:rPr>
              <a:t>Continuing Professional Education: Theory and Practice</a:t>
            </a:r>
            <a:r>
              <a:rPr lang="en-GB" sz="1600" dirty="0">
                <a:latin typeface="Times New Roman" pitchFamily="18" charset="0"/>
                <a:ea typeface="Times New Roman" pitchFamily="18" charset="0"/>
                <a:cs typeface="Times New Roman" pitchFamily="18" charset="0"/>
              </a:rPr>
              <a:t>, 1–2. P. 131–137.       </a:t>
            </a:r>
          </a:p>
          <a:p>
            <a:pPr lvl="0" indent="450850" algn="just" defTabSz="914400" fontAlgn="base">
              <a:spcBef>
                <a:spcPct val="0"/>
              </a:spcBef>
              <a:spcAft>
                <a:spcPct val="0"/>
              </a:spcAft>
            </a:pPr>
            <a:r>
              <a:rPr lang="uk-UA" sz="1600" b="1" dirty="0">
                <a:latin typeface="Times New Roman" pitchFamily="18" charset="0"/>
                <a:ea typeface="Times New Roman" pitchFamily="18" charset="0"/>
                <a:cs typeface="Times New Roman" pitchFamily="18" charset="0"/>
              </a:rPr>
              <a:t>5</a:t>
            </a:r>
            <a:r>
              <a:rPr lang="en-GB" sz="1600" b="1" dirty="0">
                <a:latin typeface="Times New Roman" pitchFamily="18" charset="0"/>
                <a:ea typeface="Times New Roman" pitchFamily="18" charset="0"/>
                <a:cs typeface="Times New Roman" pitchFamily="18" charset="0"/>
              </a:rPr>
              <a:t>. </a:t>
            </a:r>
            <a:r>
              <a:rPr lang="en-GB" sz="1600" dirty="0" err="1">
                <a:latin typeface="Times New Roman" pitchFamily="18" charset="0"/>
                <a:ea typeface="Times New Roman" pitchFamily="18" charset="0"/>
                <a:cs typeface="Times New Roman" pitchFamily="18" charset="0"/>
              </a:rPr>
              <a:t>Batechko</a:t>
            </a:r>
            <a:r>
              <a:rPr lang="en-GB" sz="1600" dirty="0">
                <a:latin typeface="Times New Roman" pitchFamily="18" charset="0"/>
                <a:ea typeface="Times New Roman" pitchFamily="18" charset="0"/>
                <a:cs typeface="Times New Roman" pitchFamily="18" charset="0"/>
              </a:rPr>
              <a:t>, N. (2018). Conceptual bases of adaptation of Ukraine’s higher education to the standards of education quality of the European area</a:t>
            </a:r>
            <a:r>
              <a:rPr lang="uk-UA" sz="1600" dirty="0">
                <a:latin typeface="Times New Roman" pitchFamily="18" charset="0"/>
                <a:ea typeface="Times New Roman" pitchFamily="18" charset="0"/>
                <a:cs typeface="Times New Roman" pitchFamily="18" charset="0"/>
              </a:rPr>
              <a:t>. </a:t>
            </a:r>
            <a:r>
              <a:rPr lang="en-GB" sz="1600" i="1" dirty="0">
                <a:latin typeface="Times New Roman" pitchFamily="18" charset="0"/>
                <a:ea typeface="Times New Roman" pitchFamily="18" charset="0"/>
                <a:cs typeface="Times New Roman" pitchFamily="18" charset="0"/>
              </a:rPr>
              <a:t>The Pedagogical Process: Theory and Practice</a:t>
            </a:r>
            <a:r>
              <a:rPr lang="en-GB" sz="1600" dirty="0">
                <a:latin typeface="Times New Roman" pitchFamily="18" charset="0"/>
                <a:ea typeface="Times New Roman" pitchFamily="18" charset="0"/>
                <a:cs typeface="Times New Roman" pitchFamily="18" charset="0"/>
              </a:rPr>
              <a:t>, 1–2.</a:t>
            </a:r>
            <a:r>
              <a:rPr lang="uk-UA" sz="1600" dirty="0">
                <a:latin typeface="Times New Roman" pitchFamily="18" charset="0"/>
                <a:ea typeface="Times New Roman" pitchFamily="18" charset="0"/>
                <a:cs typeface="Times New Roman" pitchFamily="18" charset="0"/>
              </a:rPr>
              <a:t> </a:t>
            </a:r>
            <a:r>
              <a:rPr lang="en-GB" sz="1600" dirty="0">
                <a:latin typeface="Times New Roman" pitchFamily="18" charset="0"/>
                <a:ea typeface="Times New Roman" pitchFamily="18" charset="0"/>
                <a:cs typeface="Times New Roman" pitchFamily="18" charset="0"/>
              </a:rPr>
              <a:t>P. 22–31.</a:t>
            </a:r>
          </a:p>
          <a:p>
            <a:pPr indent="450850" algn="just" defTabSz="914400" fontAlgn="base">
              <a:spcBef>
                <a:spcPct val="0"/>
              </a:spcBef>
              <a:spcAft>
                <a:spcPct val="0"/>
              </a:spcAft>
            </a:pPr>
            <a:r>
              <a:rPr lang="en-US" sz="1600" b="1" dirty="0">
                <a:latin typeface="Times New Roman" panose="02020603050405020304" pitchFamily="18" charset="0"/>
                <a:cs typeface="Times New Roman" panose="02020603050405020304" pitchFamily="18" charset="0"/>
              </a:rPr>
              <a:t>6.</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Sysoieva</a:t>
            </a:r>
            <a:r>
              <a:rPr lang="en-US" sz="1600" dirty="0">
                <a:latin typeface="Times New Roman" panose="02020603050405020304" pitchFamily="18" charset="0"/>
                <a:cs typeface="Times New Roman" panose="02020603050405020304" pitchFamily="18" charset="0"/>
              </a:rPr>
              <a:t> S</a:t>
            </a:r>
            <a:r>
              <a:rPr lang="uk-UA"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Batechko</a:t>
            </a:r>
            <a:r>
              <a:rPr lang="en-US" sz="1600" dirty="0">
                <a:latin typeface="Times New Roman" panose="02020603050405020304" pitchFamily="18" charset="0"/>
                <a:cs typeface="Times New Roman" panose="02020603050405020304" pitchFamily="18" charset="0"/>
              </a:rPr>
              <a:t> N</a:t>
            </a:r>
            <a:r>
              <a:rPr lang="uk-UA"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Mospan</a:t>
            </a:r>
            <a:r>
              <a:rPr lang="en-US" sz="1600" dirty="0">
                <a:latin typeface="Times New Roman" panose="02020603050405020304" pitchFamily="18" charset="0"/>
                <a:cs typeface="Times New Roman" panose="02020603050405020304" pitchFamily="18" charset="0"/>
              </a:rPr>
              <a:t> N</a:t>
            </a:r>
            <a:r>
              <a:rPr lang="uk-UA" sz="1600"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2018 ). Module Piloting for PhD Training: Experience of Ukraine. </a:t>
            </a:r>
            <a:r>
              <a:rPr lang="en-US" sz="1600" i="1" dirty="0">
                <a:latin typeface="Times New Roman" panose="02020603050405020304" pitchFamily="18" charset="0"/>
                <a:cs typeface="Times New Roman" panose="02020603050405020304" pitchFamily="18" charset="0"/>
              </a:rPr>
              <a:t>Journal of Modern Education Review</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8</a:t>
            </a:r>
            <a:r>
              <a:rPr lang="en-US" sz="1600" dirty="0">
                <a:latin typeface="Times New Roman" panose="02020603050405020304" pitchFamily="18" charset="0"/>
                <a:cs typeface="Times New Roman" panose="02020603050405020304" pitchFamily="18" charset="0"/>
              </a:rPr>
              <a:t>(9). P.661</a:t>
            </a:r>
            <a:r>
              <a:rPr lang="uk-UA"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666.</a:t>
            </a:r>
            <a:endParaRPr lang="en-GB" sz="1600"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r>
              <a:rPr lang="en-GB" sz="1600" b="1" dirty="0">
                <a:latin typeface="Times New Roman" pitchFamily="18" charset="0"/>
                <a:ea typeface="Times New Roman" pitchFamily="18" charset="0"/>
                <a:cs typeface="Times New Roman" pitchFamily="18" charset="0"/>
              </a:rPr>
              <a:t>7. </a:t>
            </a:r>
            <a:r>
              <a:rPr lang="uk-UA" sz="1600" dirty="0">
                <a:latin typeface="Times New Roman" pitchFamily="18" charset="0"/>
                <a:ea typeface="Times New Roman" pitchFamily="18" charset="0"/>
                <a:cs typeface="Times New Roman" pitchFamily="18" charset="0"/>
              </a:rPr>
              <a:t>Локшина</a:t>
            </a:r>
            <a:r>
              <a:rPr lang="en-GB" sz="1600" dirty="0">
                <a:latin typeface="Times New Roman" pitchFamily="18" charset="0"/>
                <a:ea typeface="Times New Roman" pitchFamily="18" charset="0"/>
                <a:cs typeface="Times New Roman" pitchFamily="18" charset="0"/>
              </a:rPr>
              <a:t>,</a:t>
            </a:r>
            <a:r>
              <a:rPr lang="uk-UA" sz="1600" dirty="0">
                <a:latin typeface="Times New Roman" pitchFamily="18" charset="0"/>
                <a:ea typeface="Times New Roman" pitchFamily="18" charset="0"/>
                <a:cs typeface="Times New Roman" pitchFamily="18" charset="0"/>
              </a:rPr>
              <a:t> О. </a:t>
            </a:r>
            <a:r>
              <a:rPr lang="en-GB" sz="1600" dirty="0">
                <a:latin typeface="Times New Roman" pitchFamily="18" charset="0"/>
                <a:ea typeface="Times New Roman" pitchFamily="18" charset="0"/>
                <a:cs typeface="Times New Roman" pitchFamily="18" charset="0"/>
              </a:rPr>
              <a:t>(2018). </a:t>
            </a:r>
            <a:r>
              <a:rPr lang="uk-UA" sz="1600" dirty="0">
                <a:latin typeface="Times New Roman" pitchFamily="18" charset="0"/>
                <a:ea typeface="Times New Roman" pitchFamily="18" charset="0"/>
                <a:cs typeface="Times New Roman" pitchFamily="18" charset="0"/>
              </a:rPr>
              <a:t>Забезпечення якості вищої освіти в умовах європеїзації України. </a:t>
            </a:r>
            <a:r>
              <a:rPr lang="uk-UA" sz="1600" i="1" dirty="0">
                <a:latin typeface="Times New Roman" pitchFamily="18" charset="0"/>
                <a:ea typeface="Times New Roman" pitchFamily="18" charset="0"/>
                <a:cs typeface="Times New Roman" pitchFamily="18" charset="0"/>
              </a:rPr>
              <a:t>Неперервна професійна освіта: теорія і практика</a:t>
            </a:r>
            <a:r>
              <a:rPr lang="en-GB" sz="1600" i="1" dirty="0">
                <a:latin typeface="Times New Roman" pitchFamily="18" charset="0"/>
                <a:ea typeface="Times New Roman" pitchFamily="18" charset="0"/>
                <a:cs typeface="Times New Roman" pitchFamily="18" charset="0"/>
              </a:rPr>
              <a:t>, </a:t>
            </a:r>
            <a:r>
              <a:rPr lang="uk-UA" sz="1600" dirty="0">
                <a:latin typeface="Times New Roman" pitchFamily="18" charset="0"/>
                <a:ea typeface="Times New Roman" pitchFamily="18" charset="0"/>
                <a:cs typeface="Times New Roman" pitchFamily="18" charset="0"/>
              </a:rPr>
              <a:t>3</a:t>
            </a:r>
            <a:r>
              <a:rPr lang="en-GB" sz="1600" dirty="0">
                <a:latin typeface="Times New Roman" pitchFamily="18" charset="0"/>
                <a:ea typeface="Times New Roman" pitchFamily="18" charset="0"/>
                <a:cs typeface="Times New Roman" pitchFamily="18" charset="0"/>
              </a:rPr>
              <a:t>–</a:t>
            </a:r>
            <a:r>
              <a:rPr lang="uk-UA" sz="1600" dirty="0">
                <a:latin typeface="Times New Roman" pitchFamily="18" charset="0"/>
                <a:ea typeface="Times New Roman" pitchFamily="18" charset="0"/>
                <a:cs typeface="Times New Roman" pitchFamily="18" charset="0"/>
              </a:rPr>
              <a:t>4. С. 127</a:t>
            </a:r>
            <a:r>
              <a:rPr lang="en-GB" sz="1600" dirty="0">
                <a:latin typeface="Times New Roman" pitchFamily="18" charset="0"/>
                <a:ea typeface="Times New Roman" pitchFamily="18" charset="0"/>
                <a:cs typeface="Times New Roman" pitchFamily="18" charset="0"/>
              </a:rPr>
              <a:t>–</a:t>
            </a:r>
            <a:r>
              <a:rPr lang="uk-UA" sz="1600" dirty="0">
                <a:latin typeface="Times New Roman" pitchFamily="18" charset="0"/>
                <a:ea typeface="Times New Roman" pitchFamily="18" charset="0"/>
                <a:cs typeface="Times New Roman" pitchFamily="18" charset="0"/>
              </a:rPr>
              <a:t>132. </a:t>
            </a:r>
            <a:endParaRPr lang="en-US" sz="1600"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r>
              <a:rPr lang="en-US" sz="1600" b="1" dirty="0">
                <a:latin typeface="Times New Roman" pitchFamily="18" charset="0"/>
                <a:ea typeface="Times New Roman" pitchFamily="18" charset="0"/>
                <a:cs typeface="Times New Roman" pitchFamily="18" charset="0"/>
              </a:rPr>
              <a:t>8</a:t>
            </a:r>
            <a:r>
              <a:rPr lang="ru-RU" sz="1600" b="1" dirty="0">
                <a:latin typeface="Times New Roman" pitchFamily="18" charset="0"/>
                <a:ea typeface="Times New Roman" pitchFamily="18" charset="0"/>
                <a:cs typeface="Times New Roman" pitchFamily="18" charset="0"/>
              </a:rPr>
              <a:t>. </a:t>
            </a:r>
            <a:r>
              <a:rPr lang="en-GB" sz="1600" dirty="0" err="1">
                <a:latin typeface="Times New Roman" pitchFamily="18" charset="0"/>
                <a:ea typeface="Times New Roman" pitchFamily="18" charset="0"/>
                <a:cs typeface="Times New Roman" pitchFamily="18" charset="0"/>
              </a:rPr>
              <a:t>Batechko</a:t>
            </a:r>
            <a:r>
              <a:rPr lang="en-GB" sz="1600" dirty="0">
                <a:latin typeface="Times New Roman" pitchFamily="18" charset="0"/>
                <a:ea typeface="Times New Roman" pitchFamily="18" charset="0"/>
                <a:cs typeface="Times New Roman" pitchFamily="18" charset="0"/>
              </a:rPr>
              <a:t>, N. (</a:t>
            </a:r>
            <a:r>
              <a:rPr lang="en-US" sz="1600" dirty="0">
                <a:latin typeface="Times New Roman" panose="02020603050405020304" pitchFamily="18" charset="0"/>
                <a:cs typeface="Times New Roman" panose="02020603050405020304" pitchFamily="18" charset="0"/>
              </a:rPr>
              <a:t>2019). </a:t>
            </a:r>
            <a:r>
              <a:rPr lang="en-US" sz="1600" dirty="0">
                <a:latin typeface="Times New Roman" pitchFamily="18" charset="0"/>
                <a:ea typeface="Times New Roman" pitchFamily="18" charset="0"/>
                <a:cs typeface="Times New Roman" pitchFamily="18" charset="0"/>
              </a:rPr>
              <a:t>The system of management of the university education quality: the experience of the European Union</a:t>
            </a:r>
            <a:r>
              <a:rPr lang="uk-UA" sz="1600" dirty="0">
                <a:latin typeface="Times New Roman" pitchFamily="18" charset="0"/>
                <a:ea typeface="Times New Roman" pitchFamily="18" charset="0"/>
                <a:cs typeface="Times New Roman" pitchFamily="18" charset="0"/>
              </a:rPr>
              <a:t>.</a:t>
            </a:r>
            <a:r>
              <a:rPr lang="en-GB" sz="1600" i="1" dirty="0">
                <a:latin typeface="Times New Roman" pitchFamily="18" charset="0"/>
                <a:ea typeface="Times New Roman" pitchFamily="18" charset="0"/>
                <a:cs typeface="Times New Roman" pitchFamily="18" charset="0"/>
              </a:rPr>
              <a:t> Educological discourse</a:t>
            </a:r>
            <a:r>
              <a:rPr lang="en-GB" sz="1600" dirty="0">
                <a:latin typeface="Times New Roman" pitchFamily="18" charset="0"/>
                <a:ea typeface="Times New Roman" pitchFamily="18" charset="0"/>
                <a:cs typeface="Times New Roman" pitchFamily="18" charset="0"/>
              </a:rPr>
              <a:t>, </a:t>
            </a:r>
            <a:r>
              <a:rPr lang="en-US" sz="1600" i="1" dirty="0">
                <a:latin typeface="Times New Roman" pitchFamily="18" charset="0"/>
                <a:ea typeface="Times New Roman" pitchFamily="18" charset="0"/>
                <a:cs typeface="Times New Roman" pitchFamily="18" charset="0"/>
              </a:rPr>
              <a:t>3</a:t>
            </a:r>
            <a:r>
              <a:rPr lang="en-GB" sz="1600" i="1" dirty="0">
                <a:latin typeface="Times New Roman" pitchFamily="18" charset="0"/>
                <a:ea typeface="Times New Roman" pitchFamily="18" charset="0"/>
                <a:cs typeface="Times New Roman" pitchFamily="18" charset="0"/>
              </a:rPr>
              <a:t>–</a:t>
            </a:r>
            <a:r>
              <a:rPr lang="en-US" sz="1600" i="1" dirty="0">
                <a:latin typeface="Times New Roman" pitchFamily="18" charset="0"/>
                <a:ea typeface="Times New Roman" pitchFamily="18" charset="0"/>
                <a:cs typeface="Times New Roman" pitchFamily="18" charset="0"/>
              </a:rPr>
              <a:t>4</a:t>
            </a:r>
            <a:r>
              <a:rPr lang="en-US" sz="1600" dirty="0">
                <a:latin typeface="Times New Roman" pitchFamily="18" charset="0"/>
                <a:ea typeface="Times New Roman" pitchFamily="18" charset="0"/>
                <a:cs typeface="Times New Roman" pitchFamily="18" charset="0"/>
              </a:rPr>
              <a:t> (26</a:t>
            </a:r>
            <a:r>
              <a:rPr lang="en-GB" sz="1600" dirty="0">
                <a:latin typeface="Times New Roman" pitchFamily="18" charset="0"/>
                <a:ea typeface="Times New Roman" pitchFamily="18" charset="0"/>
                <a:cs typeface="Times New Roman" pitchFamily="18" charset="0"/>
              </a:rPr>
              <a:t>–</a:t>
            </a:r>
            <a:r>
              <a:rPr lang="en-US" sz="1600" dirty="0">
                <a:latin typeface="Times New Roman" pitchFamily="18" charset="0"/>
                <a:ea typeface="Times New Roman" pitchFamily="18" charset="0"/>
                <a:cs typeface="Times New Roman" pitchFamily="18" charset="0"/>
              </a:rPr>
              <a:t>27).</a:t>
            </a:r>
            <a:r>
              <a:rPr lang="uk-UA" sz="1600" dirty="0">
                <a:latin typeface="Times New Roman" pitchFamily="18" charset="0"/>
                <a:ea typeface="Times New Roman" pitchFamily="18" charset="0"/>
                <a:cs typeface="Times New Roman" pitchFamily="18" charset="0"/>
              </a:rPr>
              <a:t> </a:t>
            </a:r>
            <a:r>
              <a:rPr lang="en-US" sz="1600" dirty="0">
                <a:latin typeface="Times New Roman" pitchFamily="18" charset="0"/>
                <a:ea typeface="Times New Roman" pitchFamily="18" charset="0"/>
                <a:cs typeface="Times New Roman" pitchFamily="18" charset="0"/>
              </a:rPr>
              <a:t>P. 342</a:t>
            </a:r>
            <a:r>
              <a:rPr lang="en-GB" sz="1600" dirty="0">
                <a:latin typeface="Times New Roman" pitchFamily="18" charset="0"/>
                <a:ea typeface="Times New Roman" pitchFamily="18" charset="0"/>
                <a:cs typeface="Times New Roman" pitchFamily="18" charset="0"/>
              </a:rPr>
              <a:t>–</a:t>
            </a:r>
            <a:r>
              <a:rPr lang="en-US" sz="1600" dirty="0">
                <a:latin typeface="Times New Roman" pitchFamily="18" charset="0"/>
                <a:ea typeface="Times New Roman" pitchFamily="18" charset="0"/>
                <a:cs typeface="Times New Roman" pitchFamily="18" charset="0"/>
              </a:rPr>
              <a:t>357. </a:t>
            </a:r>
            <a:endParaRPr lang="uk-UA" sz="1600" dirty="0">
              <a:latin typeface="Times New Roman" pitchFamily="18" charset="0"/>
              <a:ea typeface="Times New Roman" pitchFamily="18" charset="0"/>
              <a:cs typeface="Times New Roman" pitchFamily="18" charset="0"/>
            </a:endParaRPr>
          </a:p>
        </p:txBody>
      </p:sp>
      <p:sp>
        <p:nvSpPr>
          <p:cNvPr id="36866" name="AutoShape 2" descr="Ð ÐµÐ·ÑÐ»ÑÑÐ°Ñ Ð¿Ð¾ÑÑÐºÑ Ð·Ð¾Ð±ÑÐ°Ð¶ÐµÐ½Ñ Ð·Ð° Ð·Ð°Ð¿Ð¸ÑÐ¾Ð¼ &quot;ÐºÐ½Ð¸Ð³Ð¸&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3" name="Picture 4" descr="F:\eu_flag_co_funded_pos_[rgb]_right.jpg"/>
          <p:cNvPicPr>
            <a:picLocks noChangeAspect="1" noChangeArrowheads="1"/>
          </p:cNvPicPr>
          <p:nvPr/>
        </p:nvPicPr>
        <p:blipFill>
          <a:blip r:embed="rId4"/>
          <a:srcRect/>
          <a:stretch>
            <a:fillRect/>
          </a:stretch>
        </p:blipFill>
        <p:spPr bwMode="auto">
          <a:xfrm>
            <a:off x="7735330" y="0"/>
            <a:ext cx="1309816" cy="374138"/>
          </a:xfrm>
          <a:prstGeom prst="rect">
            <a:avLst/>
          </a:prstGeom>
          <a:noFill/>
        </p:spPr>
      </p:pic>
      <p:pic>
        <p:nvPicPr>
          <p:cNvPr id="32" name="Picture 2" descr="http://heqes.kubg.edu.ua/wp-content/uploads/2017/10/2017-08-09-02-800x445-300x167.jpg"/>
          <p:cNvPicPr>
            <a:picLocks noChangeAspect="1" noChangeArrowheads="1"/>
          </p:cNvPicPr>
          <p:nvPr/>
        </p:nvPicPr>
        <p:blipFill>
          <a:blip r:embed="rId5"/>
          <a:srcRect/>
          <a:stretch>
            <a:fillRect/>
          </a:stretch>
        </p:blipFill>
        <p:spPr bwMode="auto">
          <a:xfrm>
            <a:off x="155574" y="-4900"/>
            <a:ext cx="892556" cy="49685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156519" y="252765"/>
            <a:ext cx="8987481" cy="523220"/>
          </a:xfrm>
          <a:prstGeom prst="rect">
            <a:avLst/>
          </a:prstGeom>
          <a:noFill/>
        </p:spPr>
        <p:txBody>
          <a:bodyPr wrap="square" rtlCol="0">
            <a:spAutoFit/>
          </a:bodyPr>
          <a:lstStyle/>
          <a:p>
            <a:pPr algn="ctr"/>
            <a:r>
              <a:rPr lang="ru-RU" sz="2800" b="1" dirty="0">
                <a:latin typeface="Times New Roman" pitchFamily="18" charset="0"/>
                <a:cs typeface="Times New Roman" pitchFamily="18" charset="0"/>
              </a:rPr>
              <a:t>П</a:t>
            </a:r>
            <a:r>
              <a:rPr lang="uk-UA" sz="2800" b="1" dirty="0" err="1">
                <a:latin typeface="Times New Roman" pitchFamily="18" charset="0"/>
                <a:cs typeface="Times New Roman" pitchFamily="18" charset="0"/>
              </a:rPr>
              <a:t>роблемні</a:t>
            </a:r>
            <a:r>
              <a:rPr lang="uk-UA"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питання</a:t>
            </a:r>
            <a:endParaRPr lang="ru-RU" sz="2800" dirty="0">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47" name="Rectangle 3"/>
          <p:cNvSpPr>
            <a:spLocks noChangeArrowheads="1"/>
          </p:cNvSpPr>
          <p:nvPr/>
        </p:nvSpPr>
        <p:spPr bwMode="auto">
          <a:xfrm>
            <a:off x="1556954" y="105198"/>
            <a:ext cx="556877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r>
              <a:rPr lang="uk-UA" dirty="0">
                <a:latin typeface="Times New Roman" pitchFamily="18" charset="0"/>
                <a:ea typeface="Times New Roman" pitchFamily="18" charset="0"/>
                <a:cs typeface="Times New Roman" pitchFamily="18" charset="0"/>
              </a:rPr>
              <a:t>Управління проектом</a:t>
            </a: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a:p>
            <a:pPr lvl="0" indent="450850" algn="just" defTabSz="914400" fontAlgn="base">
              <a:spcBef>
                <a:spcPct val="0"/>
              </a:spcBef>
              <a:spcAft>
                <a:spcPct val="0"/>
              </a:spcAft>
            </a:pPr>
            <a:endParaRPr lang="uk-UA" dirty="0">
              <a:latin typeface="Times New Roman" pitchFamily="18" charset="0"/>
              <a:ea typeface="Times New Roman" pitchFamily="18" charset="0"/>
              <a:cs typeface="Times New Roman" pitchFamily="18" charset="0"/>
            </a:endParaRPr>
          </a:p>
        </p:txBody>
      </p:sp>
      <p:sp>
        <p:nvSpPr>
          <p:cNvPr id="36866" name="AutoShape 2" descr="Ð ÐµÐ·ÑÐ»ÑÑÐ°Ñ Ð¿Ð¾ÑÑÐºÑ Ð·Ð¾Ð±ÑÐ°Ð¶ÐµÐ½Ñ Ð·Ð° Ð·Ð°Ð¿Ð¸ÑÐ¾Ð¼ &quot;ÐºÐ½Ð¸Ð³Ð¸&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7890" name="Picture 2" descr="Ð ÐµÐ·ÑÐ»ÑÑÐ°Ñ Ð¿Ð¾ÑÑÐºÑ Ð·Ð¾Ð±ÑÐ°Ð¶ÐµÐ½Ñ Ð·Ð° Ð·Ð°Ð¿Ð¸ÑÐ¾Ð¼ &quot;Ð³Ð°Ð»Ð¾ÑÐºÐ°&quot;"/>
          <p:cNvPicPr>
            <a:picLocks noChangeAspect="1" noChangeArrowheads="1"/>
          </p:cNvPicPr>
          <p:nvPr/>
        </p:nvPicPr>
        <p:blipFill>
          <a:blip r:embed="rId4"/>
          <a:srcRect/>
          <a:stretch>
            <a:fillRect/>
          </a:stretch>
        </p:blipFill>
        <p:spPr bwMode="auto">
          <a:xfrm>
            <a:off x="1185303" y="775985"/>
            <a:ext cx="874155" cy="874155"/>
          </a:xfrm>
          <a:prstGeom prst="rect">
            <a:avLst/>
          </a:prstGeom>
          <a:noFill/>
        </p:spPr>
      </p:pic>
      <p:pic>
        <p:nvPicPr>
          <p:cNvPr id="34" name="Picture 2" descr="Ð ÐµÐ·ÑÐ»ÑÑÐ°Ñ Ð¿Ð¾ÑÑÐºÑ Ð·Ð¾Ð±ÑÐ°Ð¶ÐµÐ½Ñ Ð·Ð° Ð·Ð°Ð¿Ð¸ÑÐ¾Ð¼ &quot;Ð³Ð°Ð»Ð¾ÑÐºÐ°&quot;"/>
          <p:cNvPicPr>
            <a:picLocks noChangeAspect="1" noChangeArrowheads="1"/>
          </p:cNvPicPr>
          <p:nvPr/>
        </p:nvPicPr>
        <p:blipFill>
          <a:blip r:embed="rId4"/>
          <a:srcRect/>
          <a:stretch>
            <a:fillRect/>
          </a:stretch>
        </p:blipFill>
        <p:spPr bwMode="auto">
          <a:xfrm>
            <a:off x="1189422" y="1900450"/>
            <a:ext cx="874155" cy="874155"/>
          </a:xfrm>
          <a:prstGeom prst="rect">
            <a:avLst/>
          </a:prstGeom>
          <a:noFill/>
        </p:spPr>
      </p:pic>
      <p:pic>
        <p:nvPicPr>
          <p:cNvPr id="35" name="Picture 2" descr="Ð ÐµÐ·ÑÐ»ÑÑÐ°Ñ Ð¿Ð¾ÑÑÐºÑ Ð·Ð¾Ð±ÑÐ°Ð¶ÐµÐ½Ñ Ð·Ð° Ð·Ð°Ð¿Ð¸ÑÐ¾Ð¼ &quot;Ð³Ð°Ð»Ð¾ÑÐºÐ°&quot;"/>
          <p:cNvPicPr>
            <a:picLocks noChangeAspect="1" noChangeArrowheads="1"/>
          </p:cNvPicPr>
          <p:nvPr/>
        </p:nvPicPr>
        <p:blipFill>
          <a:blip r:embed="rId4"/>
          <a:srcRect/>
          <a:stretch>
            <a:fillRect/>
          </a:stretch>
        </p:blipFill>
        <p:spPr bwMode="auto">
          <a:xfrm>
            <a:off x="1181184" y="3202029"/>
            <a:ext cx="874155" cy="874155"/>
          </a:xfrm>
          <a:prstGeom prst="rect">
            <a:avLst/>
          </a:prstGeom>
          <a:noFill/>
        </p:spPr>
      </p:pic>
      <p:sp>
        <p:nvSpPr>
          <p:cNvPr id="36" name="Прямокутник 35"/>
          <p:cNvSpPr/>
          <p:nvPr/>
        </p:nvSpPr>
        <p:spPr>
          <a:xfrm>
            <a:off x="1612743" y="2264031"/>
            <a:ext cx="2788136" cy="369332"/>
          </a:xfrm>
          <a:prstGeom prst="rect">
            <a:avLst/>
          </a:prstGeom>
        </p:spPr>
        <p:txBody>
          <a:bodyPr wrap="none">
            <a:spAutoFit/>
          </a:bodyPr>
          <a:lstStyle/>
          <a:p>
            <a:pPr lvl="0" indent="450850" algn="just" defTabSz="914400" fontAlgn="base">
              <a:spcBef>
                <a:spcPct val="0"/>
              </a:spcBef>
              <a:spcAft>
                <a:spcPct val="0"/>
              </a:spcAft>
            </a:pPr>
            <a:r>
              <a:rPr lang="uk-UA" dirty="0">
                <a:latin typeface="Times New Roman" pitchFamily="18" charset="0"/>
                <a:ea typeface="Times New Roman" pitchFamily="18" charset="0"/>
                <a:cs typeface="Times New Roman" pitchFamily="18" charset="0"/>
              </a:rPr>
              <a:t>Розширення аудиторії</a:t>
            </a:r>
          </a:p>
        </p:txBody>
      </p:sp>
      <p:sp>
        <p:nvSpPr>
          <p:cNvPr id="37" name="Прямокутник 36"/>
          <p:cNvSpPr/>
          <p:nvPr/>
        </p:nvSpPr>
        <p:spPr>
          <a:xfrm>
            <a:off x="1646418" y="3565609"/>
            <a:ext cx="2275944" cy="369332"/>
          </a:xfrm>
          <a:prstGeom prst="rect">
            <a:avLst/>
          </a:prstGeom>
        </p:spPr>
        <p:txBody>
          <a:bodyPr wrap="none">
            <a:spAutoFit/>
          </a:bodyPr>
          <a:lstStyle/>
          <a:p>
            <a:pPr lvl="0" indent="450850" algn="just" defTabSz="914400" fontAlgn="base">
              <a:spcBef>
                <a:spcPct val="0"/>
              </a:spcBef>
              <a:spcAft>
                <a:spcPct val="0"/>
              </a:spcAft>
            </a:pPr>
            <a:r>
              <a:rPr lang="uk-UA" dirty="0">
                <a:latin typeface="Times New Roman" pitchFamily="18" charset="0"/>
                <a:ea typeface="Times New Roman" pitchFamily="18" charset="0"/>
                <a:cs typeface="Times New Roman" pitchFamily="18" charset="0"/>
              </a:rPr>
              <a:t>Гнучкість змісту</a:t>
            </a:r>
          </a:p>
        </p:txBody>
      </p:sp>
      <p:pic>
        <p:nvPicPr>
          <p:cNvPr id="4098" name="Picture 2" descr="Ð ÐµÐ·ÑÐ»ÑÑÐ°Ñ Ð¿Ð¾ÑÑÐºÑ Ð·Ð¾Ð±ÑÐ°Ð¶ÐµÐ½Ñ Ð·Ð° Ð·Ð°Ð¿Ð¸ÑÐ¾Ð¼ &quot;Ð¿ÑÐ¾Ð±Ð»ÐµÐ¼Ð½Ñ Ð¿Ð¸ÑÐ°Ð½Ð½Ñ&quot;"/>
          <p:cNvPicPr>
            <a:picLocks noChangeAspect="1" noChangeArrowheads="1"/>
          </p:cNvPicPr>
          <p:nvPr/>
        </p:nvPicPr>
        <p:blipFill>
          <a:blip r:embed="rId5"/>
          <a:srcRect/>
          <a:stretch>
            <a:fillRect/>
          </a:stretch>
        </p:blipFill>
        <p:spPr bwMode="auto">
          <a:xfrm>
            <a:off x="5295986" y="1639458"/>
            <a:ext cx="2095500" cy="1466851"/>
          </a:xfrm>
          <a:prstGeom prst="rect">
            <a:avLst/>
          </a:prstGeom>
          <a:noFill/>
        </p:spPr>
      </p:pic>
      <p:pic>
        <p:nvPicPr>
          <p:cNvPr id="38" name="Picture 2" descr="http://heqes.kubg.edu.ua/wp-content/uploads/2017/10/2017-08-09-02-800x445-300x167.jpg"/>
          <p:cNvPicPr>
            <a:picLocks noChangeAspect="1" noChangeArrowheads="1"/>
          </p:cNvPicPr>
          <p:nvPr/>
        </p:nvPicPr>
        <p:blipFill>
          <a:blip r:embed="rId6"/>
          <a:srcRect/>
          <a:stretch>
            <a:fillRect/>
          </a:stretch>
        </p:blipFill>
        <p:spPr bwMode="auto">
          <a:xfrm>
            <a:off x="192644" y="-132948"/>
            <a:ext cx="1649219" cy="91806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a:xfrm>
            <a:off x="8022461" y="6379119"/>
            <a:ext cx="1007780" cy="365125"/>
          </a:xfrm>
        </p:spPr>
        <p:txBody>
          <a:bodyPr/>
          <a:lstStyle/>
          <a:p>
            <a:r>
              <a:rPr lang="en-US" dirty="0"/>
              <a:t>24.04.2019</a:t>
            </a:r>
          </a:p>
        </p:txBody>
      </p:sp>
      <p:pic>
        <p:nvPicPr>
          <p:cNvPr id="3" name="Picture 4" descr="F:\eu_flag_co_funded_pos_[rgb]_right.jpg"/>
          <p:cNvPicPr>
            <a:picLocks noChangeAspect="1" noChangeArrowheads="1"/>
          </p:cNvPicPr>
          <p:nvPr/>
        </p:nvPicPr>
        <p:blipFill>
          <a:blip r:embed="rId3"/>
          <a:srcRect/>
          <a:stretch>
            <a:fillRect/>
          </a:stretch>
        </p:blipFill>
        <p:spPr bwMode="auto">
          <a:xfrm>
            <a:off x="6871041" y="123567"/>
            <a:ext cx="2174105" cy="621015"/>
          </a:xfrm>
          <a:prstGeom prst="rect">
            <a:avLst/>
          </a:prstGeom>
          <a:noFill/>
        </p:spPr>
      </p:pic>
      <p:pic>
        <p:nvPicPr>
          <p:cNvPr id="4098" name="Picture 2" descr="Ð ÐµÐ·ÑÐ»ÑÑÐ°Ñ Ð¿Ð¾ÑÑÐºÑ Ð·Ð¾Ð±ÑÐ°Ð¶ÐµÐ½Ñ Ð·Ð° Ð·Ð°Ð¿Ð¸ÑÐ¾Ð¼ &quot;Ð´ÑÐºÑÑ Ð·Ð° ÑÐ²Ð°Ð³Ñ&quot;"/>
          <p:cNvPicPr>
            <a:picLocks noChangeAspect="1" noChangeArrowheads="1"/>
          </p:cNvPicPr>
          <p:nvPr/>
        </p:nvPicPr>
        <p:blipFill>
          <a:blip r:embed="rId4"/>
          <a:srcRect l="24552" t="15954" r="23936" b="69240"/>
          <a:stretch>
            <a:fillRect/>
          </a:stretch>
        </p:blipFill>
        <p:spPr bwMode="auto">
          <a:xfrm>
            <a:off x="2298357" y="3583372"/>
            <a:ext cx="4308388" cy="906595"/>
          </a:xfrm>
          <a:prstGeom prst="rect">
            <a:avLst/>
          </a:prstGeom>
          <a:ln>
            <a:noFill/>
          </a:ln>
          <a:effectLst>
            <a:softEdge rad="112500"/>
          </a:effectLst>
        </p:spPr>
      </p:pic>
      <p:pic>
        <p:nvPicPr>
          <p:cNvPr id="5" name="Picture 2" descr="http://heqes.kubg.edu.ua/wp-content/uploads/2017/10/2017-08-09-02-800x445-300x167.jpg"/>
          <p:cNvPicPr>
            <a:picLocks noChangeAspect="1" noChangeArrowheads="1"/>
          </p:cNvPicPr>
          <p:nvPr/>
        </p:nvPicPr>
        <p:blipFill>
          <a:blip r:embed="rId5"/>
          <a:srcRect/>
          <a:stretch>
            <a:fillRect/>
          </a:stretch>
        </p:blipFill>
        <p:spPr bwMode="auto">
          <a:xfrm>
            <a:off x="3459301" y="113957"/>
            <a:ext cx="1870933" cy="1041486"/>
          </a:xfrm>
          <a:prstGeom prst="rect">
            <a:avLst/>
          </a:prstGeom>
          <a:noFill/>
        </p:spPr>
      </p:pic>
    </p:spTree>
    <p:extLst>
      <p:ext uri="{BB962C8B-B14F-4D97-AF65-F5344CB8AC3E}">
        <p14:creationId xmlns:p14="http://schemas.microsoft.com/office/powerpoint/2010/main" val="2095832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1161535" y="304800"/>
            <a:ext cx="6755027"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Evaluation of the project proposal</a:t>
            </a:r>
            <a:endParaRPr lang="ru-RU" sz="2800" b="1" dirty="0">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9700" name="Picture 4" descr="F:\eu_flag_co_funded_pos_[rgb]_right.jpg"/>
          <p:cNvPicPr>
            <a:picLocks noChangeAspect="1" noChangeArrowheads="1"/>
          </p:cNvPicPr>
          <p:nvPr/>
        </p:nvPicPr>
        <p:blipFill>
          <a:blip r:embed="rId4"/>
          <a:srcRect/>
          <a:stretch>
            <a:fillRect/>
          </a:stretch>
        </p:blipFill>
        <p:spPr bwMode="auto">
          <a:xfrm>
            <a:off x="7628238" y="0"/>
            <a:ext cx="1309816" cy="374138"/>
          </a:xfrm>
          <a:prstGeom prst="rect">
            <a:avLst/>
          </a:prstGeom>
          <a:noFill/>
        </p:spPr>
      </p:pic>
      <p:graphicFrame>
        <p:nvGraphicFramePr>
          <p:cNvPr id="31" name="Таблиця 30"/>
          <p:cNvGraphicFramePr>
            <a:graphicFrameLocks noGrp="1"/>
          </p:cNvGraphicFramePr>
          <p:nvPr>
            <p:extLst>
              <p:ext uri="{D42A27DB-BD31-4B8C-83A1-F6EECF244321}">
                <p14:modId xmlns:p14="http://schemas.microsoft.com/office/powerpoint/2010/main" val="1214049912"/>
              </p:ext>
            </p:extLst>
          </p:nvPr>
        </p:nvGraphicFramePr>
        <p:xfrm>
          <a:off x="1103870" y="1136824"/>
          <a:ext cx="6713838" cy="2314830"/>
        </p:xfrm>
        <a:graphic>
          <a:graphicData uri="http://schemas.openxmlformats.org/drawingml/2006/table">
            <a:tbl>
              <a:tblPr/>
              <a:tblGrid>
                <a:gridCol w="4708884">
                  <a:extLst>
                    <a:ext uri="{9D8B030D-6E8A-4147-A177-3AD203B41FA5}">
                      <a16:colId xmlns:a16="http://schemas.microsoft.com/office/drawing/2014/main" val="20000"/>
                    </a:ext>
                  </a:extLst>
                </a:gridCol>
                <a:gridCol w="966029">
                  <a:extLst>
                    <a:ext uri="{9D8B030D-6E8A-4147-A177-3AD203B41FA5}">
                      <a16:colId xmlns:a16="http://schemas.microsoft.com/office/drawing/2014/main" val="20001"/>
                    </a:ext>
                  </a:extLst>
                </a:gridCol>
                <a:gridCol w="1038925">
                  <a:extLst>
                    <a:ext uri="{9D8B030D-6E8A-4147-A177-3AD203B41FA5}">
                      <a16:colId xmlns:a16="http://schemas.microsoft.com/office/drawing/2014/main" val="20002"/>
                    </a:ext>
                  </a:extLst>
                </a:gridCol>
              </a:tblGrid>
              <a:tr h="462966">
                <a:tc>
                  <a:txBody>
                    <a:bodyPr/>
                    <a:lstStyle/>
                    <a:p>
                      <a:pPr algn="ctr">
                        <a:spcAft>
                          <a:spcPts val="0"/>
                        </a:spcAft>
                      </a:pPr>
                      <a:r>
                        <a:rPr lang="en-US" sz="2000" b="1" dirty="0">
                          <a:solidFill>
                            <a:srgbClr val="000000"/>
                          </a:solidFill>
                          <a:latin typeface="Times New Roman"/>
                          <a:ea typeface="Calibri"/>
                        </a:rPr>
                        <a:t>Evaluation criteria</a:t>
                      </a:r>
                      <a:endParaRPr lang="ru-RU" sz="2000" b="1"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GB" sz="2000" b="1" dirty="0">
                          <a:solidFill>
                            <a:srgbClr val="000000"/>
                          </a:solidFill>
                          <a:latin typeface="Times New Roman"/>
                          <a:ea typeface="Calibri"/>
                        </a:rPr>
                        <a:t>Mark</a:t>
                      </a:r>
                      <a:endParaRPr lang="ru-RU" sz="2000" b="1"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GB" sz="2000" b="1" dirty="0">
                          <a:solidFill>
                            <a:srgbClr val="000000"/>
                          </a:solidFill>
                          <a:latin typeface="Times New Roman"/>
                          <a:ea typeface="Calibri"/>
                        </a:rPr>
                        <a:t>Max</a:t>
                      </a:r>
                      <a:r>
                        <a:rPr lang="uk-UA" sz="2000" b="1" dirty="0">
                          <a:solidFill>
                            <a:srgbClr val="000000"/>
                          </a:solidFill>
                          <a:latin typeface="Times New Roman"/>
                          <a:ea typeface="Calibri"/>
                        </a:rPr>
                        <a:t>.</a:t>
                      </a:r>
                      <a:endParaRPr lang="ru-RU" sz="200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462966">
                <a:tc>
                  <a:txBody>
                    <a:bodyPr/>
                    <a:lstStyle/>
                    <a:p>
                      <a:pPr>
                        <a:spcAft>
                          <a:spcPts val="0"/>
                        </a:spcAft>
                      </a:pPr>
                      <a:r>
                        <a:rPr lang="en-US" sz="1800" dirty="0">
                          <a:solidFill>
                            <a:srgbClr val="000000"/>
                          </a:solidFill>
                          <a:latin typeface="Times New Roman"/>
                          <a:ea typeface="Calibri"/>
                        </a:rPr>
                        <a:t>Relevance of the proposal</a:t>
                      </a:r>
                      <a:endParaRPr lang="ru-RU" sz="180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dirty="0">
                          <a:solidFill>
                            <a:srgbClr val="000000"/>
                          </a:solidFill>
                          <a:latin typeface="Times New Roman"/>
                          <a:ea typeface="Calibri"/>
                        </a:rPr>
                        <a:t>22</a:t>
                      </a:r>
                      <a:endParaRPr lang="ru-RU" sz="180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dirty="0">
                          <a:solidFill>
                            <a:srgbClr val="000000"/>
                          </a:solidFill>
                          <a:latin typeface="Times New Roman"/>
                          <a:ea typeface="Calibri"/>
                        </a:rPr>
                        <a:t>25</a:t>
                      </a:r>
                      <a:endParaRPr lang="ru-RU" sz="180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2966">
                <a:tc>
                  <a:txBody>
                    <a:bodyPr/>
                    <a:lstStyle/>
                    <a:p>
                      <a:pPr>
                        <a:spcAft>
                          <a:spcPts val="0"/>
                        </a:spcAft>
                      </a:pPr>
                      <a:r>
                        <a:rPr lang="en-US" sz="1800" b="0" dirty="0">
                          <a:solidFill>
                            <a:srgbClr val="000000"/>
                          </a:solidFill>
                          <a:latin typeface="Times New Roman"/>
                          <a:ea typeface="Calibri"/>
                        </a:rPr>
                        <a:t>Quality of the project team</a:t>
                      </a:r>
                      <a:endParaRPr lang="ru-RU" sz="1800" b="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dirty="0">
                          <a:solidFill>
                            <a:srgbClr val="000000"/>
                          </a:solidFill>
                          <a:latin typeface="Times New Roman"/>
                          <a:ea typeface="Calibri"/>
                        </a:rPr>
                        <a:t>23</a:t>
                      </a:r>
                      <a:endParaRPr lang="ru-RU" sz="180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a:solidFill>
                            <a:srgbClr val="000000"/>
                          </a:solidFill>
                          <a:latin typeface="Times New Roman"/>
                          <a:ea typeface="Calibri"/>
                        </a:rPr>
                        <a:t>25</a:t>
                      </a:r>
                      <a:endParaRPr lang="ru-RU" sz="180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2966">
                <a:tc>
                  <a:txBody>
                    <a:bodyPr/>
                    <a:lstStyle/>
                    <a:p>
                      <a:pPr>
                        <a:spcAft>
                          <a:spcPts val="0"/>
                        </a:spcAft>
                      </a:pPr>
                      <a:r>
                        <a:rPr lang="en-US" sz="1800" dirty="0">
                          <a:solidFill>
                            <a:srgbClr val="000000"/>
                          </a:solidFill>
                          <a:latin typeface="Times New Roman"/>
                          <a:ea typeface="Calibri"/>
                        </a:rPr>
                        <a:t>Quality of design and implementation</a:t>
                      </a:r>
                      <a:endParaRPr lang="ru-RU" sz="180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a:solidFill>
                            <a:srgbClr val="000000"/>
                          </a:solidFill>
                          <a:latin typeface="Times New Roman"/>
                          <a:ea typeface="Calibri"/>
                        </a:rPr>
                        <a:t>22</a:t>
                      </a:r>
                      <a:endParaRPr lang="ru-RU" sz="180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dirty="0">
                          <a:solidFill>
                            <a:srgbClr val="000000"/>
                          </a:solidFill>
                          <a:latin typeface="Times New Roman"/>
                          <a:ea typeface="Calibri"/>
                        </a:rPr>
                        <a:t>25</a:t>
                      </a:r>
                      <a:endParaRPr lang="ru-RU" sz="180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2966">
                <a:tc>
                  <a:txBody>
                    <a:bodyPr/>
                    <a:lstStyle/>
                    <a:p>
                      <a:pPr>
                        <a:spcAft>
                          <a:spcPts val="0"/>
                        </a:spcAft>
                      </a:pPr>
                      <a:r>
                        <a:rPr lang="en-US" sz="1800" dirty="0">
                          <a:solidFill>
                            <a:srgbClr val="000000"/>
                          </a:solidFill>
                          <a:latin typeface="Times New Roman"/>
                          <a:ea typeface="Calibri"/>
                        </a:rPr>
                        <a:t>Impact and dissemination</a:t>
                      </a:r>
                      <a:endParaRPr lang="ru-RU" sz="180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a:solidFill>
                            <a:srgbClr val="000000"/>
                          </a:solidFill>
                          <a:latin typeface="Times New Roman"/>
                          <a:ea typeface="Calibri"/>
                        </a:rPr>
                        <a:t>20,5</a:t>
                      </a:r>
                      <a:endParaRPr lang="ru-RU" sz="180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dirty="0">
                          <a:solidFill>
                            <a:srgbClr val="000000"/>
                          </a:solidFill>
                          <a:latin typeface="Times New Roman"/>
                          <a:ea typeface="Calibri"/>
                        </a:rPr>
                        <a:t>25</a:t>
                      </a:r>
                      <a:endParaRPr lang="ru-RU" sz="1800" dirty="0">
                        <a:solidFill>
                          <a:srgbClr val="000000"/>
                        </a:solidFill>
                        <a:latin typeface="Times New Roman"/>
                        <a:ea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2" name="Виноска 1 (з рискою) 31"/>
          <p:cNvSpPr/>
          <p:nvPr/>
        </p:nvSpPr>
        <p:spPr>
          <a:xfrm>
            <a:off x="1120346" y="3888259"/>
            <a:ext cx="6697362" cy="1812325"/>
          </a:xfrm>
          <a:prstGeom prst="accentCallout1">
            <a:avLst>
              <a:gd name="adj1" fmla="val 114"/>
              <a:gd name="adj2" fmla="val -8456"/>
              <a:gd name="adj3" fmla="val -92045"/>
              <a:gd name="adj4" fmla="val -572"/>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solidFill>
                  <a:srgbClr val="000000"/>
                </a:solidFill>
                <a:latin typeface="Times New Roman"/>
                <a:ea typeface="Calibri"/>
              </a:rPr>
              <a:t>Quality of the project team</a:t>
            </a:r>
            <a:endParaRPr lang="ru-RU" sz="1600" b="1" dirty="0">
              <a:solidFill>
                <a:srgbClr val="000000"/>
              </a:solidFill>
              <a:latin typeface="Times New Roman"/>
              <a:ea typeface="Calibri"/>
            </a:endParaRPr>
          </a:p>
          <a:p>
            <a:pPr algn="ctr"/>
            <a:endParaRPr lang="ru-RU" sz="800" b="1" dirty="0">
              <a:latin typeface="Times New Roman" pitchFamily="18" charset="0"/>
              <a:cs typeface="Times New Roman" pitchFamily="18" charset="0"/>
            </a:endParaRPr>
          </a:p>
          <a:p>
            <a:pPr algn="just"/>
            <a:r>
              <a:rPr lang="uk-UA" b="1" dirty="0">
                <a:latin typeface="Times New Roman" pitchFamily="18" charset="0"/>
                <a:cs typeface="Times New Roman" pitchFamily="18" charset="0"/>
              </a:rPr>
              <a:t>3</a:t>
            </a:r>
            <a:r>
              <a:rPr lang="en-GB" b="1" dirty="0">
                <a:latin typeface="Times New Roman" pitchFamily="18" charset="0"/>
                <a:cs typeface="Times New Roman" pitchFamily="18" charset="0"/>
              </a:rPr>
              <a:t> </a:t>
            </a:r>
            <a:r>
              <a:rPr lang="en-GB" dirty="0" err="1">
                <a:latin typeface="Times New Roman" pitchFamily="18" charset="0"/>
                <a:cs typeface="Times New Roman" pitchFamily="18" charset="0"/>
              </a:rPr>
              <a:t>EdD</a:t>
            </a:r>
            <a:r>
              <a:rPr lang="uk-UA" dirty="0">
                <a:latin typeface="Times New Roman" pitchFamily="18" charset="0"/>
                <a:cs typeface="Times New Roman" pitchFamily="18" charset="0"/>
              </a:rPr>
              <a:t>,</a:t>
            </a:r>
            <a:r>
              <a:rPr lang="en-GB" dirty="0">
                <a:latin typeface="Times New Roman" pitchFamily="18" charset="0"/>
                <a:cs typeface="Times New Roman" pitchFamily="18" charset="0"/>
              </a:rPr>
              <a:t> professors</a:t>
            </a:r>
            <a:r>
              <a:rPr lang="uk-UA" dirty="0">
                <a:latin typeface="Times New Roman" pitchFamily="18" charset="0"/>
                <a:cs typeface="Times New Roman" pitchFamily="18" charset="0"/>
              </a:rPr>
              <a:t>;</a:t>
            </a:r>
          </a:p>
          <a:p>
            <a:pPr algn="just"/>
            <a:r>
              <a:rPr lang="uk-UA" b="1" dirty="0">
                <a:latin typeface="Times New Roman" pitchFamily="18" charset="0"/>
                <a:cs typeface="Times New Roman" pitchFamily="18" charset="0"/>
              </a:rPr>
              <a:t>2</a:t>
            </a:r>
            <a:r>
              <a:rPr lang="en-GB" b="1" dirty="0">
                <a:latin typeface="Times New Roman" pitchFamily="18" charset="0"/>
                <a:cs typeface="Times New Roman" pitchFamily="18" charset="0"/>
              </a:rPr>
              <a:t> </a:t>
            </a:r>
            <a:r>
              <a:rPr lang="en-GB" dirty="0" err="1">
                <a:latin typeface="Times New Roman" pitchFamily="18" charset="0"/>
                <a:cs typeface="Times New Roman" pitchFamily="18" charset="0"/>
              </a:rPr>
              <a:t>EdD</a:t>
            </a:r>
            <a:r>
              <a:rPr lang="uk-UA" dirty="0">
                <a:latin typeface="Times New Roman" pitchFamily="18" charset="0"/>
                <a:cs typeface="Times New Roman" pitchFamily="18" charset="0"/>
              </a:rPr>
              <a:t>,</a:t>
            </a:r>
            <a:r>
              <a:rPr lang="en-GB" dirty="0">
                <a:latin typeface="Times New Roman" pitchFamily="18" charset="0"/>
                <a:cs typeface="Times New Roman" pitchFamily="18" charset="0"/>
              </a:rPr>
              <a:t> associate professors</a:t>
            </a:r>
            <a:r>
              <a:rPr lang="uk-UA" dirty="0">
                <a:latin typeface="Times New Roman" pitchFamily="18" charset="0"/>
                <a:cs typeface="Times New Roman" pitchFamily="18" charset="0"/>
              </a:rPr>
              <a:t>;</a:t>
            </a:r>
          </a:p>
          <a:p>
            <a:pPr algn="just"/>
            <a:r>
              <a:rPr lang="uk-UA" b="1" dirty="0">
                <a:latin typeface="Times New Roman" pitchFamily="18" charset="0"/>
                <a:cs typeface="Times New Roman" pitchFamily="18" charset="0"/>
              </a:rPr>
              <a:t>1</a:t>
            </a:r>
            <a:r>
              <a:rPr lang="en-GB" b="1" dirty="0">
                <a:latin typeface="Times New Roman" pitchFamily="18" charset="0"/>
                <a:cs typeface="Times New Roman" pitchFamily="18" charset="0"/>
              </a:rPr>
              <a:t> </a:t>
            </a:r>
            <a:r>
              <a:rPr lang="en-GB" dirty="0">
                <a:latin typeface="Times New Roman" pitchFamily="18" charset="0"/>
                <a:cs typeface="Times New Roman" pitchFamily="18" charset="0"/>
              </a:rPr>
              <a:t>PhD,</a:t>
            </a:r>
            <a:r>
              <a:rPr lang="en-GB" b="1" dirty="0">
                <a:latin typeface="Times New Roman" pitchFamily="18" charset="0"/>
                <a:cs typeface="Times New Roman" pitchFamily="18" charset="0"/>
              </a:rPr>
              <a:t> </a:t>
            </a:r>
            <a:r>
              <a:rPr lang="en-GB" dirty="0">
                <a:latin typeface="Times New Roman" pitchFamily="18" charset="0"/>
                <a:cs typeface="Times New Roman" pitchFamily="18" charset="0"/>
              </a:rPr>
              <a:t>associate professors</a:t>
            </a:r>
            <a:r>
              <a:rPr lang="uk-UA" dirty="0">
                <a:latin typeface="Times New Roman" pitchFamily="18" charset="0"/>
                <a:cs typeface="Times New Roman" pitchFamily="18" charset="0"/>
              </a:rPr>
              <a:t>;</a:t>
            </a:r>
          </a:p>
          <a:p>
            <a:pPr algn="just"/>
            <a:r>
              <a:rPr lang="uk-UA" b="1" dirty="0">
                <a:latin typeface="Times New Roman" pitchFamily="18" charset="0"/>
                <a:cs typeface="Times New Roman" pitchFamily="18" charset="0"/>
              </a:rPr>
              <a:t>2</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researchers</a:t>
            </a:r>
            <a:r>
              <a:rPr lang="uk-UA" dirty="0">
                <a:latin typeface="Times New Roman" pitchFamily="18" charset="0"/>
                <a:cs typeface="Times New Roman" pitchFamily="18" charset="0"/>
              </a:rPr>
              <a:t>.</a:t>
            </a:r>
            <a:endParaRPr lang="ru-RU" dirty="0">
              <a:latin typeface="Times New Roman" pitchFamily="18" charset="0"/>
              <a:cs typeface="Times New Roman" pitchFamily="18" charset="0"/>
            </a:endParaRPr>
          </a:p>
          <a:p>
            <a:pPr algn="ctr"/>
            <a:endParaRPr lang="ru-RU" dirty="0"/>
          </a:p>
        </p:txBody>
      </p:sp>
      <p:pic>
        <p:nvPicPr>
          <p:cNvPr id="33" name="Picture 2" descr="http://heqes.kubg.edu.ua/wp-content/uploads/2017/10/2017-08-09-02-800x445-300x167.jpg"/>
          <p:cNvPicPr>
            <a:picLocks noChangeAspect="1" noChangeArrowheads="1"/>
          </p:cNvPicPr>
          <p:nvPr/>
        </p:nvPicPr>
        <p:blipFill>
          <a:blip r:embed="rId5"/>
          <a:srcRect/>
          <a:stretch>
            <a:fillRect/>
          </a:stretch>
        </p:blipFill>
        <p:spPr bwMode="auto">
          <a:xfrm>
            <a:off x="0" y="-117802"/>
            <a:ext cx="1870933" cy="104148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9" name="Округлений прямокутник 8"/>
          <p:cNvSpPr/>
          <p:nvPr/>
        </p:nvSpPr>
        <p:spPr>
          <a:xfrm>
            <a:off x="205946" y="280086"/>
            <a:ext cx="1952368" cy="873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Times New Roman" pitchFamily="18" charset="0"/>
                <a:cs typeface="Times New Roman" pitchFamily="18" charset="0"/>
              </a:rPr>
              <a:t>Aim</a:t>
            </a:r>
            <a:endParaRPr lang="ru-RU" sz="2800" b="1" dirty="0">
              <a:latin typeface="Times New Roman" pitchFamily="18" charset="0"/>
              <a:cs typeface="Times New Roman" pitchFamily="18" charset="0"/>
            </a:endParaRPr>
          </a:p>
        </p:txBody>
      </p:sp>
      <p:sp>
        <p:nvSpPr>
          <p:cNvPr id="10" name="Округлений прямокутник 9"/>
          <p:cNvSpPr/>
          <p:nvPr/>
        </p:nvSpPr>
        <p:spPr>
          <a:xfrm>
            <a:off x="2409566" y="156518"/>
            <a:ext cx="6470822" cy="12933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latin typeface="Times New Roman" pitchFamily="18" charset="0"/>
                <a:cs typeface="Times New Roman" pitchFamily="18" charset="0"/>
              </a:rPr>
              <a:t>provide theoretical and practical training for PhD candidates on the quality assurance in higher education and its expert support in Ukraine, taking into account the EU countries experience </a:t>
            </a:r>
            <a:endParaRPr lang="ru-RU" dirty="0">
              <a:latin typeface="Times New Roman" pitchFamily="18" charset="0"/>
              <a:cs typeface="Times New Roman" pitchFamily="18" charset="0"/>
            </a:endParaRPr>
          </a:p>
        </p:txBody>
      </p:sp>
      <p:sp>
        <p:nvSpPr>
          <p:cNvPr id="11" name="Стрілка вправо 10"/>
          <p:cNvSpPr/>
          <p:nvPr/>
        </p:nvSpPr>
        <p:spPr>
          <a:xfrm>
            <a:off x="2158315" y="659027"/>
            <a:ext cx="271848" cy="222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2" name="Схема 11"/>
          <p:cNvGraphicFramePr/>
          <p:nvPr>
            <p:extLst>
              <p:ext uri="{D42A27DB-BD31-4B8C-83A1-F6EECF244321}">
                <p14:modId xmlns:p14="http://schemas.microsoft.com/office/powerpoint/2010/main" val="3063317259"/>
              </p:ext>
            </p:extLst>
          </p:nvPr>
        </p:nvGraphicFramePr>
        <p:xfrm>
          <a:off x="263611" y="2023077"/>
          <a:ext cx="8649730" cy="3743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p:cNvSpPr txBox="1"/>
          <p:nvPr/>
        </p:nvSpPr>
        <p:spPr>
          <a:xfrm>
            <a:off x="2611395" y="1491049"/>
            <a:ext cx="4917989" cy="461665"/>
          </a:xfrm>
          <a:prstGeom prst="rect">
            <a:avLst/>
          </a:prstGeom>
          <a:noFill/>
        </p:spPr>
        <p:txBody>
          <a:bodyPr wrap="square" rtlCol="0">
            <a:spAutoFit/>
          </a:bodyPr>
          <a:lstStyle/>
          <a:p>
            <a:pPr algn="ctr"/>
            <a:r>
              <a:rPr lang="en-GB" sz="2400" b="1" dirty="0">
                <a:latin typeface="Times New Roman" pitchFamily="18" charset="0"/>
                <a:cs typeface="Times New Roman" pitchFamily="18" charset="0"/>
              </a:rPr>
              <a:t>Tasks</a:t>
            </a:r>
            <a:endParaRPr lang="ru-RU" sz="2400" b="1" dirty="0">
              <a:latin typeface="Times New Roman" pitchFamily="18" charset="0"/>
              <a:cs typeface="Times New Roman" pitchFamily="18" charset="0"/>
            </a:endParaRPr>
          </a:p>
        </p:txBody>
      </p:sp>
      <p:sp>
        <p:nvSpPr>
          <p:cNvPr id="16" name="Стрілка вправо 15"/>
          <p:cNvSpPr/>
          <p:nvPr/>
        </p:nvSpPr>
        <p:spPr>
          <a:xfrm rot="5400000">
            <a:off x="4973596" y="1874110"/>
            <a:ext cx="148279" cy="222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881448" y="5745893"/>
            <a:ext cx="7755925" cy="400110"/>
          </a:xfrm>
          <a:prstGeom prst="rect">
            <a:avLst/>
          </a:prstGeom>
          <a:noFill/>
        </p:spPr>
        <p:txBody>
          <a:bodyPr wrap="square" rtlCol="0">
            <a:spAutoFit/>
          </a:bodyPr>
          <a:lstStyle/>
          <a:p>
            <a:pPr algn="ctr"/>
            <a:r>
              <a:rPr lang="en-US" sz="2000" b="1" dirty="0">
                <a:latin typeface="Times New Roman" pitchFamily="18" charset="0"/>
                <a:cs typeface="Times New Roman" pitchFamily="18" charset="0"/>
              </a:rPr>
              <a:t>Implementation Date</a:t>
            </a:r>
            <a:r>
              <a:rPr lang="en-US" sz="2000" dirty="0">
                <a:latin typeface="Times New Roman" pitchFamily="18" charset="0"/>
                <a:cs typeface="Times New Roman" pitchFamily="18" charset="0"/>
              </a:rPr>
              <a:t>: September 2017 - August 2020</a:t>
            </a:r>
            <a:endParaRPr lang="ru-RU" sz="20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1507524" y="98854"/>
            <a:ext cx="6755027"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Results of project implementation</a:t>
            </a:r>
            <a:endParaRPr lang="ru-RU" sz="2800" b="1" dirty="0">
              <a:latin typeface="Times New Roman" pitchFamily="18" charset="0"/>
              <a:cs typeface="Times New Roman" pitchFamily="18" charset="0"/>
            </a:endParaRPr>
          </a:p>
        </p:txBody>
      </p:sp>
      <p:graphicFrame>
        <p:nvGraphicFramePr>
          <p:cNvPr id="15" name="Таблиця 14"/>
          <p:cNvGraphicFramePr>
            <a:graphicFrameLocks noGrp="1"/>
          </p:cNvGraphicFramePr>
          <p:nvPr>
            <p:extLst>
              <p:ext uri="{D42A27DB-BD31-4B8C-83A1-F6EECF244321}">
                <p14:modId xmlns:p14="http://schemas.microsoft.com/office/powerpoint/2010/main" val="548549100"/>
              </p:ext>
            </p:extLst>
          </p:nvPr>
        </p:nvGraphicFramePr>
        <p:xfrm>
          <a:off x="156520" y="724929"/>
          <a:ext cx="8773296" cy="1974610"/>
        </p:xfrm>
        <a:graphic>
          <a:graphicData uri="http://schemas.openxmlformats.org/drawingml/2006/table">
            <a:tbl>
              <a:tblPr firstRow="1" bandRow="1">
                <a:tableStyleId>{5C22544A-7EE6-4342-B048-85BDC9FD1C3A}</a:tableStyleId>
              </a:tblPr>
              <a:tblGrid>
                <a:gridCol w="2508303">
                  <a:extLst>
                    <a:ext uri="{9D8B030D-6E8A-4147-A177-3AD203B41FA5}">
                      <a16:colId xmlns:a16="http://schemas.microsoft.com/office/drawing/2014/main" val="20000"/>
                    </a:ext>
                  </a:extLst>
                </a:gridCol>
                <a:gridCol w="2090057">
                  <a:extLst>
                    <a:ext uri="{9D8B030D-6E8A-4147-A177-3AD203B41FA5}">
                      <a16:colId xmlns:a16="http://schemas.microsoft.com/office/drawing/2014/main" val="20001"/>
                    </a:ext>
                  </a:extLst>
                </a:gridCol>
                <a:gridCol w="2181497">
                  <a:extLst>
                    <a:ext uri="{9D8B030D-6E8A-4147-A177-3AD203B41FA5}">
                      <a16:colId xmlns:a16="http://schemas.microsoft.com/office/drawing/2014/main" val="20002"/>
                    </a:ext>
                  </a:extLst>
                </a:gridCol>
                <a:gridCol w="1993439">
                  <a:extLst>
                    <a:ext uri="{9D8B030D-6E8A-4147-A177-3AD203B41FA5}">
                      <a16:colId xmlns:a16="http://schemas.microsoft.com/office/drawing/2014/main" val="66057099"/>
                    </a:ext>
                  </a:extLst>
                </a:gridCol>
              </a:tblGrid>
              <a:tr h="420130">
                <a:tc rowSpan="2">
                  <a:txBody>
                    <a:bodyPr/>
                    <a:lstStyle/>
                    <a:p>
                      <a:pPr algn="ctr"/>
                      <a:r>
                        <a:rPr lang="en-GB" dirty="0">
                          <a:latin typeface="Times New Roman" pitchFamily="18" charset="0"/>
                          <a:cs typeface="Times New Roman" pitchFamily="18" charset="0"/>
                        </a:rPr>
                        <a:t>Planned</a:t>
                      </a:r>
                      <a:endParaRPr lang="ru-RU" dirty="0">
                        <a:latin typeface="Times New Roman" pitchFamily="18" charset="0"/>
                        <a:cs typeface="Times New Roman" pitchFamily="18" charset="0"/>
                      </a:endParaRPr>
                    </a:p>
                  </a:txBody>
                  <a:tcPr>
                    <a:solidFill>
                      <a:schemeClr val="accent1">
                        <a:lumMod val="50000"/>
                      </a:schemeClr>
                    </a:solidFill>
                  </a:tcPr>
                </a:tc>
                <a:tc gridSpan="3">
                  <a:txBody>
                    <a:bodyPr/>
                    <a:lstStyle/>
                    <a:p>
                      <a:pPr algn="ctr"/>
                      <a:r>
                        <a:rPr lang="en-GB" dirty="0">
                          <a:latin typeface="Times New Roman" pitchFamily="18" charset="0"/>
                          <a:cs typeface="Times New Roman" pitchFamily="18" charset="0"/>
                        </a:rPr>
                        <a:t>Results</a:t>
                      </a:r>
                      <a:endParaRPr lang="ru-RU" dirty="0">
                        <a:latin typeface="Times New Roman" pitchFamily="18" charset="0"/>
                        <a:cs typeface="Times New Roman" pitchFamily="18" charset="0"/>
                      </a:endParaRPr>
                    </a:p>
                  </a:txBody>
                  <a:tcPr>
                    <a:solidFill>
                      <a:schemeClr val="accent1">
                        <a:lumMod val="50000"/>
                      </a:schemeClr>
                    </a:solidFill>
                  </a:tcPr>
                </a:tc>
                <a:tc hMerge="1">
                  <a:txBody>
                    <a:bodyPr/>
                    <a:lstStyle/>
                    <a:p>
                      <a:endParaRPr lang="ru-RU" dirty="0"/>
                    </a:p>
                  </a:txBody>
                  <a:tcPr/>
                </a:tc>
                <a:tc hMerge="1">
                  <a:txBody>
                    <a:bodyPr/>
                    <a:lstStyle/>
                    <a:p>
                      <a:endParaRPr lang="en-US"/>
                    </a:p>
                  </a:txBody>
                  <a:tcPr/>
                </a:tc>
                <a:extLst>
                  <a:ext uri="{0D108BD9-81ED-4DB2-BD59-A6C34878D82A}">
                    <a16:rowId xmlns:a16="http://schemas.microsoft.com/office/drawing/2014/main" val="10000"/>
                  </a:ext>
                </a:extLst>
              </a:tr>
              <a:tr h="354227">
                <a:tc vMerge="1">
                  <a:txBody>
                    <a:bodyPr/>
                    <a:lstStyle/>
                    <a:p>
                      <a:endParaRPr lang="ru-RU" dirty="0"/>
                    </a:p>
                  </a:txBody>
                  <a:tcPr/>
                </a:tc>
                <a:tc>
                  <a:txBody>
                    <a:bodyPr/>
                    <a:lstStyle/>
                    <a:p>
                      <a:pPr algn="ctr"/>
                      <a:r>
                        <a:rPr lang="uk-UA" b="1" dirty="0">
                          <a:latin typeface="Times New Roman" pitchFamily="18" charset="0"/>
                          <a:cs typeface="Times New Roman" pitchFamily="18" charset="0"/>
                        </a:rPr>
                        <a:t>2017/2018</a:t>
                      </a:r>
                      <a:r>
                        <a:rPr lang="uk-UA" b="1" baseline="0" dirty="0">
                          <a:latin typeface="Times New Roman" pitchFamily="18" charset="0"/>
                          <a:cs typeface="Times New Roman" pitchFamily="18" charset="0"/>
                        </a:rPr>
                        <a:t> </a:t>
                      </a:r>
                      <a:endParaRPr lang="ru-RU" b="1" dirty="0">
                        <a:latin typeface="Times New Roman" pitchFamily="18" charset="0"/>
                        <a:cs typeface="Times New Roman" pitchFamily="18" charset="0"/>
                      </a:endParaRPr>
                    </a:p>
                  </a:txBody>
                  <a:tcPr/>
                </a:tc>
                <a:tc>
                  <a:txBody>
                    <a:bodyPr/>
                    <a:lstStyle/>
                    <a:p>
                      <a:pPr algn="ctr"/>
                      <a:r>
                        <a:rPr lang="uk-UA" b="1" dirty="0">
                          <a:latin typeface="Times New Roman" pitchFamily="18" charset="0"/>
                          <a:cs typeface="Times New Roman" pitchFamily="18" charset="0"/>
                        </a:rPr>
                        <a:t>2018/2019 </a:t>
                      </a:r>
                      <a:endParaRPr lang="ru-RU" b="1" dirty="0">
                        <a:latin typeface="Times New Roman" pitchFamily="18" charset="0"/>
                        <a:cs typeface="Times New Roman" pitchFamily="18" charset="0"/>
                      </a:endParaRPr>
                    </a:p>
                  </a:txBody>
                  <a:tcPr/>
                </a:tc>
                <a:tc>
                  <a:txBody>
                    <a:bodyPr/>
                    <a:lstStyle/>
                    <a:p>
                      <a:pPr algn="ctr"/>
                      <a:r>
                        <a:rPr lang="ru-RU" b="1" dirty="0">
                          <a:latin typeface="Times New Roman" pitchFamily="18" charset="0"/>
                          <a:cs typeface="Times New Roman" pitchFamily="18" charset="0"/>
                        </a:rPr>
                        <a:t>2019/2020 </a:t>
                      </a:r>
                    </a:p>
                  </a:txBody>
                  <a:tcPr/>
                </a:tc>
                <a:extLst>
                  <a:ext uri="{0D108BD9-81ED-4DB2-BD59-A6C34878D82A}">
                    <a16:rowId xmlns:a16="http://schemas.microsoft.com/office/drawing/2014/main" val="10001"/>
                  </a:ext>
                </a:extLst>
              </a:tr>
              <a:tr h="1001721">
                <a:tc>
                  <a:txBody>
                    <a:bodyPr/>
                    <a:lstStyle/>
                    <a:p>
                      <a:pPr marL="0" marR="0" indent="0" algn="just" defTabSz="457189" rtl="0" eaLnBrk="1" fontAlgn="auto" latinLnBrk="0" hangingPunct="1">
                        <a:lnSpc>
                          <a:spcPct val="100000"/>
                        </a:lnSpc>
                        <a:spcBef>
                          <a:spcPts val="0"/>
                        </a:spcBef>
                        <a:spcAft>
                          <a:spcPts val="0"/>
                        </a:spcAft>
                        <a:buClrTx/>
                        <a:buSzTx/>
                        <a:buFont typeface="Wingdings" pitchFamily="2" charset="2"/>
                        <a:buChar char="ü"/>
                        <a:tabLst/>
                        <a:defRPr/>
                      </a:pPr>
                      <a:r>
                        <a:rPr lang="uk-UA" sz="1800" kern="1200" dirty="0">
                          <a:solidFill>
                            <a:schemeClr val="dk1"/>
                          </a:solidFill>
                          <a:latin typeface="Times New Roman" pitchFamily="18" charset="0"/>
                          <a:ea typeface="+mn-ea"/>
                          <a:cs typeface="Times New Roman" pitchFamily="18" charset="0"/>
                        </a:rPr>
                        <a:t> 30 </a:t>
                      </a:r>
                      <a:r>
                        <a:rPr lang="en-GB" sz="1800" kern="1200" dirty="0">
                          <a:solidFill>
                            <a:schemeClr val="dk1"/>
                          </a:solidFill>
                          <a:latin typeface="Times New Roman" pitchFamily="18" charset="0"/>
                          <a:ea typeface="+mn-ea"/>
                          <a:cs typeface="Times New Roman" pitchFamily="18" charset="0"/>
                        </a:rPr>
                        <a:t>lections</a:t>
                      </a:r>
                      <a:r>
                        <a:rPr lang="en-GB" sz="1800" kern="1200" baseline="0" dirty="0">
                          <a:solidFill>
                            <a:schemeClr val="dk1"/>
                          </a:solidFill>
                          <a:latin typeface="Times New Roman" pitchFamily="18" charset="0"/>
                          <a:ea typeface="+mn-ea"/>
                          <a:cs typeface="Times New Roman" pitchFamily="18" charset="0"/>
                        </a:rPr>
                        <a:t> </a:t>
                      </a:r>
                      <a:r>
                        <a:rPr lang="uk-UA" sz="1800" kern="1200" dirty="0">
                          <a:solidFill>
                            <a:schemeClr val="dk1"/>
                          </a:solidFill>
                          <a:latin typeface="Times New Roman" pitchFamily="18" charset="0"/>
                          <a:ea typeface="+mn-ea"/>
                          <a:cs typeface="Times New Roman" pitchFamily="18" charset="0"/>
                        </a:rPr>
                        <a:t>(60 </a:t>
                      </a:r>
                      <a:r>
                        <a:rPr lang="en-GB" sz="1800" kern="1200" dirty="0">
                          <a:solidFill>
                            <a:schemeClr val="dk1"/>
                          </a:solidFill>
                          <a:latin typeface="Times New Roman" pitchFamily="18" charset="0"/>
                          <a:ea typeface="+mn-ea"/>
                          <a:cs typeface="Times New Roman" pitchFamily="18" charset="0"/>
                        </a:rPr>
                        <a:t>h.</a:t>
                      </a:r>
                      <a:r>
                        <a:rPr lang="uk-UA" sz="1800" kern="1200" dirty="0">
                          <a:solidFill>
                            <a:schemeClr val="dk1"/>
                          </a:solidFill>
                          <a:latin typeface="Times New Roman" pitchFamily="18" charset="0"/>
                          <a:ea typeface="+mn-ea"/>
                          <a:cs typeface="Times New Roman" pitchFamily="18" charset="0"/>
                        </a:rPr>
                        <a:t>)</a:t>
                      </a:r>
                    </a:p>
                    <a:p>
                      <a:pPr marL="0" marR="0" indent="0" algn="just" defTabSz="457189" rtl="0" eaLnBrk="1" fontAlgn="auto" latinLnBrk="0" hangingPunct="1">
                        <a:lnSpc>
                          <a:spcPct val="100000"/>
                        </a:lnSpc>
                        <a:spcBef>
                          <a:spcPts val="0"/>
                        </a:spcBef>
                        <a:spcAft>
                          <a:spcPts val="0"/>
                        </a:spcAft>
                        <a:buClrTx/>
                        <a:buSzTx/>
                        <a:buFont typeface="Wingdings" pitchFamily="2" charset="2"/>
                        <a:buChar char="ü"/>
                        <a:tabLst/>
                        <a:defRPr/>
                      </a:pPr>
                      <a:r>
                        <a:rPr lang="uk-UA" sz="1800" kern="1200" baseline="0" dirty="0">
                          <a:solidFill>
                            <a:schemeClr val="dk1"/>
                          </a:solidFill>
                          <a:latin typeface="Times New Roman" pitchFamily="18" charset="0"/>
                          <a:ea typeface="+mn-ea"/>
                          <a:cs typeface="Times New Roman" pitchFamily="18" charset="0"/>
                        </a:rPr>
                        <a:t> </a:t>
                      </a:r>
                      <a:r>
                        <a:rPr lang="uk-UA" sz="1800" kern="1200" dirty="0">
                          <a:solidFill>
                            <a:schemeClr val="dk1"/>
                          </a:solidFill>
                          <a:latin typeface="Times New Roman" pitchFamily="18" charset="0"/>
                          <a:ea typeface="+mn-ea"/>
                          <a:cs typeface="Times New Roman" pitchFamily="18" charset="0"/>
                        </a:rPr>
                        <a:t>30 </a:t>
                      </a:r>
                      <a:r>
                        <a:rPr lang="en-GB" sz="1800" kern="1200" dirty="0">
                          <a:solidFill>
                            <a:schemeClr val="dk1"/>
                          </a:solidFill>
                          <a:latin typeface="Times New Roman" pitchFamily="18" charset="0"/>
                          <a:ea typeface="+mn-ea"/>
                          <a:cs typeface="Times New Roman" pitchFamily="18" charset="0"/>
                        </a:rPr>
                        <a:t>seminars</a:t>
                      </a:r>
                      <a:r>
                        <a:rPr lang="en-GB" sz="1800" kern="1200" baseline="0" dirty="0">
                          <a:solidFill>
                            <a:schemeClr val="dk1"/>
                          </a:solidFill>
                          <a:latin typeface="Times New Roman" pitchFamily="18" charset="0"/>
                          <a:ea typeface="+mn-ea"/>
                          <a:cs typeface="Times New Roman" pitchFamily="18" charset="0"/>
                        </a:rPr>
                        <a:t> </a:t>
                      </a:r>
                      <a:r>
                        <a:rPr lang="uk-UA" sz="1800" kern="1200" dirty="0">
                          <a:solidFill>
                            <a:schemeClr val="dk1"/>
                          </a:solidFill>
                          <a:latin typeface="Times New Roman" pitchFamily="18" charset="0"/>
                          <a:ea typeface="+mn-ea"/>
                          <a:cs typeface="Times New Roman" pitchFamily="18" charset="0"/>
                        </a:rPr>
                        <a:t>(60 </a:t>
                      </a:r>
                      <a:r>
                        <a:rPr lang="en-GB" sz="1800" kern="1200" dirty="0">
                          <a:solidFill>
                            <a:schemeClr val="dk1"/>
                          </a:solidFill>
                          <a:latin typeface="Times New Roman" pitchFamily="18" charset="0"/>
                          <a:ea typeface="+mn-ea"/>
                          <a:cs typeface="Times New Roman" pitchFamily="18" charset="0"/>
                        </a:rPr>
                        <a:t>h.</a:t>
                      </a:r>
                      <a:r>
                        <a:rPr lang="uk-UA" sz="1800" kern="1200" dirty="0">
                          <a:solidFill>
                            <a:schemeClr val="dk1"/>
                          </a:solidFill>
                          <a:latin typeface="Times New Roman" pitchFamily="18" charset="0"/>
                          <a:ea typeface="+mn-ea"/>
                          <a:cs typeface="Times New Roman" pitchFamily="18" charset="0"/>
                        </a:rPr>
                        <a:t>)</a:t>
                      </a:r>
                    </a:p>
                    <a:p>
                      <a:pPr marL="0" marR="0" indent="0" algn="just" defTabSz="457189" rtl="0" eaLnBrk="1" fontAlgn="auto" latinLnBrk="0" hangingPunct="1">
                        <a:lnSpc>
                          <a:spcPct val="100000"/>
                        </a:lnSpc>
                        <a:spcBef>
                          <a:spcPts val="0"/>
                        </a:spcBef>
                        <a:spcAft>
                          <a:spcPts val="0"/>
                        </a:spcAft>
                        <a:buClrTx/>
                        <a:buSzTx/>
                        <a:buFont typeface="Wingdings" pitchFamily="2" charset="2"/>
                        <a:buChar char="ü"/>
                        <a:tabLst/>
                        <a:defRPr/>
                      </a:pPr>
                      <a:r>
                        <a:rPr lang="uk-UA" sz="1800" kern="1200" baseline="0" dirty="0">
                          <a:solidFill>
                            <a:schemeClr val="dk1"/>
                          </a:solidFill>
                          <a:latin typeface="Times New Roman" pitchFamily="18" charset="0"/>
                          <a:ea typeface="+mn-ea"/>
                          <a:cs typeface="Times New Roman" pitchFamily="18" charset="0"/>
                        </a:rPr>
                        <a:t> </a:t>
                      </a:r>
                      <a:r>
                        <a:rPr lang="uk-UA" sz="1800" kern="1200" dirty="0">
                          <a:solidFill>
                            <a:schemeClr val="dk1"/>
                          </a:solidFill>
                          <a:latin typeface="Times New Roman" pitchFamily="18" charset="0"/>
                          <a:ea typeface="+mn-ea"/>
                          <a:cs typeface="Times New Roman" pitchFamily="18" charset="0"/>
                        </a:rPr>
                        <a:t>11 </a:t>
                      </a:r>
                      <a:r>
                        <a:rPr lang="en-GB" sz="1800" kern="1200" dirty="0">
                          <a:solidFill>
                            <a:schemeClr val="dk1"/>
                          </a:solidFill>
                          <a:latin typeface="Times New Roman" pitchFamily="18" charset="0"/>
                          <a:ea typeface="+mn-ea"/>
                          <a:cs typeface="Times New Roman" pitchFamily="18" charset="0"/>
                        </a:rPr>
                        <a:t>trainings</a:t>
                      </a:r>
                      <a:r>
                        <a:rPr lang="en-GB" sz="1800" kern="1200" baseline="0" dirty="0">
                          <a:solidFill>
                            <a:schemeClr val="dk1"/>
                          </a:solidFill>
                          <a:latin typeface="Times New Roman" pitchFamily="18" charset="0"/>
                          <a:ea typeface="+mn-ea"/>
                          <a:cs typeface="Times New Roman" pitchFamily="18" charset="0"/>
                        </a:rPr>
                        <a:t> </a:t>
                      </a:r>
                      <a:r>
                        <a:rPr lang="uk-UA" sz="1800" kern="1200" dirty="0">
                          <a:solidFill>
                            <a:schemeClr val="dk1"/>
                          </a:solidFill>
                          <a:latin typeface="Times New Roman" pitchFamily="18" charset="0"/>
                          <a:ea typeface="+mn-ea"/>
                          <a:cs typeface="Times New Roman" pitchFamily="18" charset="0"/>
                        </a:rPr>
                        <a:t>(44 </a:t>
                      </a:r>
                      <a:r>
                        <a:rPr lang="en-GB" sz="1800" kern="1200" dirty="0">
                          <a:solidFill>
                            <a:schemeClr val="dk1"/>
                          </a:solidFill>
                          <a:latin typeface="Times New Roman" pitchFamily="18" charset="0"/>
                          <a:ea typeface="+mn-ea"/>
                          <a:cs typeface="Times New Roman" pitchFamily="18" charset="0"/>
                        </a:rPr>
                        <a:t>h.</a:t>
                      </a:r>
                      <a:r>
                        <a:rPr lang="uk-UA" sz="1800" kern="1200" dirty="0">
                          <a:solidFill>
                            <a:schemeClr val="dk1"/>
                          </a:solidFill>
                          <a:latin typeface="Times New Roman" pitchFamily="18" charset="0"/>
                          <a:ea typeface="+mn-ea"/>
                          <a:cs typeface="Times New Roman" pitchFamily="18" charset="0"/>
                        </a:rPr>
                        <a:t>)</a:t>
                      </a:r>
                    </a:p>
                  </a:txBody>
                  <a:tcPr/>
                </a:tc>
                <a:tc>
                  <a:txBody>
                    <a:bodyPr/>
                    <a:lstStyle/>
                    <a:p>
                      <a:pPr algn="just">
                        <a:buFont typeface="Wingdings" pitchFamily="2" charset="2"/>
                        <a:buChar char="ü"/>
                      </a:pPr>
                      <a:r>
                        <a:rPr lang="uk-UA" dirty="0">
                          <a:latin typeface="Times New Roman" pitchFamily="18" charset="0"/>
                          <a:cs typeface="Times New Roman" pitchFamily="18" charset="0"/>
                        </a:rPr>
                        <a:t> 8 </a:t>
                      </a:r>
                      <a:r>
                        <a:rPr lang="en-GB" sz="1800" kern="1200" dirty="0">
                          <a:solidFill>
                            <a:schemeClr val="dk1"/>
                          </a:solidFill>
                          <a:latin typeface="Times New Roman" pitchFamily="18" charset="0"/>
                          <a:ea typeface="+mn-ea"/>
                          <a:cs typeface="Times New Roman" pitchFamily="18" charset="0"/>
                        </a:rPr>
                        <a:t>lections </a:t>
                      </a:r>
                      <a:r>
                        <a:rPr lang="uk-UA" sz="1800" kern="1200" dirty="0">
                          <a:solidFill>
                            <a:schemeClr val="dk1"/>
                          </a:solidFill>
                          <a:latin typeface="Times New Roman" pitchFamily="18" charset="0"/>
                          <a:ea typeface="+mn-ea"/>
                          <a:cs typeface="Times New Roman" pitchFamily="18" charset="0"/>
                        </a:rPr>
                        <a:t>(16 </a:t>
                      </a:r>
                      <a:r>
                        <a:rPr lang="en-GB" sz="1800" kern="1200" dirty="0">
                          <a:solidFill>
                            <a:schemeClr val="dk1"/>
                          </a:solidFill>
                          <a:latin typeface="Times New Roman" pitchFamily="18" charset="0"/>
                          <a:ea typeface="+mn-ea"/>
                          <a:cs typeface="Times New Roman" pitchFamily="18" charset="0"/>
                        </a:rPr>
                        <a:t>h</a:t>
                      </a:r>
                      <a:r>
                        <a:rPr lang="uk-UA" sz="1800" kern="1200" dirty="0">
                          <a:solidFill>
                            <a:schemeClr val="dk1"/>
                          </a:solidFill>
                          <a:latin typeface="Times New Roman" pitchFamily="18" charset="0"/>
                          <a:ea typeface="+mn-ea"/>
                          <a:cs typeface="Times New Roman" pitchFamily="18" charset="0"/>
                        </a:rPr>
                        <a:t>)</a:t>
                      </a:r>
                    </a:p>
                    <a:p>
                      <a:pPr algn="just">
                        <a:buFont typeface="Wingdings" pitchFamily="2" charset="2"/>
                        <a:buChar char="ü"/>
                      </a:pPr>
                      <a:r>
                        <a:rPr lang="uk-UA" sz="1800" kern="1200" dirty="0">
                          <a:solidFill>
                            <a:schemeClr val="dk1"/>
                          </a:solidFill>
                          <a:latin typeface="Times New Roman" pitchFamily="18" charset="0"/>
                          <a:ea typeface="+mn-ea"/>
                          <a:cs typeface="Times New Roman" pitchFamily="18" charset="0"/>
                        </a:rPr>
                        <a:t> </a:t>
                      </a:r>
                      <a:r>
                        <a:rPr lang="uk-UA" dirty="0">
                          <a:latin typeface="Times New Roman" pitchFamily="18" charset="0"/>
                          <a:cs typeface="Times New Roman" pitchFamily="18" charset="0"/>
                        </a:rPr>
                        <a:t>8 </a:t>
                      </a:r>
                      <a:r>
                        <a:rPr lang="en-GB" sz="1800" kern="1200" dirty="0">
                          <a:solidFill>
                            <a:schemeClr val="dk1"/>
                          </a:solidFill>
                          <a:latin typeface="Times New Roman" pitchFamily="18" charset="0"/>
                          <a:ea typeface="+mn-ea"/>
                          <a:cs typeface="Times New Roman" pitchFamily="18" charset="0"/>
                        </a:rPr>
                        <a:t>seminars </a:t>
                      </a:r>
                      <a:r>
                        <a:rPr lang="uk-UA" sz="1800" kern="1200" dirty="0">
                          <a:solidFill>
                            <a:schemeClr val="dk1"/>
                          </a:solidFill>
                          <a:latin typeface="Times New Roman" pitchFamily="18" charset="0"/>
                          <a:ea typeface="+mn-ea"/>
                          <a:cs typeface="Times New Roman" pitchFamily="18" charset="0"/>
                        </a:rPr>
                        <a:t>(16 </a:t>
                      </a:r>
                      <a:r>
                        <a:rPr lang="en-GB" sz="1800" kern="1200" dirty="0">
                          <a:solidFill>
                            <a:schemeClr val="dk1"/>
                          </a:solidFill>
                          <a:latin typeface="Times New Roman" pitchFamily="18" charset="0"/>
                          <a:ea typeface="+mn-ea"/>
                          <a:cs typeface="Times New Roman" pitchFamily="18" charset="0"/>
                        </a:rPr>
                        <a:t>h</a:t>
                      </a:r>
                      <a:r>
                        <a:rPr lang="uk-UA" sz="1800" kern="1200" dirty="0">
                          <a:solidFill>
                            <a:schemeClr val="dk1"/>
                          </a:solidFill>
                          <a:latin typeface="Times New Roman" pitchFamily="18" charset="0"/>
                          <a:ea typeface="+mn-ea"/>
                          <a:cs typeface="Times New Roman" pitchFamily="18" charset="0"/>
                        </a:rPr>
                        <a:t>)</a:t>
                      </a:r>
                    </a:p>
                    <a:p>
                      <a:pPr algn="just">
                        <a:buFont typeface="Wingdings" pitchFamily="2" charset="2"/>
                        <a:buChar char="ü"/>
                      </a:pPr>
                      <a:r>
                        <a:rPr lang="uk-UA" sz="1800" kern="1200" dirty="0">
                          <a:solidFill>
                            <a:schemeClr val="dk1"/>
                          </a:solidFill>
                          <a:latin typeface="Times New Roman" pitchFamily="18" charset="0"/>
                          <a:ea typeface="+mn-ea"/>
                          <a:cs typeface="Times New Roman" pitchFamily="18" charset="0"/>
                        </a:rPr>
                        <a:t> 7 </a:t>
                      </a:r>
                      <a:r>
                        <a:rPr lang="en-GB" sz="1800" kern="1200" dirty="0">
                          <a:solidFill>
                            <a:schemeClr val="dk1"/>
                          </a:solidFill>
                          <a:latin typeface="Times New Roman" pitchFamily="18" charset="0"/>
                          <a:ea typeface="+mn-ea"/>
                          <a:cs typeface="Times New Roman" pitchFamily="18" charset="0"/>
                        </a:rPr>
                        <a:t>trainings </a:t>
                      </a:r>
                      <a:r>
                        <a:rPr lang="uk-UA" sz="1800" kern="1200" dirty="0">
                          <a:solidFill>
                            <a:schemeClr val="dk1"/>
                          </a:solidFill>
                          <a:latin typeface="Times New Roman" pitchFamily="18" charset="0"/>
                          <a:ea typeface="+mn-ea"/>
                          <a:cs typeface="Times New Roman" pitchFamily="18" charset="0"/>
                        </a:rPr>
                        <a:t>(28 </a:t>
                      </a:r>
                      <a:r>
                        <a:rPr lang="en-GB" sz="1800" kern="1200" dirty="0">
                          <a:solidFill>
                            <a:schemeClr val="dk1"/>
                          </a:solidFill>
                          <a:latin typeface="Times New Roman" pitchFamily="18" charset="0"/>
                          <a:ea typeface="+mn-ea"/>
                          <a:cs typeface="Times New Roman" pitchFamily="18" charset="0"/>
                        </a:rPr>
                        <a:t>h</a:t>
                      </a:r>
                      <a:r>
                        <a:rPr lang="uk-UA" sz="1800" kern="1200" dirty="0">
                          <a:solidFill>
                            <a:schemeClr val="dk1"/>
                          </a:solidFill>
                          <a:latin typeface="Times New Roman" pitchFamily="18" charset="0"/>
                          <a:ea typeface="+mn-ea"/>
                          <a:cs typeface="Times New Roman" pitchFamily="18" charset="0"/>
                        </a:rPr>
                        <a:t>)</a:t>
                      </a:r>
                    </a:p>
                  </a:txBody>
                  <a:tcPr/>
                </a:tc>
                <a:tc>
                  <a:txBody>
                    <a:bodyPr/>
                    <a:lstStyle/>
                    <a:p>
                      <a:pPr algn="just">
                        <a:buFont typeface="Wingdings" pitchFamily="2" charset="2"/>
                        <a:buChar char="ü"/>
                      </a:pPr>
                      <a:r>
                        <a:rPr lang="uk-UA" dirty="0">
                          <a:latin typeface="Times New Roman" pitchFamily="18" charset="0"/>
                          <a:cs typeface="Times New Roman" pitchFamily="18" charset="0"/>
                        </a:rPr>
                        <a:t> 12 </a:t>
                      </a:r>
                      <a:r>
                        <a:rPr lang="en-GB" sz="1800" kern="1200" dirty="0">
                          <a:solidFill>
                            <a:schemeClr val="dk1"/>
                          </a:solidFill>
                          <a:latin typeface="Times New Roman" pitchFamily="18" charset="0"/>
                          <a:ea typeface="+mn-ea"/>
                          <a:cs typeface="Times New Roman" pitchFamily="18" charset="0"/>
                        </a:rPr>
                        <a:t>lections </a:t>
                      </a:r>
                      <a:r>
                        <a:rPr lang="uk-UA" sz="1800" kern="1200" dirty="0">
                          <a:solidFill>
                            <a:schemeClr val="dk1"/>
                          </a:solidFill>
                          <a:latin typeface="Times New Roman" pitchFamily="18" charset="0"/>
                          <a:ea typeface="+mn-ea"/>
                          <a:cs typeface="Times New Roman" pitchFamily="18" charset="0"/>
                        </a:rPr>
                        <a:t>(24 </a:t>
                      </a:r>
                      <a:r>
                        <a:rPr lang="en-GB" sz="1800" kern="1200" dirty="0">
                          <a:solidFill>
                            <a:schemeClr val="dk1"/>
                          </a:solidFill>
                          <a:latin typeface="Times New Roman" pitchFamily="18" charset="0"/>
                          <a:ea typeface="+mn-ea"/>
                          <a:cs typeface="Times New Roman" pitchFamily="18" charset="0"/>
                        </a:rPr>
                        <a:t>h</a:t>
                      </a:r>
                      <a:r>
                        <a:rPr lang="uk-UA" sz="1800" kern="1200" dirty="0">
                          <a:solidFill>
                            <a:schemeClr val="dk1"/>
                          </a:solidFill>
                          <a:latin typeface="Times New Roman" pitchFamily="18" charset="0"/>
                          <a:ea typeface="+mn-ea"/>
                          <a:cs typeface="Times New Roman" pitchFamily="18" charset="0"/>
                        </a:rPr>
                        <a:t>)</a:t>
                      </a:r>
                    </a:p>
                    <a:p>
                      <a:pPr algn="just">
                        <a:buFont typeface="Wingdings" pitchFamily="2" charset="2"/>
                        <a:buChar char="ü"/>
                      </a:pPr>
                      <a:r>
                        <a:rPr lang="uk-UA" sz="1800" kern="1200" dirty="0">
                          <a:solidFill>
                            <a:schemeClr val="dk1"/>
                          </a:solidFill>
                          <a:latin typeface="Times New Roman" pitchFamily="18" charset="0"/>
                          <a:ea typeface="+mn-ea"/>
                          <a:cs typeface="Times New Roman" pitchFamily="18" charset="0"/>
                        </a:rPr>
                        <a:t> 12</a:t>
                      </a:r>
                      <a:r>
                        <a:rPr lang="uk-UA" dirty="0">
                          <a:latin typeface="Times New Roman" pitchFamily="18" charset="0"/>
                          <a:cs typeface="Times New Roman" pitchFamily="18" charset="0"/>
                        </a:rPr>
                        <a:t> </a:t>
                      </a:r>
                      <a:r>
                        <a:rPr lang="en-GB" sz="1800" kern="1200" dirty="0">
                          <a:solidFill>
                            <a:schemeClr val="dk1"/>
                          </a:solidFill>
                          <a:latin typeface="Times New Roman" pitchFamily="18" charset="0"/>
                          <a:ea typeface="+mn-ea"/>
                          <a:cs typeface="Times New Roman" pitchFamily="18" charset="0"/>
                        </a:rPr>
                        <a:t>seminars </a:t>
                      </a:r>
                      <a:r>
                        <a:rPr lang="uk-UA" sz="1800" kern="1200" dirty="0">
                          <a:solidFill>
                            <a:schemeClr val="dk1"/>
                          </a:solidFill>
                          <a:latin typeface="Times New Roman" pitchFamily="18" charset="0"/>
                          <a:ea typeface="+mn-ea"/>
                          <a:cs typeface="Times New Roman" pitchFamily="18" charset="0"/>
                        </a:rPr>
                        <a:t>(24 </a:t>
                      </a:r>
                      <a:r>
                        <a:rPr lang="en-GB" sz="1800" kern="1200" dirty="0">
                          <a:solidFill>
                            <a:schemeClr val="dk1"/>
                          </a:solidFill>
                          <a:latin typeface="Times New Roman" pitchFamily="18" charset="0"/>
                          <a:ea typeface="+mn-ea"/>
                          <a:cs typeface="Times New Roman" pitchFamily="18" charset="0"/>
                        </a:rPr>
                        <a:t>h</a:t>
                      </a:r>
                      <a:r>
                        <a:rPr lang="uk-UA" sz="1800" kern="1200" dirty="0">
                          <a:solidFill>
                            <a:schemeClr val="dk1"/>
                          </a:solidFill>
                          <a:latin typeface="Times New Roman" pitchFamily="18" charset="0"/>
                          <a:ea typeface="+mn-ea"/>
                          <a:cs typeface="Times New Roman" pitchFamily="18" charset="0"/>
                        </a:rPr>
                        <a:t>)</a:t>
                      </a:r>
                    </a:p>
                  </a:txBody>
                  <a:tcPr/>
                </a:tc>
                <a:tc>
                  <a:txBody>
                    <a:bodyPr/>
                    <a:lstStyle/>
                    <a:p>
                      <a:pPr algn="just">
                        <a:buFont typeface="Wingdings" pitchFamily="2" charset="2"/>
                        <a:buChar char="ü"/>
                      </a:pPr>
                      <a:r>
                        <a:rPr lang="uk-UA" dirty="0">
                          <a:latin typeface="Times New Roman" pitchFamily="18" charset="0"/>
                          <a:cs typeface="Times New Roman" pitchFamily="18" charset="0"/>
                        </a:rPr>
                        <a:t> 10 </a:t>
                      </a:r>
                      <a:r>
                        <a:rPr lang="en-GB" sz="1800" kern="1200" dirty="0">
                          <a:solidFill>
                            <a:schemeClr val="dk1"/>
                          </a:solidFill>
                          <a:latin typeface="Times New Roman" pitchFamily="18" charset="0"/>
                          <a:ea typeface="+mn-ea"/>
                          <a:cs typeface="Times New Roman" pitchFamily="18" charset="0"/>
                        </a:rPr>
                        <a:t>lections </a:t>
                      </a:r>
                      <a:r>
                        <a:rPr lang="uk-UA" sz="1800" kern="1200" dirty="0">
                          <a:solidFill>
                            <a:schemeClr val="dk1"/>
                          </a:solidFill>
                          <a:latin typeface="Times New Roman" pitchFamily="18" charset="0"/>
                          <a:ea typeface="+mn-ea"/>
                          <a:cs typeface="Times New Roman" pitchFamily="18" charset="0"/>
                        </a:rPr>
                        <a:t>(20</a:t>
                      </a:r>
                      <a:r>
                        <a:rPr lang="en-GB" sz="1800" kern="1200" dirty="0">
                          <a:solidFill>
                            <a:schemeClr val="dk1"/>
                          </a:solidFill>
                          <a:latin typeface="Times New Roman" pitchFamily="18" charset="0"/>
                          <a:ea typeface="+mn-ea"/>
                          <a:cs typeface="Times New Roman" pitchFamily="18" charset="0"/>
                        </a:rPr>
                        <a:t>h</a:t>
                      </a:r>
                      <a:r>
                        <a:rPr lang="uk-UA" sz="1800" kern="1200" dirty="0">
                          <a:solidFill>
                            <a:schemeClr val="dk1"/>
                          </a:solidFill>
                          <a:latin typeface="Times New Roman" pitchFamily="18" charset="0"/>
                          <a:ea typeface="+mn-ea"/>
                          <a:cs typeface="Times New Roman" pitchFamily="18" charset="0"/>
                        </a:rPr>
                        <a:t>)</a:t>
                      </a:r>
                    </a:p>
                    <a:p>
                      <a:pPr algn="just">
                        <a:buFont typeface="Wingdings" pitchFamily="2" charset="2"/>
                        <a:buChar char="ü"/>
                      </a:pPr>
                      <a:r>
                        <a:rPr lang="uk-UA" sz="1800" kern="1200" dirty="0">
                          <a:solidFill>
                            <a:schemeClr val="dk1"/>
                          </a:solidFill>
                          <a:latin typeface="Times New Roman" pitchFamily="18" charset="0"/>
                          <a:ea typeface="+mn-ea"/>
                          <a:cs typeface="Times New Roman" pitchFamily="18" charset="0"/>
                        </a:rPr>
                        <a:t> 10</a:t>
                      </a:r>
                      <a:r>
                        <a:rPr lang="uk-UA" dirty="0">
                          <a:latin typeface="Times New Roman" pitchFamily="18" charset="0"/>
                          <a:cs typeface="Times New Roman" pitchFamily="18" charset="0"/>
                        </a:rPr>
                        <a:t> </a:t>
                      </a:r>
                      <a:r>
                        <a:rPr lang="en-GB" sz="1800" kern="1200" dirty="0">
                          <a:solidFill>
                            <a:schemeClr val="dk1"/>
                          </a:solidFill>
                          <a:latin typeface="Times New Roman" pitchFamily="18" charset="0"/>
                          <a:ea typeface="+mn-ea"/>
                          <a:cs typeface="Times New Roman" pitchFamily="18" charset="0"/>
                        </a:rPr>
                        <a:t>seminars </a:t>
                      </a:r>
                      <a:r>
                        <a:rPr lang="uk-UA" sz="1800" kern="1200" dirty="0">
                          <a:solidFill>
                            <a:schemeClr val="dk1"/>
                          </a:solidFill>
                          <a:latin typeface="Times New Roman" pitchFamily="18" charset="0"/>
                          <a:ea typeface="+mn-ea"/>
                          <a:cs typeface="Times New Roman" pitchFamily="18" charset="0"/>
                        </a:rPr>
                        <a:t>(20)</a:t>
                      </a:r>
                    </a:p>
                    <a:p>
                      <a:pPr marL="0" marR="0" indent="0" algn="just" defTabSz="457189" rtl="0" eaLnBrk="1" fontAlgn="auto" latinLnBrk="0" hangingPunct="1">
                        <a:lnSpc>
                          <a:spcPct val="100000"/>
                        </a:lnSpc>
                        <a:spcBef>
                          <a:spcPts val="0"/>
                        </a:spcBef>
                        <a:spcAft>
                          <a:spcPts val="0"/>
                        </a:spcAft>
                        <a:buClrTx/>
                        <a:buSzTx/>
                        <a:buFont typeface="Wingdings" pitchFamily="2" charset="2"/>
                        <a:buChar char="ü"/>
                        <a:tabLst/>
                        <a:defRPr/>
                      </a:pPr>
                      <a:r>
                        <a:rPr lang="uk-UA" sz="1800" kern="1200" dirty="0">
                          <a:solidFill>
                            <a:schemeClr val="dk1"/>
                          </a:solidFill>
                          <a:latin typeface="Times New Roman" pitchFamily="18" charset="0"/>
                          <a:ea typeface="+mn-ea"/>
                          <a:cs typeface="Times New Roman" pitchFamily="18" charset="0"/>
                        </a:rPr>
                        <a:t> 4</a:t>
                      </a:r>
                      <a:r>
                        <a:rPr lang="en-GB" sz="1800" kern="1200" dirty="0">
                          <a:solidFill>
                            <a:schemeClr val="dk1"/>
                          </a:solidFill>
                          <a:latin typeface="Times New Roman" pitchFamily="18" charset="0"/>
                          <a:ea typeface="+mn-ea"/>
                          <a:cs typeface="Times New Roman" pitchFamily="18" charset="0"/>
                        </a:rPr>
                        <a:t>workshops</a:t>
                      </a:r>
                      <a:r>
                        <a:rPr lang="en-GB" sz="1800" kern="1200" baseline="0" dirty="0">
                          <a:solidFill>
                            <a:schemeClr val="dk1"/>
                          </a:solidFill>
                          <a:latin typeface="Times New Roman" pitchFamily="18" charset="0"/>
                          <a:ea typeface="+mn-ea"/>
                          <a:cs typeface="Times New Roman" pitchFamily="18" charset="0"/>
                        </a:rPr>
                        <a:t> </a:t>
                      </a:r>
                      <a:r>
                        <a:rPr lang="uk-UA" sz="1800" kern="1200" dirty="0">
                          <a:solidFill>
                            <a:schemeClr val="dk1"/>
                          </a:solidFill>
                          <a:latin typeface="Times New Roman" pitchFamily="18" charset="0"/>
                          <a:ea typeface="+mn-ea"/>
                          <a:cs typeface="Times New Roman" pitchFamily="18" charset="0"/>
                        </a:rPr>
                        <a:t>16</a:t>
                      </a:r>
                      <a:r>
                        <a:rPr lang="en-GB" sz="1800" kern="1200" dirty="0">
                          <a:solidFill>
                            <a:schemeClr val="dk1"/>
                          </a:solidFill>
                          <a:latin typeface="Times New Roman" pitchFamily="18" charset="0"/>
                          <a:ea typeface="+mn-ea"/>
                          <a:cs typeface="Times New Roman" pitchFamily="18" charset="0"/>
                        </a:rPr>
                        <a:t>h</a:t>
                      </a:r>
                      <a:endParaRPr lang="ru-RU" dirty="0">
                        <a:latin typeface="Times New Roman" pitchFamily="18" charset="0"/>
                        <a:cs typeface="Times New Roman" pitchFamily="18" charset="0"/>
                      </a:endParaRPr>
                    </a:p>
                    <a:p>
                      <a:pPr algn="just">
                        <a:buFontTx/>
                        <a:buNone/>
                      </a:pPr>
                      <a:endParaRPr lang="ru-RU"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p:pic>
        <p:nvPicPr>
          <p:cNvPr id="27650" name="Picture 2" descr="D:\Erasmus 07.2017\фото\20171108_120039.jpg"/>
          <p:cNvPicPr>
            <a:picLocks noChangeAspect="1" noChangeArrowheads="1"/>
          </p:cNvPicPr>
          <p:nvPr/>
        </p:nvPicPr>
        <p:blipFill>
          <a:blip r:embed="rId4"/>
          <a:srcRect l="19369" t="14725"/>
          <a:stretch>
            <a:fillRect/>
          </a:stretch>
        </p:blipFill>
        <p:spPr bwMode="auto">
          <a:xfrm>
            <a:off x="146036" y="3076714"/>
            <a:ext cx="3758698" cy="2236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651" name="Picture 3" descr="D:\Erasmus 07.2017\фото\13.12\DSC04271.JPG"/>
          <p:cNvPicPr>
            <a:picLocks noChangeAspect="1" noChangeArrowheads="1"/>
          </p:cNvPicPr>
          <p:nvPr/>
        </p:nvPicPr>
        <p:blipFill>
          <a:blip r:embed="rId5"/>
          <a:srcRect t="16628" r="17568" b="8635"/>
          <a:stretch>
            <a:fillRect/>
          </a:stretch>
        </p:blipFill>
        <p:spPr bwMode="auto">
          <a:xfrm>
            <a:off x="4440193" y="3148135"/>
            <a:ext cx="4036541" cy="2413101"/>
          </a:xfrm>
          <a:prstGeom prst="ellipse">
            <a:avLst/>
          </a:prstGeom>
          <a:ln>
            <a:noFill/>
          </a:ln>
          <a:effectLst>
            <a:softEdge rad="112500"/>
          </a:effectLst>
        </p:spPr>
      </p:pic>
      <p:pic>
        <p:nvPicPr>
          <p:cNvPr id="27652" name="Picture 4" descr="D:\Erasmus 07.2017\фото\3110\DSC02993.JPG"/>
          <p:cNvPicPr>
            <a:picLocks noChangeAspect="1" noChangeArrowheads="1"/>
          </p:cNvPicPr>
          <p:nvPr/>
        </p:nvPicPr>
        <p:blipFill>
          <a:blip r:embed="rId6"/>
          <a:srcRect l="23784" t="11993" r="13333" b="32872"/>
          <a:stretch>
            <a:fillRect/>
          </a:stretch>
        </p:blipFill>
        <p:spPr bwMode="auto">
          <a:xfrm>
            <a:off x="5379309" y="4724849"/>
            <a:ext cx="3649362" cy="2133151"/>
          </a:xfrm>
          <a:prstGeom prst="rect">
            <a:avLst/>
          </a:prstGeom>
          <a:ln>
            <a:noFill/>
          </a:ln>
          <a:effectLst>
            <a:softEdge rad="112500"/>
          </a:effectLst>
        </p:spPr>
      </p:pic>
      <p:pic>
        <p:nvPicPr>
          <p:cNvPr id="27653" name="Picture 5" descr="D:\Erasmus 07.2017\фото\Erasmus фото 3.10.2018\IMG-f0e93a6f7e3452de867292f2a26ffb90-V.jpg"/>
          <p:cNvPicPr>
            <a:picLocks noChangeAspect="1" noChangeArrowheads="1"/>
          </p:cNvPicPr>
          <p:nvPr/>
        </p:nvPicPr>
        <p:blipFill>
          <a:blip r:embed="rId7"/>
          <a:srcRect l="20180" t="27217" r="26306"/>
          <a:stretch>
            <a:fillRect/>
          </a:stretch>
        </p:blipFill>
        <p:spPr bwMode="auto">
          <a:xfrm>
            <a:off x="2237088" y="4703822"/>
            <a:ext cx="2734962" cy="2092373"/>
          </a:xfrm>
          <a:prstGeom prst="rect">
            <a:avLst/>
          </a:prstGeom>
          <a:noFill/>
        </p:spPr>
      </p:pic>
      <p:pic>
        <p:nvPicPr>
          <p:cNvPr id="12" name="Picture 4" descr="F:\eu_flag_co_funded_pos_[rgb]_right.jpg"/>
          <p:cNvPicPr>
            <a:picLocks noChangeAspect="1" noChangeArrowheads="1"/>
          </p:cNvPicPr>
          <p:nvPr/>
        </p:nvPicPr>
        <p:blipFill>
          <a:blip r:embed="rId8"/>
          <a:srcRect/>
          <a:stretch>
            <a:fillRect/>
          </a:stretch>
        </p:blipFill>
        <p:spPr bwMode="auto">
          <a:xfrm>
            <a:off x="7367913" y="0"/>
            <a:ext cx="1652520" cy="472028"/>
          </a:xfrm>
          <a:prstGeom prst="rect">
            <a:avLst/>
          </a:prstGeom>
          <a:noFill/>
        </p:spPr>
      </p:pic>
      <p:pic>
        <p:nvPicPr>
          <p:cNvPr id="16" name="Picture 2" descr="http://heqes.kubg.edu.ua/wp-content/uploads/2017/10/2017-08-09-02-800x445-300x167.jpg"/>
          <p:cNvPicPr>
            <a:picLocks noChangeAspect="1" noChangeArrowheads="1"/>
          </p:cNvPicPr>
          <p:nvPr/>
        </p:nvPicPr>
        <p:blipFill>
          <a:blip r:embed="rId9"/>
          <a:srcRect/>
          <a:stretch>
            <a:fillRect/>
          </a:stretch>
        </p:blipFill>
        <p:spPr bwMode="auto">
          <a:xfrm>
            <a:off x="110741" y="-223526"/>
            <a:ext cx="1783374" cy="99274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1507524" y="98854"/>
            <a:ext cx="6755027" cy="523220"/>
          </a:xfrm>
          <a:prstGeom prst="rect">
            <a:avLst/>
          </a:prstGeom>
          <a:noFill/>
        </p:spPr>
        <p:txBody>
          <a:bodyPr wrap="square" rtlCol="0">
            <a:spAutoFit/>
          </a:bodyPr>
          <a:lstStyle/>
          <a:p>
            <a:pPr algn="ctr"/>
            <a:r>
              <a:rPr lang="en-GB" sz="2800" b="1" dirty="0">
                <a:latin typeface="Times New Roman" pitchFamily="18" charset="0"/>
                <a:cs typeface="Times New Roman" pitchFamily="18" charset="0"/>
              </a:rPr>
              <a:t>Lection Topics</a:t>
            </a:r>
            <a:endParaRPr lang="ru-RU" sz="2800" b="1" dirty="0">
              <a:latin typeface="Times New Roman" pitchFamily="18" charset="0"/>
              <a:cs typeface="Times New Roman" pitchFamily="18" charset="0"/>
            </a:endParaRPr>
          </a:p>
        </p:txBody>
      </p:sp>
      <p:sp>
        <p:nvSpPr>
          <p:cNvPr id="1025" name="Rectangle 1"/>
          <p:cNvSpPr>
            <a:spLocks noChangeArrowheads="1"/>
          </p:cNvSpPr>
          <p:nvPr/>
        </p:nvSpPr>
        <p:spPr bwMode="auto">
          <a:xfrm>
            <a:off x="0" y="767456"/>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defTabSz="914400" fontAlgn="base">
              <a:spcBef>
                <a:spcPct val="0"/>
              </a:spcBef>
              <a:spcAft>
                <a:spcPct val="0"/>
              </a:spcAf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US" dirty="0">
                <a:latin typeface="Times New Roman" pitchFamily="18" charset="0"/>
                <a:ea typeface="Times New Roman" pitchFamily="18" charset="0"/>
                <a:cs typeface="Times New Roman" pitchFamily="18" charset="0"/>
              </a:rPr>
              <a:t>Quality assurance in higher education: the experience of the EU Member States:</a:t>
            </a:r>
            <a:endParaRPr kumimoji="0" lang="uk-UA"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lvl="0" defTabSz="914400" fontAlgn="base">
              <a:spcBef>
                <a:spcPct val="0"/>
              </a:spcBef>
              <a:spcAft>
                <a:spcPct val="0"/>
              </a:spcAf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GB"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Austria</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uk-UA" dirty="0">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Belgium</a:t>
            </a:r>
            <a:r>
              <a:rPr lang="uk-UA" dirty="0">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Bulgaria</a:t>
            </a: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lvl="0" defTabSz="914400" fontAlgn="base">
              <a:spcBef>
                <a:spcPct val="0"/>
              </a:spcBef>
              <a:spcAft>
                <a:spcPct val="0"/>
              </a:spcAf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US" dirty="0">
                <a:latin typeface="Times New Roman" pitchFamily="18" charset="0"/>
                <a:ea typeface="Times New Roman" pitchFamily="18" charset="0"/>
                <a:cs typeface="Times New Roman" pitchFamily="18" charset="0"/>
              </a:rPr>
              <a:t>Croatia </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ru-RU" dirty="0">
                <a:latin typeface="Times New Roman" pitchFamily="18" charset="0"/>
                <a:cs typeface="Times New Roman" pitchFamily="18" charset="0"/>
              </a:rPr>
              <a:t>                              </a:t>
            </a:r>
            <a:r>
              <a:rPr lang="en-US" dirty="0">
                <a:latin typeface="Times New Roman" pitchFamily="18" charset="0"/>
                <a:ea typeface="Times New Roman" pitchFamily="18" charset="0"/>
                <a:cs typeface="Times New Roman" pitchFamily="18" charset="0"/>
              </a:rPr>
              <a:t>Denmark</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Estonia</a:t>
            </a: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lang="uk-UA" dirty="0">
                <a:latin typeface="Times New Roman" pitchFamily="18" charset="0"/>
                <a:ea typeface="Times New Roman" pitchFamily="18" charset="0"/>
                <a:cs typeface="Times New Roman" pitchFamily="18" charset="0"/>
              </a:rPr>
              <a:t>                          </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Finland</a:t>
            </a:r>
            <a:r>
              <a:rPr lang="ru-RU" dirty="0">
                <a:latin typeface="Times New Roman" pitchFamily="18" charset="0"/>
                <a:cs typeface="Times New Roman" pitchFamily="18" charset="0"/>
              </a:rPr>
              <a:t>                                 </a:t>
            </a:r>
            <a:r>
              <a:rPr lang="en-GB" dirty="0">
                <a:latin typeface="Times New Roman" pitchFamily="18" charset="0"/>
                <a:cs typeface="Times New Roman" pitchFamily="18" charset="0"/>
              </a:rPr>
              <a:t>      France</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GB"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Germany</a:t>
            </a: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Greece</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I</a:t>
            </a:r>
            <a:r>
              <a:rPr kumimoji="0" lang="en-GB"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taly</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Hungary</a:t>
            </a: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uk-UA"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Ireland</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GB"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US" dirty="0">
                <a:latin typeface="Times New Roman" pitchFamily="18" charset="0"/>
                <a:ea typeface="Times New Roman" pitchFamily="18" charset="0"/>
                <a:cs typeface="Times New Roman" pitchFamily="18" charset="0"/>
              </a:rPr>
              <a:t>Lithuania </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Netherland</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Poland</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Portuguese</a:t>
            </a:r>
            <a:r>
              <a:rPr lang="ru-RU" dirty="0">
                <a:latin typeface="Times New Roman" pitchFamily="18" charset="0"/>
                <a:cs typeface="Times New Roman" pitchFamily="18" charset="0"/>
              </a:rPr>
              <a:t>                              </a:t>
            </a:r>
            <a:r>
              <a:rPr lang="en-GB" dirty="0">
                <a:latin typeface="Times New Roman" pitchFamily="18" charset="0"/>
                <a:cs typeface="Times New Roman" pitchFamily="18" charset="0"/>
              </a:rPr>
              <a:t>Rumania</a:t>
            </a: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Slovenia</a:t>
            </a:r>
            <a:r>
              <a:rPr lang="ru-RU" dirty="0">
                <a:latin typeface="Times New Roman" pitchFamily="18" charset="0"/>
                <a:cs typeface="Times New Roman" pitchFamily="18" charset="0"/>
              </a:rPr>
              <a:t>                                  </a:t>
            </a:r>
            <a:r>
              <a:rPr lang="en-GB" dirty="0">
                <a:latin typeface="Times New Roman" pitchFamily="18" charset="0"/>
                <a:cs typeface="Times New Roman" pitchFamily="18" charset="0"/>
              </a:rPr>
              <a:t>Spain</a:t>
            </a:r>
            <a:r>
              <a:rPr kumimoji="0" lang="uk-UA"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lang="en-GB" dirty="0">
                <a:latin typeface="Times New Roman" pitchFamily="18" charset="0"/>
                <a:ea typeface="Times New Roman" pitchFamily="18" charset="0"/>
                <a:cs typeface="Times New Roman" pitchFamily="18" charset="0"/>
              </a:rPr>
              <a:t>    the UK</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027" name="Picture 3" descr="Ð ÐµÐ·ÑÐ»ÑÑÐ°Ñ Ð¿Ð¾ÑÑÐºÑ Ð·Ð¾Ð±ÑÐ°Ð¶ÐµÐ½Ñ Ð·Ð° Ð·Ð°Ð¿Ð¸ÑÐ¾Ð¼ &quot;Ð°Ð²ÑÑÑÑÑ Ð¿ÑÐ°Ð¿Ð¾Ñ&quot;"/>
          <p:cNvPicPr>
            <a:picLocks noChangeAspect="1" noChangeArrowheads="1"/>
          </p:cNvPicPr>
          <p:nvPr/>
        </p:nvPicPr>
        <p:blipFill>
          <a:blip r:embed="rId4"/>
          <a:srcRect/>
          <a:stretch>
            <a:fillRect/>
          </a:stretch>
        </p:blipFill>
        <p:spPr bwMode="auto">
          <a:xfrm>
            <a:off x="822840" y="1127010"/>
            <a:ext cx="643495" cy="422133"/>
          </a:xfrm>
          <a:prstGeom prst="rect">
            <a:avLst/>
          </a:prstGeom>
          <a:noFill/>
        </p:spPr>
      </p:pic>
      <p:pic>
        <p:nvPicPr>
          <p:cNvPr id="1029" name="Picture 5" descr="Ð ÐµÐ·ÑÐ»ÑÑÐ°Ñ Ð¿Ð¾ÑÑÐºÑ Ð·Ð¾Ð±ÑÐ°Ð¶ÐµÐ½Ñ Ð·Ð° Ð·Ð°Ð¿Ð¸ÑÐ¾Ð¼ &quot;,tkmusz Ð¿ÑÐ°Ð¿Ð¾Ñ&quot;"/>
          <p:cNvPicPr>
            <a:picLocks noChangeAspect="1" noChangeArrowheads="1"/>
          </p:cNvPicPr>
          <p:nvPr/>
        </p:nvPicPr>
        <p:blipFill>
          <a:blip r:embed="rId5"/>
          <a:srcRect t="16509" b="16089"/>
          <a:stretch>
            <a:fillRect/>
          </a:stretch>
        </p:blipFill>
        <p:spPr bwMode="auto">
          <a:xfrm>
            <a:off x="3582516" y="1131823"/>
            <a:ext cx="594069" cy="400414"/>
          </a:xfrm>
          <a:prstGeom prst="rect">
            <a:avLst/>
          </a:prstGeom>
          <a:noFill/>
        </p:spPr>
      </p:pic>
      <p:pic>
        <p:nvPicPr>
          <p:cNvPr id="1031" name="Picture 7" descr="Ð ÐµÐ·ÑÐ»ÑÑÐ°Ñ Ð¿Ð¾ÑÑÐºÑ Ð·Ð¾Ð±ÑÐ°Ð¶ÐµÐ½Ñ Ð·Ð° Ð·Ð°Ð¿Ð¸ÑÐ¾Ð¼ &quot;ÐÐ¾Ð»Ð³Ð°ÑÑÑ Ð¿ÑÐ°Ð¿Ð¾Ñ&quot;"/>
          <p:cNvPicPr>
            <a:picLocks noChangeAspect="1" noChangeArrowheads="1"/>
          </p:cNvPicPr>
          <p:nvPr/>
        </p:nvPicPr>
        <p:blipFill>
          <a:blip r:embed="rId6"/>
          <a:srcRect t="16906" b="16964"/>
          <a:stretch>
            <a:fillRect/>
          </a:stretch>
        </p:blipFill>
        <p:spPr bwMode="auto">
          <a:xfrm>
            <a:off x="6182755" y="1072209"/>
            <a:ext cx="720554" cy="476505"/>
          </a:xfrm>
          <a:prstGeom prst="rect">
            <a:avLst/>
          </a:prstGeom>
          <a:noFill/>
        </p:spPr>
      </p:pic>
      <p:pic>
        <p:nvPicPr>
          <p:cNvPr id="1033" name="Picture 9" descr="Ð ÐµÐ·ÑÐ»ÑÑÐ°Ñ Ð¿Ð¾ÑÑÐºÑ Ð·Ð¾Ð±ÑÐ°Ð¶ÐµÐ½Ñ Ð·Ð° Ð·Ð°Ð¿Ð¸ÑÐ¾Ð¼ &quot;ÑÐ¾ÑÐ²Ð°ÑÑÑ Ð¿ÑÐ°Ð¿Ð¾Ñ&quot;"/>
          <p:cNvPicPr>
            <a:picLocks noChangeAspect="1" noChangeArrowheads="1"/>
          </p:cNvPicPr>
          <p:nvPr/>
        </p:nvPicPr>
        <p:blipFill>
          <a:blip r:embed="rId7"/>
          <a:srcRect/>
          <a:stretch>
            <a:fillRect/>
          </a:stretch>
        </p:blipFill>
        <p:spPr bwMode="auto">
          <a:xfrm>
            <a:off x="814602" y="2042641"/>
            <a:ext cx="651733" cy="325867"/>
          </a:xfrm>
          <a:prstGeom prst="rect">
            <a:avLst/>
          </a:prstGeom>
          <a:noFill/>
        </p:spPr>
      </p:pic>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9" name="Picture 15" descr="Ð ÐµÐ·ÑÐ»ÑÑÐ°Ñ Ð¿Ð¾ÑÑÐºÑ Ð·Ð¾Ð±ÑÐ°Ð¶ÐµÐ½Ñ Ð·Ð° Ð·Ð°Ð¿Ð¸ÑÐ¾Ð¼ &quot;Ð´Ð°Ð½ÑÑ Ð¿ÑÐ°Ð¿Ð¾Ñ&quot;"/>
          <p:cNvPicPr>
            <a:picLocks noChangeAspect="1" noChangeArrowheads="1"/>
          </p:cNvPicPr>
          <p:nvPr/>
        </p:nvPicPr>
        <p:blipFill>
          <a:blip r:embed="rId8"/>
          <a:srcRect/>
          <a:stretch>
            <a:fillRect/>
          </a:stretch>
        </p:blipFill>
        <p:spPr bwMode="auto">
          <a:xfrm>
            <a:off x="3566041" y="1966208"/>
            <a:ext cx="602305" cy="455716"/>
          </a:xfrm>
          <a:prstGeom prst="rect">
            <a:avLst/>
          </a:prstGeom>
          <a:noFill/>
        </p:spPr>
      </p:pic>
      <p:pic>
        <p:nvPicPr>
          <p:cNvPr id="1041" name="Picture 17" descr="Ð ÐµÐ·ÑÐ»ÑÑÐ°Ñ Ð¿Ð¾ÑÑÐºÑ Ð·Ð¾Ð±ÑÐ°Ð¶ÐµÐ½Ñ Ð·Ð° Ð·Ð°Ð¿Ð¸ÑÐ¾Ð¼ &quot;ÐÑÑÐ¾Ð½ÑÑ Ð¿ÑÐ°Ð¿Ð¾Ñ&quot;"/>
          <p:cNvPicPr>
            <a:picLocks noChangeAspect="1" noChangeArrowheads="1"/>
          </p:cNvPicPr>
          <p:nvPr/>
        </p:nvPicPr>
        <p:blipFill>
          <a:blip r:embed="rId9"/>
          <a:srcRect/>
          <a:stretch>
            <a:fillRect/>
          </a:stretch>
        </p:blipFill>
        <p:spPr bwMode="auto">
          <a:xfrm>
            <a:off x="6207281" y="2018270"/>
            <a:ext cx="679476" cy="432486"/>
          </a:xfrm>
          <a:prstGeom prst="rect">
            <a:avLst/>
          </a:prstGeom>
          <a:noFill/>
        </p:spPr>
      </p:pic>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53" name="Picture 29" descr="ÐÐ¾Ð²âÑÐ·Ð°Ð½Ðµ Ð·Ð¾Ð±ÑÐ°Ð¶ÐµÐ½Ð½Ñ"/>
          <p:cNvPicPr>
            <a:picLocks noChangeAspect="1" noChangeArrowheads="1"/>
          </p:cNvPicPr>
          <p:nvPr/>
        </p:nvPicPr>
        <p:blipFill>
          <a:blip r:embed="rId10"/>
          <a:srcRect l="1799" t="3275" r="1735" b="2079"/>
          <a:stretch>
            <a:fillRect/>
          </a:stretch>
        </p:blipFill>
        <p:spPr bwMode="auto">
          <a:xfrm>
            <a:off x="848498" y="2822832"/>
            <a:ext cx="560173" cy="373449"/>
          </a:xfrm>
          <a:prstGeom prst="rect">
            <a:avLst/>
          </a:prstGeom>
          <a:noFill/>
        </p:spPr>
      </p:pic>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59" name="Picture 35" descr="ÐÐ¾Ð²âÑÐ·Ð°Ð½Ðµ Ð·Ð¾Ð±ÑÐ°Ð¶ÐµÐ½Ð½Ñ"/>
          <p:cNvPicPr>
            <a:picLocks noChangeAspect="1" noChangeArrowheads="1"/>
          </p:cNvPicPr>
          <p:nvPr/>
        </p:nvPicPr>
        <p:blipFill>
          <a:blip r:embed="rId11"/>
          <a:srcRect/>
          <a:stretch>
            <a:fillRect/>
          </a:stretch>
        </p:blipFill>
        <p:spPr bwMode="auto">
          <a:xfrm>
            <a:off x="3566984" y="2847932"/>
            <a:ext cx="644696" cy="429797"/>
          </a:xfrm>
          <a:prstGeom prst="rect">
            <a:avLst/>
          </a:prstGeom>
          <a:noFill/>
        </p:spPr>
      </p:pic>
      <p:pic>
        <p:nvPicPr>
          <p:cNvPr id="1061" name="Picture 37" descr="Ð ÐµÐ·ÑÐ»ÑÑÐ°Ñ Ð¿Ð¾ÑÑÐºÑ Ð·Ð¾Ð±ÑÐ°Ð¶ÐµÐ½Ñ Ð·Ð° Ð·Ð°Ð¿Ð¸ÑÐ¾Ð¼ &quot;ÐÑÐ¼ÐµÑÑÐ¸Ð½Ð¸ Ð¿ÑÐ°Ð¿Ð¾Ñ&quot;"/>
          <p:cNvPicPr>
            <a:picLocks noChangeAspect="1" noChangeArrowheads="1"/>
          </p:cNvPicPr>
          <p:nvPr/>
        </p:nvPicPr>
        <p:blipFill>
          <a:blip r:embed="rId12"/>
          <a:srcRect t="17336" b="16318"/>
          <a:stretch>
            <a:fillRect/>
          </a:stretch>
        </p:blipFill>
        <p:spPr bwMode="auto">
          <a:xfrm>
            <a:off x="6268051" y="2835172"/>
            <a:ext cx="618782" cy="410536"/>
          </a:xfrm>
          <a:prstGeom prst="rect">
            <a:avLst/>
          </a:prstGeom>
          <a:noFill/>
        </p:spPr>
      </p:pic>
      <p:pic>
        <p:nvPicPr>
          <p:cNvPr id="1063" name="Picture 39" descr="Ð ÐµÐ·ÑÐ»ÑÑÐ°Ñ Ð¿Ð¾ÑÑÐºÑ Ð·Ð¾Ð±ÑÐ°Ð¶ÐµÐ½Ñ Ð·Ð° Ð·Ð°Ð¿Ð¸ÑÐ¾Ð¼ &quot;ÐÑÐµÑÑÑ Ð¿ÑÐ°Ð¿Ð¾Ñ&quot;"/>
          <p:cNvPicPr>
            <a:picLocks noChangeAspect="1" noChangeArrowheads="1"/>
          </p:cNvPicPr>
          <p:nvPr/>
        </p:nvPicPr>
        <p:blipFill>
          <a:blip r:embed="rId13"/>
          <a:srcRect/>
          <a:stretch>
            <a:fillRect/>
          </a:stretch>
        </p:blipFill>
        <p:spPr bwMode="auto">
          <a:xfrm>
            <a:off x="814603" y="3628385"/>
            <a:ext cx="585830" cy="389577"/>
          </a:xfrm>
          <a:prstGeom prst="rect">
            <a:avLst/>
          </a:prstGeom>
          <a:noFill/>
        </p:spPr>
      </p:pic>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69" name="Picture 45" descr="Ð ÐµÐ·ÑÐ»ÑÑÐ°Ñ Ð¿Ð¾ÑÑÐºÑ Ð·Ð¾Ð±ÑÐ°Ð¶ÐµÐ½Ñ Ð·Ð° Ð·Ð°Ð¿Ð¸ÑÐ¾Ð¼ &quot;ÐÑÐ°Ð»ÑÑ Ð¿ÑÐ°Ð¿Ð¾Ñ&quot;"/>
          <p:cNvPicPr>
            <a:picLocks noChangeAspect="1" noChangeArrowheads="1"/>
          </p:cNvPicPr>
          <p:nvPr/>
        </p:nvPicPr>
        <p:blipFill>
          <a:blip r:embed="rId14"/>
          <a:srcRect t="16798" b="16749"/>
          <a:stretch>
            <a:fillRect/>
          </a:stretch>
        </p:blipFill>
        <p:spPr bwMode="auto">
          <a:xfrm>
            <a:off x="3566041" y="3599936"/>
            <a:ext cx="632214" cy="420128"/>
          </a:xfrm>
          <a:prstGeom prst="rect">
            <a:avLst/>
          </a:prstGeom>
          <a:noFill/>
        </p:spPr>
      </p:pic>
      <p:pic>
        <p:nvPicPr>
          <p:cNvPr id="1071" name="Picture 47" descr="Ð ÐµÐ·ÑÐ»ÑÑÐ°Ñ Ð¿Ð¾ÑÑÐºÑ Ð·Ð¾Ð±ÑÐ°Ð¶ÐµÐ½Ñ Ð·Ð° Ð·Ð°Ð¿Ð¸ÑÐ¾Ð¼ &quot;ÑÐ³Ð¾ÑÑÐ¸Ð½Ð° Ð¿ÑÐ°Ð¿Ð¾Ñ&quot;"/>
          <p:cNvPicPr>
            <a:picLocks noChangeAspect="1" noChangeArrowheads="1"/>
          </p:cNvPicPr>
          <p:nvPr/>
        </p:nvPicPr>
        <p:blipFill>
          <a:blip r:embed="rId15"/>
          <a:srcRect/>
          <a:stretch>
            <a:fillRect/>
          </a:stretch>
        </p:blipFill>
        <p:spPr bwMode="auto">
          <a:xfrm>
            <a:off x="6292765" y="3616411"/>
            <a:ext cx="595709" cy="396146"/>
          </a:xfrm>
          <a:prstGeom prst="rect">
            <a:avLst/>
          </a:prstGeom>
          <a:noFill/>
        </p:spPr>
      </p:pic>
      <p:pic>
        <p:nvPicPr>
          <p:cNvPr id="1073" name="Picture 49" descr="Ð ÐµÐ·ÑÐ»ÑÑÐ°Ñ Ð¿Ð¾ÑÑÐºÑ Ð·Ð¾Ð±ÑÐ°Ð¶ÐµÐ½Ñ Ð·Ð° Ð·Ð°Ð¿Ð¸ÑÐ¾Ð¼ &quot;ÐÑÐ»Ð°Ð½Ð´ÑÑ Ð¿ÑÐ°Ð¿Ð¾Ñ&quot;"/>
          <p:cNvPicPr>
            <a:picLocks noChangeAspect="1" noChangeArrowheads="1"/>
          </p:cNvPicPr>
          <p:nvPr/>
        </p:nvPicPr>
        <p:blipFill>
          <a:blip r:embed="rId16"/>
          <a:srcRect t="16906" b="16533"/>
          <a:stretch>
            <a:fillRect/>
          </a:stretch>
        </p:blipFill>
        <p:spPr bwMode="auto">
          <a:xfrm>
            <a:off x="790833" y="4438092"/>
            <a:ext cx="609599" cy="405756"/>
          </a:xfrm>
          <a:prstGeom prst="rect">
            <a:avLst/>
          </a:prstGeom>
          <a:noFill/>
        </p:spPr>
      </p:pic>
      <p:pic>
        <p:nvPicPr>
          <p:cNvPr id="1075" name="Picture 51" descr="Ð ÐµÐ·ÑÐ»ÑÑÐ°Ñ Ð¿Ð¾ÑÑÐºÑ Ð·Ð¾Ð±ÑÐ°Ð¶ÐµÐ½Ñ Ð·Ð° Ð·Ð°Ð¿Ð¸ÑÐ¾Ð¼ &quot;ÐÐ¸ÑÐ²Ð¸ Ð¿ÑÐ°Ð¿Ð¾Ñ&quot;"/>
          <p:cNvPicPr>
            <a:picLocks noChangeAspect="1" noChangeArrowheads="1"/>
          </p:cNvPicPr>
          <p:nvPr/>
        </p:nvPicPr>
        <p:blipFill>
          <a:blip r:embed="rId17"/>
          <a:srcRect t="17233" b="16852"/>
          <a:stretch>
            <a:fillRect/>
          </a:stretch>
        </p:blipFill>
        <p:spPr bwMode="auto">
          <a:xfrm>
            <a:off x="3566041" y="4448432"/>
            <a:ext cx="637382" cy="420130"/>
          </a:xfrm>
          <a:prstGeom prst="rect">
            <a:avLst/>
          </a:prstGeom>
          <a:noFill/>
        </p:spPr>
      </p:pic>
      <p:pic>
        <p:nvPicPr>
          <p:cNvPr id="1077" name="Picture 53" descr="Ð ÐµÐ·ÑÐ»ÑÑÐ°Ñ Ð¿Ð¾ÑÑÐºÑ Ð·Ð¾Ð±ÑÐ°Ð¶ÐµÐ½Ñ Ð·Ð° Ð·Ð°Ð¿Ð¸ÑÐ¾Ð¼ &quot;ÐÑÐ´ÐµÑÐ»Ð°Ð½Ð´ÑÐ² Ð¿ÑÐ°Ð¿Ð¾Ñ&quot;"/>
          <p:cNvPicPr>
            <a:picLocks noChangeAspect="1" noChangeArrowheads="1"/>
          </p:cNvPicPr>
          <p:nvPr/>
        </p:nvPicPr>
        <p:blipFill>
          <a:blip r:embed="rId18"/>
          <a:srcRect/>
          <a:stretch>
            <a:fillRect/>
          </a:stretch>
        </p:blipFill>
        <p:spPr bwMode="auto">
          <a:xfrm>
            <a:off x="6317477" y="4465641"/>
            <a:ext cx="585831" cy="391334"/>
          </a:xfrm>
          <a:prstGeom prst="rect">
            <a:avLst/>
          </a:prstGeom>
          <a:noFill/>
        </p:spPr>
      </p:pic>
      <p:pic>
        <p:nvPicPr>
          <p:cNvPr id="1079" name="Picture 55" descr="Ð ÐµÐ·ÑÐ»ÑÑÐ°Ñ Ð¿Ð¾ÑÑÐºÑ Ð·Ð¾Ð±ÑÐ°Ð¶ÐµÐ½Ñ Ð·Ð° Ð·Ð°Ð¿Ð¸ÑÐ¾Ð¼ &quot;ÐÐ¾Ð»ÑÑÑ Ð¿ÑÐ°Ð¿Ð¾Ñ&quot;"/>
          <p:cNvPicPr>
            <a:picLocks noChangeAspect="1" noChangeArrowheads="1"/>
          </p:cNvPicPr>
          <p:nvPr/>
        </p:nvPicPr>
        <p:blipFill>
          <a:blip r:embed="rId19"/>
          <a:srcRect/>
          <a:stretch>
            <a:fillRect/>
          </a:stretch>
        </p:blipFill>
        <p:spPr bwMode="auto">
          <a:xfrm>
            <a:off x="790835" y="5267976"/>
            <a:ext cx="642550" cy="429003"/>
          </a:xfrm>
          <a:prstGeom prst="rect">
            <a:avLst/>
          </a:prstGeom>
          <a:noFill/>
        </p:spPr>
      </p:pic>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89" name="Picture 65" descr="Ð ÐµÐ·ÑÐ»ÑÑÐ°Ñ Ð¿Ð¾ÑÑÐºÑ Ð·Ð¾Ð±ÑÐ°Ð¶ÐµÐ½Ñ Ð·Ð° Ð·Ð°Ð¿Ð¸ÑÐ¾Ð¼ &quot;ÐÐ¾ÑÑÑÐ³Ð°Ð»ÑÑ    Ð¿ÑÐ°Ð¿Ð¾Ñ&quot;"/>
          <p:cNvPicPr>
            <a:picLocks noChangeAspect="1" noChangeArrowheads="1"/>
          </p:cNvPicPr>
          <p:nvPr/>
        </p:nvPicPr>
        <p:blipFill>
          <a:blip r:embed="rId20"/>
          <a:srcRect t="17336" b="16749"/>
          <a:stretch>
            <a:fillRect/>
          </a:stretch>
        </p:blipFill>
        <p:spPr bwMode="auto">
          <a:xfrm>
            <a:off x="3557803" y="5246095"/>
            <a:ext cx="627020" cy="413300"/>
          </a:xfrm>
          <a:prstGeom prst="rect">
            <a:avLst/>
          </a:prstGeom>
          <a:noFill/>
        </p:spPr>
      </p:pic>
      <p:pic>
        <p:nvPicPr>
          <p:cNvPr id="1091" name="Picture 67" descr="Ð ÐµÐ·ÑÐ»ÑÑÐ°Ñ Ð¿Ð¾ÑÑÐºÑ Ð·Ð¾Ð±ÑÐ°Ð¶ÐµÐ½Ñ Ð·Ð° Ð·Ð°Ð¿Ð¸ÑÐ¾Ð¼ &quot;Ð ÑÐ¼ÑÐ½ÑÑ   Ð¿ÑÐ°Ð¿Ð¾Ñ&quot;"/>
          <p:cNvPicPr>
            <a:picLocks noChangeAspect="1" noChangeArrowheads="1"/>
          </p:cNvPicPr>
          <p:nvPr/>
        </p:nvPicPr>
        <p:blipFill>
          <a:blip r:embed="rId21"/>
          <a:srcRect t="16583" b="16425"/>
          <a:stretch>
            <a:fillRect/>
          </a:stretch>
        </p:blipFill>
        <p:spPr bwMode="auto">
          <a:xfrm>
            <a:off x="6317479" y="5266856"/>
            <a:ext cx="610542" cy="409014"/>
          </a:xfrm>
          <a:prstGeom prst="rect">
            <a:avLst/>
          </a:prstGeom>
          <a:noFill/>
        </p:spPr>
      </p:pic>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01" name="Picture 77" descr="ÐÐ¾Ð²âÑÐ·Ð°Ð½Ðµ Ð·Ð¾Ð±ÑÐ°Ð¶ÐµÐ½Ð½Ñ"/>
          <p:cNvPicPr>
            <a:picLocks noChangeAspect="1" noChangeArrowheads="1"/>
          </p:cNvPicPr>
          <p:nvPr/>
        </p:nvPicPr>
        <p:blipFill>
          <a:blip r:embed="rId22"/>
          <a:srcRect/>
          <a:stretch>
            <a:fillRect/>
          </a:stretch>
        </p:blipFill>
        <p:spPr bwMode="auto">
          <a:xfrm>
            <a:off x="781651" y="6051849"/>
            <a:ext cx="684683" cy="455999"/>
          </a:xfrm>
          <a:prstGeom prst="rect">
            <a:avLst/>
          </a:prstGeom>
          <a:noFill/>
        </p:spPr>
      </p:pic>
      <p:pic>
        <p:nvPicPr>
          <p:cNvPr id="1103" name="Picture 79" descr="Ð ÐµÐ·ÑÐ»ÑÑÐ°Ñ Ð¿Ð¾ÑÑÐºÑ Ð·Ð¾Ð±ÑÐ°Ð¶ÐµÐ½Ñ Ð·Ð° Ð·Ð°Ð¿Ð¸ÑÐ¾Ð¼ &quot;ÐÑÐ¿Ð°Ð½ÑÑ  Ð¿ÑÐ°Ð¿Ð¾Ñ&quot;"/>
          <p:cNvPicPr>
            <a:picLocks noChangeAspect="1" noChangeArrowheads="1"/>
          </p:cNvPicPr>
          <p:nvPr/>
        </p:nvPicPr>
        <p:blipFill>
          <a:blip r:embed="rId23"/>
          <a:srcRect/>
          <a:stretch>
            <a:fillRect/>
          </a:stretch>
        </p:blipFill>
        <p:spPr bwMode="auto">
          <a:xfrm>
            <a:off x="3575917" y="6060870"/>
            <a:ext cx="633618" cy="422307"/>
          </a:xfrm>
          <a:prstGeom prst="rect">
            <a:avLst/>
          </a:prstGeom>
          <a:noFill/>
        </p:spPr>
      </p:pic>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09" name="Picture 85" descr="ÐÐ¾Ð²âÑÐ·Ð°Ð½Ðµ Ð·Ð¾Ð±ÑÐ°Ð¶ÐµÐ½Ð½Ñ"/>
          <p:cNvPicPr>
            <a:picLocks noChangeAspect="1" noChangeArrowheads="1"/>
          </p:cNvPicPr>
          <p:nvPr/>
        </p:nvPicPr>
        <p:blipFill>
          <a:blip r:embed="rId24"/>
          <a:srcRect/>
          <a:stretch>
            <a:fillRect/>
          </a:stretch>
        </p:blipFill>
        <p:spPr bwMode="auto">
          <a:xfrm>
            <a:off x="6301002" y="6151604"/>
            <a:ext cx="618782" cy="356418"/>
          </a:xfrm>
          <a:prstGeom prst="rect">
            <a:avLst/>
          </a:prstGeom>
          <a:noFill/>
        </p:spPr>
      </p:pic>
      <p:pic>
        <p:nvPicPr>
          <p:cNvPr id="55" name="Picture 4" descr="F:\eu_flag_co_funded_pos_[rgb]_right.jpg"/>
          <p:cNvPicPr>
            <a:picLocks noChangeAspect="1" noChangeArrowheads="1"/>
          </p:cNvPicPr>
          <p:nvPr/>
        </p:nvPicPr>
        <p:blipFill>
          <a:blip r:embed="rId25"/>
          <a:srcRect/>
          <a:stretch>
            <a:fillRect/>
          </a:stretch>
        </p:blipFill>
        <p:spPr bwMode="auto">
          <a:xfrm>
            <a:off x="7628238" y="0"/>
            <a:ext cx="1309816" cy="374138"/>
          </a:xfrm>
          <a:prstGeom prst="rect">
            <a:avLst/>
          </a:prstGeom>
          <a:noFill/>
        </p:spPr>
      </p:pic>
      <p:pic>
        <p:nvPicPr>
          <p:cNvPr id="51" name="Picture 2" descr="http://heqes.kubg.edu.ua/wp-content/uploads/2017/10/2017-08-09-02-800x445-300x167.jpg"/>
          <p:cNvPicPr>
            <a:picLocks noChangeAspect="1" noChangeArrowheads="1"/>
          </p:cNvPicPr>
          <p:nvPr/>
        </p:nvPicPr>
        <p:blipFill>
          <a:blip r:embed="rId26"/>
          <a:srcRect/>
          <a:stretch>
            <a:fillRect/>
          </a:stretch>
        </p:blipFill>
        <p:spPr bwMode="auto">
          <a:xfrm>
            <a:off x="155575" y="-196256"/>
            <a:ext cx="1699352" cy="94597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1507524" y="181232"/>
            <a:ext cx="6755027" cy="523220"/>
          </a:xfrm>
          <a:prstGeom prst="rect">
            <a:avLst/>
          </a:prstGeom>
          <a:noFill/>
        </p:spPr>
        <p:txBody>
          <a:bodyPr wrap="square" rtlCol="0">
            <a:spAutoFit/>
          </a:bodyPr>
          <a:lstStyle/>
          <a:p>
            <a:pPr algn="ctr"/>
            <a:r>
              <a:rPr lang="en-GB" sz="2800" b="1" dirty="0">
                <a:latin typeface="Times New Roman" pitchFamily="18" charset="0"/>
                <a:cs typeface="Times New Roman" pitchFamily="18" charset="0"/>
              </a:rPr>
              <a:t>Training Topics</a:t>
            </a:r>
            <a:endParaRPr lang="ru-RU" sz="2800" b="1" dirty="0">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9700" name="Picture 4" descr="F:\eu_flag_co_funded_pos_[rgb]_right.jpg"/>
          <p:cNvPicPr>
            <a:picLocks noChangeAspect="1" noChangeArrowheads="1"/>
          </p:cNvPicPr>
          <p:nvPr/>
        </p:nvPicPr>
        <p:blipFill>
          <a:blip r:embed="rId4"/>
          <a:srcRect/>
          <a:stretch>
            <a:fillRect/>
          </a:stretch>
        </p:blipFill>
        <p:spPr bwMode="auto">
          <a:xfrm>
            <a:off x="7628238" y="0"/>
            <a:ext cx="1309816" cy="374138"/>
          </a:xfrm>
          <a:prstGeom prst="rect">
            <a:avLst/>
          </a:prstGeom>
          <a:noFill/>
        </p:spPr>
      </p:pic>
      <p:graphicFrame>
        <p:nvGraphicFramePr>
          <p:cNvPr id="70" name="Схема 69"/>
          <p:cNvGraphicFramePr/>
          <p:nvPr>
            <p:extLst>
              <p:ext uri="{D42A27DB-BD31-4B8C-83A1-F6EECF244321}">
                <p14:modId xmlns:p14="http://schemas.microsoft.com/office/powerpoint/2010/main" val="214880854"/>
              </p:ext>
            </p:extLst>
          </p:nvPr>
        </p:nvGraphicFramePr>
        <p:xfrm>
          <a:off x="609601" y="968632"/>
          <a:ext cx="8279026" cy="50285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1" name="Picture 2" descr="http://heqes.kubg.edu.ua/wp-content/uploads/2017/10/2017-08-09-02-800x445-300x167.jpg"/>
          <p:cNvPicPr>
            <a:picLocks noChangeAspect="1" noChangeArrowheads="1"/>
          </p:cNvPicPr>
          <p:nvPr/>
        </p:nvPicPr>
        <p:blipFill>
          <a:blip r:embed="rId10"/>
          <a:srcRect/>
          <a:stretch>
            <a:fillRect/>
          </a:stretch>
        </p:blipFill>
        <p:spPr bwMode="auto">
          <a:xfrm>
            <a:off x="102502" y="-96225"/>
            <a:ext cx="1675757" cy="93283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428367" y="107092"/>
            <a:ext cx="8559113" cy="954107"/>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Inclusion of new headings in open access scientific journals</a:t>
            </a:r>
            <a:endParaRPr lang="ru-RU" sz="2800" b="1" dirty="0">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41" name="Таблиця 40"/>
          <p:cNvGraphicFramePr>
            <a:graphicFrameLocks noGrp="1"/>
          </p:cNvGraphicFramePr>
          <p:nvPr>
            <p:extLst>
              <p:ext uri="{D42A27DB-BD31-4B8C-83A1-F6EECF244321}">
                <p14:modId xmlns:p14="http://schemas.microsoft.com/office/powerpoint/2010/main" val="2236579118"/>
              </p:ext>
            </p:extLst>
          </p:nvPr>
        </p:nvGraphicFramePr>
        <p:xfrm>
          <a:off x="403653" y="1174807"/>
          <a:ext cx="8204886" cy="5062472"/>
        </p:xfrm>
        <a:graphic>
          <a:graphicData uri="http://schemas.openxmlformats.org/drawingml/2006/table">
            <a:tbl>
              <a:tblPr firstRow="1" bandRow="1">
                <a:tableStyleId>{3B4B98B0-60AC-42C2-AFA5-B58CD77FA1E5}</a:tableStyleId>
              </a:tblPr>
              <a:tblGrid>
                <a:gridCol w="1318055">
                  <a:extLst>
                    <a:ext uri="{9D8B030D-6E8A-4147-A177-3AD203B41FA5}">
                      <a16:colId xmlns:a16="http://schemas.microsoft.com/office/drawing/2014/main" val="20000"/>
                    </a:ext>
                  </a:extLst>
                </a:gridCol>
                <a:gridCol w="6886831">
                  <a:extLst>
                    <a:ext uri="{9D8B030D-6E8A-4147-A177-3AD203B41FA5}">
                      <a16:colId xmlns:a16="http://schemas.microsoft.com/office/drawing/2014/main" val="20001"/>
                    </a:ext>
                  </a:extLst>
                </a:gridCol>
              </a:tblGrid>
              <a:tr h="1648712">
                <a:tc>
                  <a:txBody>
                    <a:bodyPr/>
                    <a:lstStyle/>
                    <a:p>
                      <a:endParaRPr lang="ru-RU" dirty="0">
                        <a:latin typeface="Times New Roman" pitchFamily="18" charset="0"/>
                        <a:cs typeface="Times New Roman" pitchFamily="18" charset="0"/>
                      </a:endParaRPr>
                    </a:p>
                  </a:txBody>
                  <a:tcPr/>
                </a:tc>
                <a:tc>
                  <a:txBody>
                    <a:bodyPr/>
                    <a:lstStyle/>
                    <a:p>
                      <a:pPr algn="ctr"/>
                      <a:r>
                        <a:rPr lang="en-US" sz="1600" b="1" kern="1200" dirty="0">
                          <a:solidFill>
                            <a:schemeClr val="tx1"/>
                          </a:solidFill>
                          <a:latin typeface="Times New Roman" pitchFamily="18" charset="0"/>
                          <a:ea typeface="+mn-ea"/>
                          <a:cs typeface="Times New Roman" pitchFamily="18" charset="0"/>
                        </a:rPr>
                        <a:t>Quality Assurance in Higher Education: Ukrainian-Polish Experience</a:t>
                      </a:r>
                      <a:endParaRPr lang="uk-UA" sz="1600" b="1" kern="1200" dirty="0">
                        <a:solidFill>
                          <a:schemeClr val="tx1"/>
                        </a:solidFill>
                        <a:latin typeface="Times New Roman" pitchFamily="18" charset="0"/>
                        <a:ea typeface="+mn-ea"/>
                        <a:cs typeface="Times New Roman" pitchFamily="18" charset="0"/>
                      </a:endParaRPr>
                    </a:p>
                    <a:p>
                      <a:pPr algn="just"/>
                      <a:r>
                        <a:rPr lang="ru-RU" sz="1800" b="0" kern="1200" dirty="0">
                          <a:solidFill>
                            <a:schemeClr val="tx1"/>
                          </a:solidFill>
                          <a:latin typeface="Times New Roman" pitchFamily="18" charset="0"/>
                          <a:ea typeface="+mn-ea"/>
                          <a:cs typeface="Times New Roman" pitchFamily="18" charset="0"/>
                        </a:rPr>
                        <a:t>                                        № 6, 2017  – 3 </a:t>
                      </a:r>
                      <a:r>
                        <a:rPr lang="en-GB" sz="1800" b="0" kern="1200" dirty="0">
                          <a:solidFill>
                            <a:schemeClr val="tx1"/>
                          </a:solidFill>
                          <a:latin typeface="Times New Roman" pitchFamily="18" charset="0"/>
                          <a:ea typeface="+mn-ea"/>
                          <a:cs typeface="Times New Roman" pitchFamily="18" charset="0"/>
                        </a:rPr>
                        <a:t>articles</a:t>
                      </a:r>
                    </a:p>
                    <a:p>
                      <a:pPr marL="0" marR="0" indent="0" algn="just" defTabSz="457189" rtl="0" eaLnBrk="1" fontAlgn="auto" latinLnBrk="0" hangingPunct="1">
                        <a:lnSpc>
                          <a:spcPct val="100000"/>
                        </a:lnSpc>
                        <a:spcBef>
                          <a:spcPts val="0"/>
                        </a:spcBef>
                        <a:spcAft>
                          <a:spcPts val="0"/>
                        </a:spcAft>
                        <a:buClrTx/>
                        <a:buSzTx/>
                        <a:buFontTx/>
                        <a:buNone/>
                        <a:tabLst/>
                        <a:defRPr/>
                      </a:pPr>
                      <a:r>
                        <a:rPr lang="en-GB" sz="1800" b="0" kern="1200" baseline="0" dirty="0">
                          <a:solidFill>
                            <a:schemeClr val="tx1"/>
                          </a:solidFill>
                          <a:latin typeface="Times New Roman" pitchFamily="18" charset="0"/>
                          <a:ea typeface="+mn-ea"/>
                          <a:cs typeface="Times New Roman" pitchFamily="18" charset="0"/>
                        </a:rPr>
                        <a:t>                                        </a:t>
                      </a:r>
                      <a:r>
                        <a:rPr lang="ru-RU" sz="1800" b="0" kern="1200" dirty="0">
                          <a:solidFill>
                            <a:schemeClr val="tx1"/>
                          </a:solidFill>
                          <a:latin typeface="Times New Roman" pitchFamily="18" charset="0"/>
                          <a:ea typeface="+mn-ea"/>
                          <a:cs typeface="Times New Roman" pitchFamily="18" charset="0"/>
                        </a:rPr>
                        <a:t>№ 7, 2018 </a:t>
                      </a:r>
                      <a:r>
                        <a:rPr lang="en-GB" sz="1800" b="0" kern="1200" baseline="0" dirty="0">
                          <a:solidFill>
                            <a:schemeClr val="tx1"/>
                          </a:solidFill>
                          <a:latin typeface="Times New Roman" pitchFamily="18" charset="0"/>
                          <a:ea typeface="+mn-ea"/>
                          <a:cs typeface="Times New Roman" pitchFamily="18" charset="0"/>
                        </a:rPr>
                        <a:t> </a:t>
                      </a:r>
                      <a:r>
                        <a:rPr lang="ru-RU" sz="1800" b="0" kern="1200" dirty="0">
                          <a:solidFill>
                            <a:schemeClr val="tx1"/>
                          </a:solidFill>
                          <a:latin typeface="Times New Roman" pitchFamily="18" charset="0"/>
                          <a:ea typeface="+mn-ea"/>
                          <a:cs typeface="Times New Roman" pitchFamily="18" charset="0"/>
                        </a:rPr>
                        <a:t>–  2 </a:t>
                      </a:r>
                      <a:r>
                        <a:rPr lang="en-GB" sz="1800" b="0" kern="1200" dirty="0">
                          <a:solidFill>
                            <a:schemeClr val="tx1"/>
                          </a:solidFill>
                          <a:latin typeface="Times New Roman" pitchFamily="18" charset="0"/>
                          <a:ea typeface="+mn-ea"/>
                          <a:cs typeface="Times New Roman" pitchFamily="18" charset="0"/>
                        </a:rPr>
                        <a:t>articles</a:t>
                      </a:r>
                      <a:endParaRPr lang="ru-RU" sz="1800" b="0" kern="1200" dirty="0">
                        <a:solidFill>
                          <a:schemeClr val="tx1"/>
                        </a:solidFill>
                        <a:latin typeface="Times New Roman" pitchFamily="18" charset="0"/>
                        <a:ea typeface="+mn-ea"/>
                        <a:cs typeface="Times New Roman" pitchFamily="18" charset="0"/>
                      </a:endParaRPr>
                    </a:p>
                    <a:p>
                      <a:pPr marL="0" marR="0" indent="0" algn="just" defTabSz="457189" rtl="0" eaLnBrk="1" fontAlgn="auto" latinLnBrk="0" hangingPunct="1">
                        <a:lnSpc>
                          <a:spcPct val="100000"/>
                        </a:lnSpc>
                        <a:spcBef>
                          <a:spcPts val="0"/>
                        </a:spcBef>
                        <a:spcAft>
                          <a:spcPts val="0"/>
                        </a:spcAft>
                        <a:buClrTx/>
                        <a:buSzTx/>
                        <a:buFontTx/>
                        <a:buNone/>
                        <a:tabLst/>
                        <a:defRPr/>
                      </a:pPr>
                      <a:r>
                        <a:rPr lang="ru-RU" sz="1800" b="0" kern="1200" dirty="0">
                          <a:solidFill>
                            <a:schemeClr val="tx1"/>
                          </a:solidFill>
                          <a:latin typeface="Times New Roman" pitchFamily="18" charset="0"/>
                          <a:ea typeface="+mn-ea"/>
                          <a:cs typeface="Times New Roman" pitchFamily="18" charset="0"/>
                        </a:rPr>
                        <a:t>                                        № 8, 2019 – 5</a:t>
                      </a:r>
                      <a:r>
                        <a:rPr lang="en-GB" sz="1800" b="0" kern="1200" dirty="0">
                          <a:solidFill>
                            <a:schemeClr val="tx1"/>
                          </a:solidFill>
                          <a:latin typeface="Times New Roman" pitchFamily="18" charset="0"/>
                          <a:ea typeface="+mn-ea"/>
                          <a:cs typeface="Times New Roman" pitchFamily="18" charset="0"/>
                        </a:rPr>
                        <a:t> articles</a:t>
                      </a:r>
                    </a:p>
                    <a:p>
                      <a:pPr algn="just"/>
                      <a:endParaRPr lang="ru-RU" sz="1800" b="0" kern="1200" dirty="0">
                        <a:solidFill>
                          <a:schemeClr val="tx1"/>
                        </a:solidFill>
                        <a:latin typeface="Times New Roman" pitchFamily="18" charset="0"/>
                        <a:ea typeface="+mn-ea"/>
                        <a:cs typeface="Times New Roman" pitchFamily="18" charset="0"/>
                      </a:endParaRPr>
                    </a:p>
                  </a:txBody>
                  <a:tcPr/>
                </a:tc>
                <a:extLst>
                  <a:ext uri="{0D108BD9-81ED-4DB2-BD59-A6C34878D82A}">
                    <a16:rowId xmlns:a16="http://schemas.microsoft.com/office/drawing/2014/main" val="10000"/>
                  </a:ext>
                </a:extLst>
              </a:tr>
              <a:tr h="1648712">
                <a:tc>
                  <a:txBody>
                    <a:bodyPr/>
                    <a:lstStyle/>
                    <a:p>
                      <a:endParaRPr lang="ru-RU" dirty="0">
                        <a:latin typeface="Times New Roman" pitchFamily="18" charset="0"/>
                        <a:cs typeface="Times New Roman" pitchFamily="18" charset="0"/>
                      </a:endParaRPr>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600" b="1" dirty="0">
                          <a:latin typeface="Times New Roman" pitchFamily="18" charset="0"/>
                          <a:cs typeface="Times New Roman" pitchFamily="18" charset="0"/>
                        </a:rPr>
                        <a:t>Higher education quality and its expert support: the EU experience</a:t>
                      </a:r>
                      <a:endParaRPr lang="ru-RU" sz="1600" b="1" dirty="0">
                        <a:latin typeface="Times New Roman" pitchFamily="18" charset="0"/>
                        <a:cs typeface="Times New Roman" pitchFamily="18" charset="0"/>
                      </a:endParaRPr>
                    </a:p>
                    <a:p>
                      <a:pPr marL="0" marR="0" indent="0" algn="just" defTabSz="457189" rtl="0" eaLnBrk="1" fontAlgn="auto" latinLnBrk="0" hangingPunct="1">
                        <a:lnSpc>
                          <a:spcPct val="100000"/>
                        </a:lnSpc>
                        <a:spcBef>
                          <a:spcPts val="0"/>
                        </a:spcBef>
                        <a:spcAft>
                          <a:spcPts val="0"/>
                        </a:spcAft>
                        <a:buClrTx/>
                        <a:buSzTx/>
                        <a:buFontTx/>
                        <a:buNone/>
                        <a:tabLst/>
                        <a:defRPr/>
                      </a:pPr>
                      <a:r>
                        <a:rPr lang="ru-RU" b="0" dirty="0">
                          <a:latin typeface="Times New Roman" pitchFamily="18" charset="0"/>
                          <a:cs typeface="Times New Roman" pitchFamily="18" charset="0"/>
                        </a:rPr>
                        <a:t>                                   № 3-4, 2017  </a:t>
                      </a:r>
                      <a:r>
                        <a:rPr lang="ru-RU" sz="1800" b="0" kern="1200" dirty="0">
                          <a:solidFill>
                            <a:schemeClr val="tx1"/>
                          </a:solidFill>
                          <a:latin typeface="Times New Roman" pitchFamily="18" charset="0"/>
                          <a:ea typeface="+mn-ea"/>
                          <a:cs typeface="Times New Roman" pitchFamily="18" charset="0"/>
                        </a:rPr>
                        <a:t>–</a:t>
                      </a:r>
                      <a:r>
                        <a:rPr lang="ru-RU" b="0" dirty="0">
                          <a:latin typeface="Times New Roman" pitchFamily="18" charset="0"/>
                          <a:cs typeface="Times New Roman" pitchFamily="18" charset="0"/>
                        </a:rPr>
                        <a:t> 6</a:t>
                      </a:r>
                      <a:r>
                        <a:rPr lang="en-GB" b="0" dirty="0">
                          <a:latin typeface="Times New Roman" pitchFamily="18" charset="0"/>
                          <a:cs typeface="Times New Roman" pitchFamily="18" charset="0"/>
                        </a:rPr>
                        <a:t> </a:t>
                      </a:r>
                      <a:r>
                        <a:rPr lang="en-GB" sz="1800" b="0" kern="1200" dirty="0">
                          <a:solidFill>
                            <a:schemeClr val="tx1"/>
                          </a:solidFill>
                          <a:latin typeface="Times New Roman" pitchFamily="18" charset="0"/>
                          <a:ea typeface="+mn-ea"/>
                          <a:cs typeface="Times New Roman" pitchFamily="18" charset="0"/>
                        </a:rPr>
                        <a:t>articles</a:t>
                      </a:r>
                      <a:endParaRPr lang="ru-RU" b="0" dirty="0">
                        <a:latin typeface="Times New Roman" pitchFamily="18" charset="0"/>
                        <a:cs typeface="Times New Roman" pitchFamily="18" charset="0"/>
                      </a:endParaRPr>
                    </a:p>
                    <a:p>
                      <a:pPr marL="0" marR="0" indent="0" algn="just" defTabSz="457189" rtl="0" eaLnBrk="1" fontAlgn="auto" latinLnBrk="0" hangingPunct="1">
                        <a:lnSpc>
                          <a:spcPct val="100000"/>
                        </a:lnSpc>
                        <a:spcBef>
                          <a:spcPts val="0"/>
                        </a:spcBef>
                        <a:spcAft>
                          <a:spcPts val="0"/>
                        </a:spcAft>
                        <a:buClrTx/>
                        <a:buSzTx/>
                        <a:buFontTx/>
                        <a:buNone/>
                        <a:tabLst/>
                        <a:defRPr/>
                      </a:pPr>
                      <a:r>
                        <a:rPr lang="ru-RU" b="0" dirty="0">
                          <a:latin typeface="Times New Roman" pitchFamily="18" charset="0"/>
                          <a:cs typeface="Times New Roman" pitchFamily="18" charset="0"/>
                        </a:rPr>
                        <a:t>                                   № 1-2, №3-4, 2018 </a:t>
                      </a:r>
                      <a:r>
                        <a:rPr lang="ru-RU" b="0" baseline="0" dirty="0">
                          <a:latin typeface="Times New Roman" pitchFamily="18" charset="0"/>
                          <a:cs typeface="Times New Roman" pitchFamily="18" charset="0"/>
                        </a:rPr>
                        <a:t> </a:t>
                      </a:r>
                      <a:r>
                        <a:rPr lang="ru-RU" sz="1800" b="0" kern="1200" dirty="0">
                          <a:solidFill>
                            <a:schemeClr val="tx1"/>
                          </a:solidFill>
                          <a:latin typeface="Times New Roman" pitchFamily="18" charset="0"/>
                          <a:ea typeface="+mn-ea"/>
                          <a:cs typeface="Times New Roman" pitchFamily="18" charset="0"/>
                        </a:rPr>
                        <a:t>–</a:t>
                      </a:r>
                      <a:r>
                        <a:rPr lang="ru-RU" b="0" dirty="0">
                          <a:latin typeface="Times New Roman" pitchFamily="18" charset="0"/>
                          <a:cs typeface="Times New Roman" pitchFamily="18" charset="0"/>
                        </a:rPr>
                        <a:t> 6</a:t>
                      </a:r>
                      <a:r>
                        <a:rPr lang="en-GB" b="0" dirty="0">
                          <a:latin typeface="Times New Roman" pitchFamily="18" charset="0"/>
                          <a:cs typeface="Times New Roman" pitchFamily="18" charset="0"/>
                        </a:rPr>
                        <a:t> </a:t>
                      </a:r>
                      <a:r>
                        <a:rPr lang="en-GB" sz="1800" b="0" kern="1200" dirty="0">
                          <a:solidFill>
                            <a:schemeClr val="tx1"/>
                          </a:solidFill>
                          <a:latin typeface="Times New Roman" pitchFamily="18" charset="0"/>
                          <a:ea typeface="+mn-ea"/>
                          <a:cs typeface="Times New Roman" pitchFamily="18" charset="0"/>
                        </a:rPr>
                        <a:t>articles</a:t>
                      </a:r>
                      <a:endParaRPr lang="ru-RU" b="0" dirty="0">
                        <a:latin typeface="Times New Roman" pitchFamily="18" charset="0"/>
                        <a:cs typeface="Times New Roman" pitchFamily="18" charset="0"/>
                      </a:endParaRPr>
                    </a:p>
                    <a:p>
                      <a:pPr marL="0" marR="0" indent="0" algn="just" defTabSz="457189" rtl="0" eaLnBrk="1" fontAlgn="auto" latinLnBrk="0" hangingPunct="1">
                        <a:lnSpc>
                          <a:spcPct val="100000"/>
                        </a:lnSpc>
                        <a:spcBef>
                          <a:spcPts val="0"/>
                        </a:spcBef>
                        <a:spcAft>
                          <a:spcPts val="0"/>
                        </a:spcAft>
                        <a:buClrTx/>
                        <a:buSzTx/>
                        <a:buFontTx/>
                        <a:buNone/>
                        <a:tabLst/>
                        <a:defRPr/>
                      </a:pPr>
                      <a:r>
                        <a:rPr lang="ru-RU" b="0" dirty="0">
                          <a:latin typeface="Times New Roman" pitchFamily="18" charset="0"/>
                          <a:cs typeface="Times New Roman" pitchFamily="18" charset="0"/>
                        </a:rPr>
                        <a:t>                                   № 1, 2, 3, 4,</a:t>
                      </a:r>
                      <a:r>
                        <a:rPr lang="ru-RU" b="0" baseline="0" dirty="0">
                          <a:latin typeface="Times New Roman" pitchFamily="18" charset="0"/>
                          <a:cs typeface="Times New Roman" pitchFamily="18" charset="0"/>
                        </a:rPr>
                        <a:t> 2019 – 7 </a:t>
                      </a:r>
                      <a:r>
                        <a:rPr lang="en-GB" sz="1800" b="0" kern="1200" dirty="0">
                          <a:solidFill>
                            <a:schemeClr val="tx1"/>
                          </a:solidFill>
                          <a:latin typeface="Times New Roman" pitchFamily="18" charset="0"/>
                          <a:ea typeface="+mn-ea"/>
                          <a:cs typeface="Times New Roman" pitchFamily="18" charset="0"/>
                        </a:rPr>
                        <a:t>articles</a:t>
                      </a:r>
                    </a:p>
                    <a:p>
                      <a:pPr marL="0" marR="0" indent="0" algn="just" defTabSz="457189" rtl="0" eaLnBrk="1" fontAlgn="auto" latinLnBrk="0" hangingPunct="1">
                        <a:lnSpc>
                          <a:spcPct val="100000"/>
                        </a:lnSpc>
                        <a:spcBef>
                          <a:spcPts val="0"/>
                        </a:spcBef>
                        <a:spcAft>
                          <a:spcPts val="0"/>
                        </a:spcAft>
                        <a:buClrTx/>
                        <a:buSzTx/>
                        <a:buFontTx/>
                        <a:buNone/>
                        <a:tabLst/>
                        <a:defRPr/>
                      </a:pPr>
                      <a:r>
                        <a:rPr lang="en-GB" b="0" baseline="0" dirty="0">
                          <a:latin typeface="Times New Roman" pitchFamily="18" charset="0"/>
                          <a:cs typeface="Times New Roman" pitchFamily="18" charset="0"/>
                        </a:rPr>
                        <a:t>                                   </a:t>
                      </a:r>
                      <a:r>
                        <a:rPr lang="ru-RU" b="0" baseline="0" dirty="0">
                          <a:latin typeface="Times New Roman" pitchFamily="18" charset="0"/>
                          <a:cs typeface="Times New Roman" pitchFamily="18" charset="0"/>
                        </a:rPr>
                        <a:t>№ 1, 2020 – 3</a:t>
                      </a:r>
                      <a:r>
                        <a:rPr lang="en-GB" b="0" baseline="0" dirty="0">
                          <a:latin typeface="Times New Roman" pitchFamily="18" charset="0"/>
                          <a:cs typeface="Times New Roman" pitchFamily="18" charset="0"/>
                        </a:rPr>
                        <a:t> </a:t>
                      </a:r>
                      <a:r>
                        <a:rPr lang="en-GB" sz="1800" b="0" kern="1200" dirty="0">
                          <a:solidFill>
                            <a:schemeClr val="tx1"/>
                          </a:solidFill>
                          <a:latin typeface="Times New Roman" pitchFamily="18" charset="0"/>
                          <a:ea typeface="+mn-ea"/>
                          <a:cs typeface="Times New Roman" pitchFamily="18" charset="0"/>
                        </a:rPr>
                        <a:t>articles</a:t>
                      </a:r>
                    </a:p>
                    <a:p>
                      <a:pPr marL="0" marR="0" indent="0" algn="just" defTabSz="457189" rtl="0" eaLnBrk="1" fontAlgn="auto" latinLnBrk="0" hangingPunct="1">
                        <a:lnSpc>
                          <a:spcPct val="100000"/>
                        </a:lnSpc>
                        <a:spcBef>
                          <a:spcPts val="0"/>
                        </a:spcBef>
                        <a:spcAft>
                          <a:spcPts val="0"/>
                        </a:spcAft>
                        <a:buClrTx/>
                        <a:buSzTx/>
                        <a:buFontTx/>
                        <a:buNone/>
                        <a:tabLst/>
                        <a:defRPr/>
                      </a:pPr>
                      <a:endParaRPr lang="ru-RU" b="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648712">
                <a:tc>
                  <a:txBody>
                    <a:bodyPr/>
                    <a:lstStyle/>
                    <a:p>
                      <a:endParaRPr lang="ru-RU" dirty="0">
                        <a:latin typeface="Times New Roman" pitchFamily="18" charset="0"/>
                        <a:cs typeface="Times New Roman" pitchFamily="18" charset="0"/>
                      </a:endParaRPr>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600" b="1" dirty="0">
                          <a:latin typeface="Times New Roman" pitchFamily="18" charset="0"/>
                          <a:cs typeface="Times New Roman" pitchFamily="18" charset="0"/>
                        </a:rPr>
                        <a:t>The European Higher Education Area: current development vectors</a:t>
                      </a:r>
                      <a:endParaRPr lang="uk-UA" sz="1600" b="1" dirty="0">
                        <a:latin typeface="Times New Roman" pitchFamily="18" charset="0"/>
                        <a:cs typeface="Times New Roman" pitchFamily="18" charset="0"/>
                      </a:endParaRPr>
                    </a:p>
                    <a:p>
                      <a:pPr marL="0" marR="0" indent="0" algn="ctr" defTabSz="457189" rtl="0" eaLnBrk="1" fontAlgn="auto" latinLnBrk="0" hangingPunct="1">
                        <a:lnSpc>
                          <a:spcPct val="100000"/>
                        </a:lnSpc>
                        <a:spcBef>
                          <a:spcPts val="0"/>
                        </a:spcBef>
                        <a:spcAft>
                          <a:spcPts val="0"/>
                        </a:spcAft>
                        <a:buClrTx/>
                        <a:buSzTx/>
                        <a:buFontTx/>
                        <a:buNone/>
                        <a:tabLst/>
                        <a:defRPr/>
                      </a:pPr>
                      <a:r>
                        <a:rPr lang="uk-UA" sz="1800" kern="1200" dirty="0">
                          <a:solidFill>
                            <a:schemeClr val="tx1"/>
                          </a:solidFill>
                          <a:latin typeface="Times New Roman" pitchFamily="18" charset="0"/>
                          <a:ea typeface="+mn-ea"/>
                          <a:cs typeface="Times New Roman" pitchFamily="18" charset="0"/>
                        </a:rPr>
                        <a:t>№ 3, 2017 </a:t>
                      </a:r>
                      <a:r>
                        <a:rPr lang="uk-UA" sz="1800" kern="1200" baseline="0" dirty="0">
                          <a:solidFill>
                            <a:schemeClr val="tx1"/>
                          </a:solidFill>
                          <a:latin typeface="Times New Roman" pitchFamily="18" charset="0"/>
                          <a:ea typeface="+mn-ea"/>
                          <a:cs typeface="Times New Roman" pitchFamily="18" charset="0"/>
                        </a:rPr>
                        <a:t> </a:t>
                      </a:r>
                      <a:r>
                        <a:rPr lang="ru-RU" sz="1800" b="0" kern="1200" dirty="0">
                          <a:solidFill>
                            <a:schemeClr val="tx1"/>
                          </a:solidFill>
                          <a:latin typeface="Times New Roman" pitchFamily="18" charset="0"/>
                          <a:ea typeface="+mn-ea"/>
                          <a:cs typeface="Times New Roman" pitchFamily="18" charset="0"/>
                        </a:rPr>
                        <a:t>–</a:t>
                      </a:r>
                      <a:r>
                        <a:rPr lang="uk-UA" sz="1800" kern="1200" baseline="0" dirty="0">
                          <a:solidFill>
                            <a:schemeClr val="tx1"/>
                          </a:solidFill>
                          <a:latin typeface="Times New Roman" pitchFamily="18" charset="0"/>
                          <a:ea typeface="+mn-ea"/>
                          <a:cs typeface="Times New Roman" pitchFamily="18" charset="0"/>
                        </a:rPr>
                        <a:t> </a:t>
                      </a:r>
                      <a:r>
                        <a:rPr lang="uk-UA" sz="1800" kern="1200" dirty="0">
                          <a:solidFill>
                            <a:schemeClr val="tx1"/>
                          </a:solidFill>
                          <a:latin typeface="Times New Roman" pitchFamily="18" charset="0"/>
                          <a:ea typeface="+mn-ea"/>
                          <a:cs typeface="Times New Roman" pitchFamily="18" charset="0"/>
                        </a:rPr>
                        <a:t>5 </a:t>
                      </a:r>
                      <a:r>
                        <a:rPr lang="en-GB" sz="1800" b="0" kern="1200" dirty="0">
                          <a:solidFill>
                            <a:schemeClr val="tx1"/>
                          </a:solidFill>
                          <a:latin typeface="Times New Roman" pitchFamily="18" charset="0"/>
                          <a:ea typeface="+mn-ea"/>
                          <a:cs typeface="Times New Roman" pitchFamily="18" charset="0"/>
                        </a:rPr>
                        <a:t>articles</a:t>
                      </a:r>
                    </a:p>
                    <a:p>
                      <a:pPr marL="0" marR="0" indent="0" algn="ctr" defTabSz="457189" rtl="0" eaLnBrk="1" fontAlgn="auto" latinLnBrk="0" hangingPunct="1">
                        <a:lnSpc>
                          <a:spcPct val="100000"/>
                        </a:lnSpc>
                        <a:spcBef>
                          <a:spcPts val="0"/>
                        </a:spcBef>
                        <a:spcAft>
                          <a:spcPts val="0"/>
                        </a:spcAft>
                        <a:buClrTx/>
                        <a:buSzTx/>
                        <a:buFontTx/>
                        <a:buNone/>
                        <a:tabLst/>
                        <a:defRPr/>
                      </a:pPr>
                      <a:r>
                        <a:rPr lang="uk-UA" sz="1800" kern="1200" dirty="0">
                          <a:solidFill>
                            <a:schemeClr val="tx1"/>
                          </a:solidFill>
                          <a:latin typeface="Times New Roman" pitchFamily="18" charset="0"/>
                          <a:ea typeface="+mn-ea"/>
                          <a:cs typeface="Times New Roman" pitchFamily="18" charset="0"/>
                        </a:rPr>
                        <a:t>№ 4, 2017 </a:t>
                      </a:r>
                      <a:r>
                        <a:rPr lang="uk-UA" sz="1800" kern="1200" baseline="0" dirty="0">
                          <a:solidFill>
                            <a:schemeClr val="tx1"/>
                          </a:solidFill>
                          <a:latin typeface="Times New Roman" pitchFamily="18" charset="0"/>
                          <a:ea typeface="+mn-ea"/>
                          <a:cs typeface="Times New Roman" pitchFamily="18" charset="0"/>
                        </a:rPr>
                        <a:t> </a:t>
                      </a:r>
                      <a:r>
                        <a:rPr lang="ru-RU" sz="1800" b="0" kern="1200" dirty="0">
                          <a:solidFill>
                            <a:schemeClr val="tx1"/>
                          </a:solidFill>
                          <a:latin typeface="Times New Roman" pitchFamily="18" charset="0"/>
                          <a:ea typeface="+mn-ea"/>
                          <a:cs typeface="Times New Roman" pitchFamily="18" charset="0"/>
                        </a:rPr>
                        <a:t>–</a:t>
                      </a:r>
                      <a:r>
                        <a:rPr lang="uk-UA" sz="1800" kern="1200" baseline="0" dirty="0">
                          <a:solidFill>
                            <a:schemeClr val="tx1"/>
                          </a:solidFill>
                          <a:latin typeface="Times New Roman" pitchFamily="18" charset="0"/>
                          <a:ea typeface="+mn-ea"/>
                          <a:cs typeface="Times New Roman" pitchFamily="18" charset="0"/>
                        </a:rPr>
                        <a:t> </a:t>
                      </a:r>
                      <a:r>
                        <a:rPr lang="uk-UA" sz="1800" kern="1200" dirty="0">
                          <a:solidFill>
                            <a:schemeClr val="tx1"/>
                          </a:solidFill>
                          <a:latin typeface="Times New Roman" pitchFamily="18" charset="0"/>
                          <a:ea typeface="+mn-ea"/>
                          <a:cs typeface="Times New Roman" pitchFamily="18" charset="0"/>
                        </a:rPr>
                        <a:t>8 </a:t>
                      </a:r>
                      <a:r>
                        <a:rPr lang="en-GB" sz="1800" b="0" kern="1200" dirty="0">
                          <a:solidFill>
                            <a:schemeClr val="tx1"/>
                          </a:solidFill>
                          <a:latin typeface="Times New Roman" pitchFamily="18" charset="0"/>
                          <a:ea typeface="+mn-ea"/>
                          <a:cs typeface="Times New Roman" pitchFamily="18" charset="0"/>
                        </a:rPr>
                        <a:t>articles</a:t>
                      </a:r>
                    </a:p>
                    <a:p>
                      <a:pPr marL="0" marR="0" indent="0" algn="ctr" defTabSz="457189" rtl="0" eaLnBrk="1" fontAlgn="auto" latinLnBrk="0" hangingPunct="1">
                        <a:lnSpc>
                          <a:spcPct val="100000"/>
                        </a:lnSpc>
                        <a:spcBef>
                          <a:spcPts val="0"/>
                        </a:spcBef>
                        <a:spcAft>
                          <a:spcPts val="0"/>
                        </a:spcAft>
                        <a:buClrTx/>
                        <a:buSzTx/>
                        <a:buFontTx/>
                        <a:buNone/>
                        <a:tabLst/>
                        <a:defRPr/>
                      </a:pPr>
                      <a:r>
                        <a:rPr lang="uk-UA" sz="1800" kern="1200" dirty="0">
                          <a:solidFill>
                            <a:schemeClr val="tx1"/>
                          </a:solidFill>
                          <a:latin typeface="Times New Roman" pitchFamily="18" charset="0"/>
                          <a:ea typeface="+mn-ea"/>
                          <a:cs typeface="Times New Roman" pitchFamily="18" charset="0"/>
                        </a:rPr>
                        <a:t>№ 1-2, 2018  </a:t>
                      </a:r>
                      <a:r>
                        <a:rPr lang="ru-RU" sz="1800" b="0" kern="1200" dirty="0">
                          <a:solidFill>
                            <a:schemeClr val="tx1"/>
                          </a:solidFill>
                          <a:latin typeface="Times New Roman" pitchFamily="18" charset="0"/>
                          <a:ea typeface="+mn-ea"/>
                          <a:cs typeface="Times New Roman" pitchFamily="18" charset="0"/>
                        </a:rPr>
                        <a:t>–</a:t>
                      </a:r>
                      <a:r>
                        <a:rPr lang="uk-UA" sz="1800" kern="1200" dirty="0">
                          <a:solidFill>
                            <a:schemeClr val="tx1"/>
                          </a:solidFill>
                          <a:latin typeface="Times New Roman" pitchFamily="18" charset="0"/>
                          <a:ea typeface="+mn-ea"/>
                          <a:cs typeface="Times New Roman" pitchFamily="18" charset="0"/>
                        </a:rPr>
                        <a:t> 2 </a:t>
                      </a:r>
                      <a:r>
                        <a:rPr lang="en-GB" sz="1800" b="0" kern="1200" dirty="0">
                          <a:solidFill>
                            <a:schemeClr val="tx1"/>
                          </a:solidFill>
                          <a:latin typeface="Times New Roman" pitchFamily="18" charset="0"/>
                          <a:ea typeface="+mn-ea"/>
                          <a:cs typeface="Times New Roman" pitchFamily="18" charset="0"/>
                        </a:rPr>
                        <a:t>articles</a:t>
                      </a:r>
                    </a:p>
                    <a:p>
                      <a:pPr marL="0" marR="0" indent="0" algn="ctr" defTabSz="457189" rtl="0" eaLnBrk="1" fontAlgn="auto" latinLnBrk="0" hangingPunct="1">
                        <a:lnSpc>
                          <a:spcPct val="100000"/>
                        </a:lnSpc>
                        <a:spcBef>
                          <a:spcPts val="0"/>
                        </a:spcBef>
                        <a:spcAft>
                          <a:spcPts val="0"/>
                        </a:spcAft>
                        <a:buClrTx/>
                        <a:buSzTx/>
                        <a:buFontTx/>
                        <a:buNone/>
                        <a:tabLst/>
                        <a:defRPr/>
                      </a:pPr>
                      <a:r>
                        <a:rPr lang="uk-UA" sz="1800" kern="1200" dirty="0">
                          <a:solidFill>
                            <a:schemeClr val="tx1"/>
                          </a:solidFill>
                          <a:latin typeface="Times New Roman" pitchFamily="18" charset="0"/>
                          <a:ea typeface="+mn-ea"/>
                          <a:cs typeface="Times New Roman" pitchFamily="18" charset="0"/>
                        </a:rPr>
                        <a:t>№</a:t>
                      </a:r>
                      <a:r>
                        <a:rPr lang="uk-UA" sz="1800" kern="1200" baseline="0" dirty="0">
                          <a:solidFill>
                            <a:schemeClr val="tx1"/>
                          </a:solidFill>
                          <a:latin typeface="Times New Roman" pitchFamily="18" charset="0"/>
                          <a:ea typeface="+mn-ea"/>
                          <a:cs typeface="Times New Roman" pitchFamily="18" charset="0"/>
                        </a:rPr>
                        <a:t> 1-2, 2019 – 3</a:t>
                      </a:r>
                      <a:r>
                        <a:rPr lang="en-GB" sz="1800" kern="1200" baseline="0" dirty="0">
                          <a:solidFill>
                            <a:schemeClr val="tx1"/>
                          </a:solidFill>
                          <a:latin typeface="Times New Roman" pitchFamily="18" charset="0"/>
                          <a:ea typeface="+mn-ea"/>
                          <a:cs typeface="Times New Roman" pitchFamily="18" charset="0"/>
                        </a:rPr>
                        <a:t> </a:t>
                      </a:r>
                      <a:r>
                        <a:rPr lang="en-GB" sz="1800" b="0" kern="1200" dirty="0">
                          <a:solidFill>
                            <a:schemeClr val="tx1"/>
                          </a:solidFill>
                          <a:latin typeface="Times New Roman" pitchFamily="18" charset="0"/>
                          <a:ea typeface="+mn-ea"/>
                          <a:cs typeface="Times New Roman" pitchFamily="18" charset="0"/>
                        </a:rPr>
                        <a:t>articles</a:t>
                      </a:r>
                    </a:p>
                    <a:p>
                      <a:pPr algn="ctr"/>
                      <a:endParaRPr lang="ru-RU" sz="1800" kern="1200" dirty="0">
                        <a:solidFill>
                          <a:schemeClr val="tx1"/>
                        </a:solidFill>
                        <a:latin typeface="Times New Roman" pitchFamily="18" charset="0"/>
                        <a:ea typeface="+mn-ea"/>
                        <a:cs typeface="Times New Roman" pitchFamily="18" charset="0"/>
                      </a:endParaRPr>
                    </a:p>
                  </a:txBody>
                  <a:tcPr/>
                </a:tc>
                <a:extLst>
                  <a:ext uri="{0D108BD9-81ED-4DB2-BD59-A6C34878D82A}">
                    <a16:rowId xmlns:a16="http://schemas.microsoft.com/office/drawing/2014/main" val="10002"/>
                  </a:ext>
                </a:extLst>
              </a:tr>
            </a:tbl>
          </a:graphicData>
        </a:graphic>
      </p:graphicFrame>
      <p:pic>
        <p:nvPicPr>
          <p:cNvPr id="30722" name="Picture 2" descr="E:\2018.jpg"/>
          <p:cNvPicPr>
            <a:picLocks noChangeAspect="1" noChangeArrowheads="1"/>
          </p:cNvPicPr>
          <p:nvPr/>
        </p:nvPicPr>
        <p:blipFill>
          <a:blip r:embed="rId4"/>
          <a:srcRect/>
          <a:stretch>
            <a:fillRect/>
          </a:stretch>
        </p:blipFill>
        <p:spPr bwMode="auto">
          <a:xfrm>
            <a:off x="408780" y="1193933"/>
            <a:ext cx="1279975" cy="1665008"/>
          </a:xfrm>
          <a:prstGeom prst="rect">
            <a:avLst/>
          </a:prstGeom>
          <a:noFill/>
        </p:spPr>
      </p:pic>
      <p:pic>
        <p:nvPicPr>
          <p:cNvPr id="30724" name="Picture 4" descr="http://npo.kubg.edu.ua/images/NPO3-4%2020182.jpg"/>
          <p:cNvPicPr>
            <a:picLocks noChangeAspect="1" noChangeArrowheads="1"/>
          </p:cNvPicPr>
          <p:nvPr/>
        </p:nvPicPr>
        <p:blipFill>
          <a:blip r:embed="rId5"/>
          <a:srcRect/>
          <a:stretch>
            <a:fillRect/>
          </a:stretch>
        </p:blipFill>
        <p:spPr bwMode="auto">
          <a:xfrm>
            <a:off x="419186" y="2916072"/>
            <a:ext cx="1228381" cy="1780954"/>
          </a:xfrm>
          <a:prstGeom prst="rect">
            <a:avLst/>
          </a:prstGeom>
          <a:noFill/>
        </p:spPr>
      </p:pic>
      <p:pic>
        <p:nvPicPr>
          <p:cNvPr id="30726" name="Picture 6" descr="http://pptp.kubg.edu.ua/images/PPP20181.jpg"/>
          <p:cNvPicPr>
            <a:picLocks noChangeAspect="1" noChangeArrowheads="1"/>
          </p:cNvPicPr>
          <p:nvPr/>
        </p:nvPicPr>
        <p:blipFill>
          <a:blip r:embed="rId6"/>
          <a:srcRect/>
          <a:stretch>
            <a:fillRect/>
          </a:stretch>
        </p:blipFill>
        <p:spPr bwMode="auto">
          <a:xfrm>
            <a:off x="419186" y="4753232"/>
            <a:ext cx="1196845" cy="158900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156519" y="123568"/>
            <a:ext cx="8987481" cy="954107"/>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Creation and systematic filling of the website</a:t>
            </a:r>
          </a:p>
          <a:p>
            <a:pPr algn="ctr"/>
            <a:r>
              <a:rPr lang="en-GB" sz="2800" dirty="0">
                <a:latin typeface="Times New Roman" pitchFamily="18" charset="0"/>
                <a:cs typeface="Times New Roman" pitchFamily="18" charset="0"/>
              </a:rPr>
              <a:t>http://heqes.kubg.edu.ua</a:t>
            </a:r>
            <a:endParaRPr lang="ru-RU" sz="2800" dirty="0">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746" name="Picture 2"/>
          <p:cNvPicPr>
            <a:picLocks noChangeAspect="1" noChangeArrowheads="1"/>
          </p:cNvPicPr>
          <p:nvPr/>
        </p:nvPicPr>
        <p:blipFill>
          <a:blip r:embed="rId4"/>
          <a:srcRect l="8649" t="3390" r="1396" b="3689"/>
          <a:stretch>
            <a:fillRect/>
          </a:stretch>
        </p:blipFill>
        <p:spPr bwMode="auto">
          <a:xfrm>
            <a:off x="1202724" y="1375719"/>
            <a:ext cx="6606746" cy="3838832"/>
          </a:xfrm>
          <a:prstGeom prst="rect">
            <a:avLst/>
          </a:prstGeom>
          <a:ln>
            <a:noFill/>
          </a:ln>
          <a:effectLst>
            <a:outerShdw blurRad="190500" algn="tl" rotWithShape="0">
              <a:srgbClr val="000000">
                <a:alpha val="70000"/>
              </a:srgbClr>
            </a:outerShdw>
          </a:effectLst>
        </p:spPr>
      </p:pic>
      <p:sp>
        <p:nvSpPr>
          <p:cNvPr id="31747" name="Rectangle 3"/>
          <p:cNvSpPr>
            <a:spLocks noChangeArrowheads="1"/>
          </p:cNvSpPr>
          <p:nvPr/>
        </p:nvSpPr>
        <p:spPr bwMode="auto">
          <a:xfrm>
            <a:off x="1202723" y="5327476"/>
            <a:ext cx="6425985"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defTabSz="914400" eaLnBrk="0" fontAlgn="base" hangingPunct="0">
              <a:spcBef>
                <a:spcPct val="0"/>
              </a:spcBef>
              <a:spcAft>
                <a:spcPct val="0"/>
              </a:spcAft>
            </a:pPr>
            <a:r>
              <a:rPr lang="en-US" dirty="0">
                <a:latin typeface="Times New Roman" pitchFamily="18" charset="0"/>
                <a:ea typeface="Times New Roman" pitchFamily="18" charset="0"/>
                <a:cs typeface="Times New Roman" pitchFamily="18" charset="0"/>
              </a:rPr>
              <a:t>While the site is functioning (Google Analytics results):</a:t>
            </a:r>
          </a:p>
          <a:p>
            <a:pPr lvl="0" indent="450850" defTabSz="914400" eaLnBrk="0" fontAlgn="base" hangingPunct="0">
              <a:spcBef>
                <a:spcPct val="0"/>
              </a:spcBef>
              <a:spcAft>
                <a:spcPct val="0"/>
              </a:spcAft>
            </a:pPr>
            <a:r>
              <a:rPr kumimoji="0" lang="en-GB"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Users</a:t>
            </a:r>
            <a:r>
              <a:rPr kumimoji="0" lang="en-GB"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uk-UA"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1 054</a:t>
            </a: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a:p>
            <a:pPr indent="450850" defTabSz="914400" eaLnBrk="0" fontAlgn="base" hangingPunct="0">
              <a:spcBef>
                <a:spcPct val="0"/>
              </a:spcBef>
              <a:spcAft>
                <a:spcPct val="0"/>
              </a:spcAft>
            </a:pPr>
            <a:r>
              <a:rPr lang="en-US" dirty="0">
                <a:latin typeface="Times New Roman" pitchFamily="18" charset="0"/>
                <a:ea typeface="Times New Roman" pitchFamily="18" charset="0"/>
                <a:cs typeface="Times New Roman" pitchFamily="18" charset="0"/>
              </a:rPr>
              <a:t>Views </a:t>
            </a:r>
            <a:r>
              <a:rPr lang="uk-UA" dirty="0">
                <a:latin typeface="Times New Roman" pitchFamily="18" charset="0"/>
                <a:ea typeface="Times New Roman" pitchFamily="18" charset="0"/>
                <a:cs typeface="Times New Roman" pitchFamily="18" charset="0"/>
              </a:rPr>
              <a:t>– </a:t>
            </a:r>
            <a:r>
              <a:rPr lang="uk-UA" b="1" dirty="0">
                <a:latin typeface="Times New Roman" pitchFamily="18" charset="0"/>
                <a:ea typeface="Times New Roman" pitchFamily="18" charset="0"/>
                <a:cs typeface="Times New Roman" pitchFamily="18" charset="0"/>
              </a:rPr>
              <a:t>5 027</a:t>
            </a:r>
            <a:r>
              <a:rPr lang="uk-UA" dirty="0">
                <a:latin typeface="Times New Roman" pitchFamily="18" charset="0"/>
                <a:ea typeface="Times New Roman" pitchFamily="18" charset="0"/>
                <a:cs typeface="Times New Roman" pitchFamily="18" charset="0"/>
              </a:rPr>
              <a:t>.</a:t>
            </a:r>
            <a:endParaRPr kumimoji="0" lang="uk-UA"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31" name="Picture 2" descr="http://heqes.kubg.edu.ua/wp-content/uploads/2017/10/2017-08-09-02-800x445-300x167.jpg"/>
          <p:cNvPicPr>
            <a:picLocks noChangeAspect="1" noChangeArrowheads="1"/>
          </p:cNvPicPr>
          <p:nvPr/>
        </p:nvPicPr>
        <p:blipFill>
          <a:blip r:embed="rId5"/>
          <a:srcRect/>
          <a:stretch>
            <a:fillRect/>
          </a:stretch>
        </p:blipFill>
        <p:spPr bwMode="auto">
          <a:xfrm>
            <a:off x="155575" y="-23964"/>
            <a:ext cx="938053" cy="52218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0" y="-214313"/>
            <a:ext cx="9144000" cy="7104063"/>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900113" y="92075"/>
            <a:ext cx="4071937" cy="744538"/>
          </a:xfrm>
          <a:prstGeom prst="rect">
            <a:avLst/>
          </a:prstGeom>
          <a:noFill/>
          <a:ln w="9525">
            <a:noFill/>
            <a:miter lim="800000"/>
            <a:headEnd/>
            <a:tailEnd/>
          </a:ln>
        </p:spPr>
      </p:pic>
      <p:sp>
        <p:nvSpPr>
          <p:cNvPr id="2" name="Заголовок 1"/>
          <p:cNvSpPr>
            <a:spLocks noGrp="1"/>
          </p:cNvSpPr>
          <p:nvPr>
            <p:ph type="title"/>
          </p:nvPr>
        </p:nvSpPr>
        <p:spPr>
          <a:xfrm>
            <a:off x="321748" y="372934"/>
            <a:ext cx="8459787" cy="1152525"/>
          </a:xfrm>
        </p:spPr>
        <p:txBody>
          <a:bodyPr/>
          <a:lstStyle/>
          <a:p>
            <a:pPr algn="ctr" eaLnBrk="1" hangingPunct="1">
              <a:defRPr/>
            </a:pPr>
            <a:br>
              <a:rPr lang="en-US" dirty="0">
                <a:solidFill>
                  <a:srgbClr val="002060"/>
                </a:solidFill>
                <a:latin typeface="Times New Roman" pitchFamily="18" charset="0"/>
                <a:cs typeface="Times New Roman" pitchFamily="18" charset="0"/>
              </a:rPr>
            </a:br>
            <a:br>
              <a:rPr lang="ru-RU" sz="3600" dirty="0"/>
            </a:br>
            <a:r>
              <a:rPr lang="uk-UA" sz="3600" i="1" dirty="0"/>
              <a:t> </a:t>
            </a:r>
            <a:br>
              <a:rPr lang="uk-UA" sz="3600" i="1" dirty="0"/>
            </a:br>
            <a:r>
              <a:rPr lang="uk-UA" sz="3600" dirty="0">
                <a:solidFill>
                  <a:schemeClr val="bg2">
                    <a:lumMod val="25000"/>
                  </a:schemeClr>
                </a:solidFill>
              </a:rPr>
              <a:t> </a:t>
            </a:r>
            <a:br>
              <a:rPr lang="ru-RU" sz="3600" dirty="0"/>
            </a:br>
            <a:r>
              <a:rPr lang="uk-UA" sz="3600" i="1" dirty="0"/>
              <a:t> </a:t>
            </a:r>
            <a:br>
              <a:rPr lang="ru-RU" sz="3600" dirty="0"/>
            </a:br>
            <a:br>
              <a:rPr lang="ru-RU" sz="3600" dirty="0"/>
            </a:br>
            <a:br>
              <a:rPr lang="uk-UA" sz="3600" dirty="0">
                <a:solidFill>
                  <a:srgbClr val="002060"/>
                </a:solidFill>
                <a:latin typeface="Times New Roman" pitchFamily="18" charset="0"/>
                <a:cs typeface="Times New Roman" pitchFamily="18" charset="0"/>
              </a:rPr>
            </a:br>
            <a:endParaRPr lang="ru-RU" sz="3600" dirty="0">
              <a:solidFill>
                <a:srgbClr val="002060"/>
              </a:solidFill>
            </a:endParaRPr>
          </a:p>
        </p:txBody>
      </p:sp>
      <p:sp>
        <p:nvSpPr>
          <p:cNvPr id="14" name="Скругленный прямоугольник 13"/>
          <p:cNvSpPr/>
          <p:nvPr/>
        </p:nvSpPr>
        <p:spPr>
          <a:xfrm>
            <a:off x="1" y="-148282"/>
            <a:ext cx="8468498" cy="259492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ru-RU" sz="2200" b="1" dirty="0">
              <a:solidFill>
                <a:prstClr val="black"/>
              </a:solidFill>
              <a:latin typeface="Times New Roman" pitchFamily="18" charset="0"/>
              <a:cs typeface="Times New Roman" pitchFamily="18" charset="0"/>
            </a:endParaRPr>
          </a:p>
        </p:txBody>
      </p:sp>
      <p:sp>
        <p:nvSpPr>
          <p:cNvPr id="13" name="TextBox 12"/>
          <p:cNvSpPr txBox="1"/>
          <p:nvPr/>
        </p:nvSpPr>
        <p:spPr>
          <a:xfrm>
            <a:off x="-1" y="98855"/>
            <a:ext cx="9144001"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Questionnaire “Expectations from the discipline”</a:t>
            </a:r>
            <a:endParaRPr lang="ru-RU" sz="2800" b="1" dirty="0">
              <a:latin typeface="Times New Roman" pitchFamily="18" charset="0"/>
              <a:cs typeface="Times New Roman" pitchFamily="18" charset="0"/>
            </a:endParaRPr>
          </a:p>
        </p:txBody>
      </p:sp>
      <p:sp>
        <p:nvSpPr>
          <p:cNvPr id="1025" name="Rectangle 1"/>
          <p:cNvSpPr>
            <a:spLocks noChangeArrowheads="1"/>
          </p:cNvSpPr>
          <p:nvPr/>
        </p:nvSpPr>
        <p:spPr bwMode="auto">
          <a:xfrm>
            <a:off x="0" y="339894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uk-UA"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5" name="AutoShape 11"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7" name="AutoShape 13" descr="Ð ÐµÐ·ÑÐ»ÑÑÐ°Ñ Ð¿Ð¾ÑÑÐºÑ Ð·Ð¾Ð±ÑÐ°Ð¶ÐµÐ½Ñ Ð·Ð° Ð·Ð°Ð¿Ð¸ÑÐ¾Ð¼ &quot;Ð´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3" name="AutoShape 19"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5" name="AutoShape 21"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7" name="AutoShape 23"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9" name="AutoShape 25"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1" name="AutoShape 27" descr="Ð ÐµÐ·ÑÐ»ÑÑÐ°Ñ Ð¿Ð¾ÑÑÐºÑ Ð·Ð¾Ð±ÑÐ°Ð¶ÐµÐ½Ñ Ð·Ð° Ð·Ð°Ð¿Ð¸ÑÐ¾Ð¼ &quot;Ð¤ÑÐ½Ð»ÑÐ½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5" name="AutoShape 31"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7" name="AutoShape 33" descr="Ð ÐµÐ·ÑÐ»ÑÑÐ°Ñ Ð¿Ð¾ÑÑÐºÑ Ð·Ð¾Ð±ÑÐ°Ð¶ÐµÐ½Ñ Ð·Ð° Ð·Ð°Ð¿Ð¸ÑÐ¾Ð¼ &quot;Ð¤ÑÐ°Ð½Ñ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5" name="AutoShape 41"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67" name="AutoShape 43" descr="Ð ÐµÐ·ÑÐ»ÑÑÐ°Ñ Ð¿Ð¾ÑÑÐºÑ Ð·Ð¾Ð±ÑÐ°Ð¶ÐµÐ½Ñ Ð·Ð° Ð·Ð°Ð¿Ð¸ÑÐ¾Ð¼ &quot;ÐÑ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1" name="AutoShape 57"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3" name="AutoShape 59"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5" name="AutoShape 61"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87" name="AutoShape 63" descr="Ð ÐµÐ·ÑÐ»ÑÑÐ°Ñ Ð¿Ð¾ÑÑÐºÑ Ð·Ð¾Ð±ÑÐ°Ð¶ÐµÐ½Ñ Ð·Ð° Ð·Ð°Ð¿Ð¸ÑÐ¾Ð¼ &quot;ÐÐ¾ÑÑÑÐ³Ð°Ð»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3" name="AutoShape 69"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5" name="AutoShape 71"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7" name="AutoShape 73"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99" name="AutoShape 75" descr="Ð ÐµÐ·ÑÐ»ÑÑÐ°Ñ Ð¿Ð¾ÑÑÐºÑ Ð·Ð¾Ð±ÑÐ°Ð¶ÐµÐ½Ñ Ð·Ð° Ð·Ð°Ð¿Ð¸ÑÐ¾Ð¼ &quot;Ð¡Ð»Ð¾Ð²Ðµ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5" name="AutoShape 81"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7" name="AutoShape 83" descr="Ð ÐµÐ·ÑÐ»ÑÑÐ°Ñ Ð¿Ð¾ÑÑÐºÑ Ð·Ð¾Ð±ÑÐ°Ð¶ÐµÐ½Ñ Ð·Ð° Ð·Ð°Ð¿Ð¸ÑÐ¾Ð¼ &quot;ÐÐµÐ»Ð¸ÐºÐ¾Ñ ÐÑÐ¸ÑÐ°Ð½ÑÑ Ð¿ÑÐ°Ð¿Ð¾Ñ&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32" name="Таблиця 31"/>
          <p:cNvGraphicFramePr>
            <a:graphicFrameLocks noGrp="1"/>
          </p:cNvGraphicFramePr>
          <p:nvPr>
            <p:extLst>
              <p:ext uri="{D42A27DB-BD31-4B8C-83A1-F6EECF244321}">
                <p14:modId xmlns:p14="http://schemas.microsoft.com/office/powerpoint/2010/main" val="1193635514"/>
              </p:ext>
            </p:extLst>
          </p:nvPr>
        </p:nvGraphicFramePr>
        <p:xfrm>
          <a:off x="626075" y="861842"/>
          <a:ext cx="7916562" cy="5365827"/>
        </p:xfrm>
        <a:graphic>
          <a:graphicData uri="http://schemas.openxmlformats.org/drawingml/2006/table">
            <a:tbl>
              <a:tblPr/>
              <a:tblGrid>
                <a:gridCol w="3958281">
                  <a:extLst>
                    <a:ext uri="{9D8B030D-6E8A-4147-A177-3AD203B41FA5}">
                      <a16:colId xmlns:a16="http://schemas.microsoft.com/office/drawing/2014/main" val="20000"/>
                    </a:ext>
                  </a:extLst>
                </a:gridCol>
                <a:gridCol w="3958281">
                  <a:extLst>
                    <a:ext uri="{9D8B030D-6E8A-4147-A177-3AD203B41FA5}">
                      <a16:colId xmlns:a16="http://schemas.microsoft.com/office/drawing/2014/main" val="20001"/>
                    </a:ext>
                  </a:extLst>
                </a:gridCol>
              </a:tblGrid>
              <a:tr h="206145">
                <a:tc gridSpan="2">
                  <a:txBody>
                    <a:bodyPr/>
                    <a:lstStyle/>
                    <a:p>
                      <a:pPr algn="ctr">
                        <a:lnSpc>
                          <a:spcPct val="115000"/>
                        </a:lnSpc>
                        <a:spcAft>
                          <a:spcPts val="0"/>
                        </a:spcAft>
                        <a:tabLst>
                          <a:tab pos="1350645" algn="l"/>
                        </a:tabLst>
                      </a:pPr>
                      <a:r>
                        <a:rPr lang="en-US" sz="1600" b="1" dirty="0">
                          <a:solidFill>
                            <a:schemeClr val="accent1">
                              <a:lumMod val="50000"/>
                            </a:schemeClr>
                          </a:solidFill>
                          <a:latin typeface="Times New Roman" panose="02020603050405020304" pitchFamily="18" charset="0"/>
                          <a:ea typeface="Calibri"/>
                          <a:cs typeface="Times New Roman" panose="02020603050405020304" pitchFamily="18" charset="0"/>
                        </a:rPr>
                        <a:t>Priority topics selection by PhD students</a:t>
                      </a:r>
                      <a:endParaRPr lang="ru-RU" sz="1600" b="1" dirty="0">
                        <a:solidFill>
                          <a:schemeClr val="accent1">
                            <a:lumMod val="50000"/>
                          </a:schemeClr>
                        </a:solidFill>
                        <a:latin typeface="Times New Roman" panose="02020603050405020304" pitchFamily="18" charset="0"/>
                        <a:ea typeface="Calibri"/>
                        <a:cs typeface="Times New Roman" panose="02020603050405020304" pitchFamily="18" charset="0"/>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tabLst>
                          <a:tab pos="1350645" algn="l"/>
                        </a:tabLst>
                      </a:pPr>
                      <a:endParaRPr lang="ru-RU" sz="800" dirty="0">
                        <a:solidFill>
                          <a:schemeClr val="accent1">
                            <a:lumMod val="50000"/>
                          </a:schemeClr>
                        </a:solidFill>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3391">
                <a:tc>
                  <a:txBody>
                    <a:bodyPr/>
                    <a:lstStyle/>
                    <a:p>
                      <a:pPr algn="ctr">
                        <a:lnSpc>
                          <a:spcPct val="115000"/>
                        </a:lnSpc>
                        <a:spcAft>
                          <a:spcPts val="0"/>
                        </a:spcAft>
                        <a:tabLst>
                          <a:tab pos="1350645" algn="l"/>
                        </a:tabLst>
                      </a:pPr>
                      <a:r>
                        <a:rPr lang="en-GB" sz="1800" b="1" dirty="0">
                          <a:latin typeface="Calibri"/>
                          <a:ea typeface="Calibri"/>
                          <a:cs typeface="Times New Roman"/>
                        </a:rPr>
                        <a:t>Lection</a:t>
                      </a:r>
                      <a:r>
                        <a:rPr lang="en-GB" sz="1800" b="1" baseline="0" dirty="0">
                          <a:latin typeface="Calibri"/>
                          <a:ea typeface="Calibri"/>
                          <a:cs typeface="Times New Roman"/>
                        </a:rPr>
                        <a:t> Topics</a:t>
                      </a:r>
                      <a:endParaRPr lang="ru-RU" sz="1800" b="1"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indent="0" algn="ctr" defTabSz="457189" rtl="0" eaLnBrk="1" fontAlgn="auto" latinLnBrk="0" hangingPunct="1">
                        <a:lnSpc>
                          <a:spcPct val="115000"/>
                        </a:lnSpc>
                        <a:spcBef>
                          <a:spcPts val="0"/>
                        </a:spcBef>
                        <a:spcAft>
                          <a:spcPts val="0"/>
                        </a:spcAft>
                        <a:buClrTx/>
                        <a:buSzTx/>
                        <a:buFontTx/>
                        <a:buNone/>
                        <a:tabLst>
                          <a:tab pos="1350645" algn="l"/>
                        </a:tabLst>
                        <a:defRPr/>
                      </a:pPr>
                      <a:r>
                        <a:rPr lang="en-GB" sz="1800" b="1" dirty="0">
                          <a:latin typeface="Calibri"/>
                          <a:ea typeface="Calibri"/>
                          <a:cs typeface="Times New Roman"/>
                        </a:rPr>
                        <a:t>Seminar</a:t>
                      </a:r>
                      <a:r>
                        <a:rPr lang="en-GB" sz="1800" b="1" baseline="0" dirty="0">
                          <a:latin typeface="Calibri"/>
                          <a:ea typeface="Calibri"/>
                          <a:cs typeface="Times New Roman"/>
                        </a:rPr>
                        <a:t> Topics</a:t>
                      </a:r>
                      <a:endParaRPr lang="ru-RU" sz="1800" b="1"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06145">
                <a:tc>
                  <a:txBody>
                    <a:bodyPr/>
                    <a:lstStyle/>
                    <a:p>
                      <a:pPr algn="just">
                        <a:lnSpc>
                          <a:spcPct val="115000"/>
                        </a:lnSpc>
                        <a:spcAft>
                          <a:spcPts val="0"/>
                        </a:spcAft>
                        <a:tabLst>
                          <a:tab pos="1350645" algn="l"/>
                        </a:tabLst>
                      </a:pPr>
                      <a:r>
                        <a:rPr lang="en-US" sz="1800" dirty="0">
                          <a:latin typeface="Calibri"/>
                          <a:ea typeface="Calibri"/>
                          <a:cs typeface="Times New Roman"/>
                        </a:rPr>
                        <a:t>Expertise of innovation for quality assurance of higher education</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189" rtl="0" eaLnBrk="1" fontAlgn="auto" latinLnBrk="0" hangingPunct="1">
                        <a:lnSpc>
                          <a:spcPct val="115000"/>
                        </a:lnSpc>
                        <a:spcBef>
                          <a:spcPts val="0"/>
                        </a:spcBef>
                        <a:spcAft>
                          <a:spcPts val="0"/>
                        </a:spcAft>
                        <a:buClrTx/>
                        <a:buSzTx/>
                        <a:buFontTx/>
                        <a:buNone/>
                        <a:tabLst>
                          <a:tab pos="1350645" algn="l"/>
                        </a:tabLst>
                        <a:defRPr/>
                      </a:pPr>
                      <a:r>
                        <a:rPr lang="en-US" sz="1800" dirty="0">
                          <a:latin typeface="Calibri"/>
                          <a:ea typeface="Calibri"/>
                          <a:cs typeface="Times New Roman"/>
                        </a:rPr>
                        <a:t>Implementation of Higher Education Quality Assurance Standards: Ukrainian and European Experience</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2290">
                <a:tc>
                  <a:txBody>
                    <a:bodyPr/>
                    <a:lstStyle/>
                    <a:p>
                      <a:pPr algn="l">
                        <a:lnSpc>
                          <a:spcPct val="115000"/>
                        </a:lnSpc>
                        <a:spcAft>
                          <a:spcPts val="0"/>
                        </a:spcAft>
                        <a:tabLst>
                          <a:tab pos="1350645" algn="l"/>
                        </a:tabLst>
                      </a:pPr>
                      <a:r>
                        <a:rPr lang="en-US" sz="1800" dirty="0">
                          <a:latin typeface="Calibri"/>
                          <a:ea typeface="Calibri"/>
                          <a:cs typeface="Times New Roman"/>
                        </a:rPr>
                        <a:t>Standards and recommendations for quality assurance in higher education in the EU Member</a:t>
                      </a:r>
                      <a:r>
                        <a:rPr lang="en-US" sz="1800" baseline="0" dirty="0">
                          <a:latin typeface="Calibri"/>
                          <a:ea typeface="Calibri"/>
                          <a:cs typeface="Times New Roman"/>
                        </a:rPr>
                        <a:t> States</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50645" algn="l"/>
                        </a:tabLst>
                      </a:pPr>
                      <a:r>
                        <a:rPr lang="en-US" sz="1800" dirty="0">
                          <a:latin typeface="Calibri"/>
                          <a:ea typeface="Calibri"/>
                          <a:cs typeface="Times New Roman"/>
                        </a:rPr>
                        <a:t>Managing the process of introducing educational innovations in the EU Member</a:t>
                      </a:r>
                      <a:r>
                        <a:rPr lang="en-US" sz="1800" baseline="0" dirty="0">
                          <a:latin typeface="Calibri"/>
                          <a:ea typeface="Calibri"/>
                          <a:cs typeface="Times New Roman"/>
                        </a:rPr>
                        <a:t> States</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6145">
                <a:tc>
                  <a:txBody>
                    <a:bodyPr/>
                    <a:lstStyle/>
                    <a:p>
                      <a:pPr marL="0" marR="0" indent="0" algn="l" defTabSz="457189" rtl="0" eaLnBrk="1" fontAlgn="auto" latinLnBrk="0" hangingPunct="1">
                        <a:lnSpc>
                          <a:spcPct val="115000"/>
                        </a:lnSpc>
                        <a:spcBef>
                          <a:spcPts val="0"/>
                        </a:spcBef>
                        <a:spcAft>
                          <a:spcPts val="0"/>
                        </a:spcAft>
                        <a:buClrTx/>
                        <a:buSzTx/>
                        <a:buFontTx/>
                        <a:buNone/>
                        <a:tabLst>
                          <a:tab pos="1350645" algn="l"/>
                        </a:tabLst>
                        <a:defRPr/>
                      </a:pPr>
                      <a:r>
                        <a:rPr lang="en-GB" sz="1800" dirty="0">
                          <a:latin typeface="Calibri"/>
                          <a:ea typeface="Calibri"/>
                          <a:cs typeface="Times New Roman"/>
                        </a:rPr>
                        <a:t>Methodology</a:t>
                      </a:r>
                      <a:r>
                        <a:rPr lang="en-GB" sz="1800" baseline="0" dirty="0">
                          <a:latin typeface="Calibri"/>
                          <a:ea typeface="Calibri"/>
                          <a:cs typeface="Times New Roman"/>
                        </a:rPr>
                        <a:t> of </a:t>
                      </a:r>
                      <a:r>
                        <a:rPr lang="en-US" sz="1800" dirty="0">
                          <a:latin typeface="Calibri"/>
                          <a:ea typeface="Calibri"/>
                          <a:cs typeface="Times New Roman"/>
                        </a:rPr>
                        <a:t>quality assurance in higher education in the EU Member</a:t>
                      </a:r>
                      <a:r>
                        <a:rPr lang="en-US" sz="1800" baseline="0" dirty="0">
                          <a:latin typeface="Calibri"/>
                          <a:ea typeface="Calibri"/>
                          <a:cs typeface="Times New Roman"/>
                        </a:rPr>
                        <a:t> States</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189" rtl="0" eaLnBrk="1" fontAlgn="auto" latinLnBrk="0" hangingPunct="1">
                        <a:lnSpc>
                          <a:spcPct val="115000"/>
                        </a:lnSpc>
                        <a:spcBef>
                          <a:spcPts val="0"/>
                        </a:spcBef>
                        <a:spcAft>
                          <a:spcPts val="0"/>
                        </a:spcAft>
                        <a:buClrTx/>
                        <a:buSzTx/>
                        <a:buFontTx/>
                        <a:buNone/>
                        <a:tabLst>
                          <a:tab pos="1350645" algn="l"/>
                        </a:tabLst>
                        <a:defRPr/>
                      </a:pPr>
                      <a:r>
                        <a:rPr lang="en-US" sz="1800" dirty="0">
                          <a:latin typeface="Calibri"/>
                          <a:ea typeface="Calibri"/>
                          <a:cs typeface="Times New Roman"/>
                        </a:rPr>
                        <a:t>The concept of internal monitoring. Goal. Tasks. Toolkit</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2290">
                <a:tc>
                  <a:txBody>
                    <a:bodyPr/>
                    <a:lstStyle/>
                    <a:p>
                      <a:pPr algn="just">
                        <a:lnSpc>
                          <a:spcPct val="115000"/>
                        </a:lnSpc>
                        <a:spcAft>
                          <a:spcPts val="0"/>
                        </a:spcAft>
                        <a:tabLst>
                          <a:tab pos="1350645" algn="l"/>
                        </a:tabLst>
                      </a:pPr>
                      <a:r>
                        <a:rPr lang="en-US" sz="1800" dirty="0">
                          <a:latin typeface="Calibri"/>
                          <a:ea typeface="Calibri"/>
                          <a:cs typeface="Times New Roman"/>
                        </a:rPr>
                        <a:t>Leadership and functioning of educational systems to ensure quality assurance of</a:t>
                      </a:r>
                      <a:r>
                        <a:rPr lang="en-US" sz="1800" baseline="0" dirty="0">
                          <a:latin typeface="Calibri"/>
                          <a:ea typeface="Calibri"/>
                          <a:cs typeface="Times New Roman"/>
                        </a:rPr>
                        <a:t> </a:t>
                      </a:r>
                      <a:r>
                        <a:rPr lang="en-US" sz="1800" dirty="0">
                          <a:latin typeface="Calibri"/>
                          <a:ea typeface="Calibri"/>
                          <a:cs typeface="Times New Roman"/>
                        </a:rPr>
                        <a:t>higher education</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50645" algn="l"/>
                        </a:tabLst>
                      </a:pPr>
                      <a:r>
                        <a:rPr lang="en-US" sz="1800" dirty="0">
                          <a:latin typeface="Calibri"/>
                          <a:ea typeface="Calibri"/>
                          <a:cs typeface="Times New Roman"/>
                        </a:rPr>
                        <a:t>Activities of international organizations in the field of comparative studies on education</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6145">
                <a:tc>
                  <a:txBody>
                    <a:bodyPr/>
                    <a:lstStyle/>
                    <a:p>
                      <a:pPr marL="0" marR="0" indent="0" algn="just" defTabSz="457189" rtl="0" eaLnBrk="1" fontAlgn="auto" latinLnBrk="0" hangingPunct="1">
                        <a:lnSpc>
                          <a:spcPct val="115000"/>
                        </a:lnSpc>
                        <a:spcBef>
                          <a:spcPts val="0"/>
                        </a:spcBef>
                        <a:spcAft>
                          <a:spcPts val="0"/>
                        </a:spcAft>
                        <a:buClrTx/>
                        <a:buSzTx/>
                        <a:buFontTx/>
                        <a:buNone/>
                        <a:tabLst>
                          <a:tab pos="1350645" algn="l"/>
                        </a:tabLst>
                        <a:defRPr/>
                      </a:pPr>
                      <a:r>
                        <a:rPr lang="en-GB" sz="1800" dirty="0">
                          <a:latin typeface="Calibri"/>
                          <a:ea typeface="Calibri"/>
                          <a:cs typeface="Times New Roman"/>
                        </a:rPr>
                        <a:t>Internal</a:t>
                      </a:r>
                      <a:r>
                        <a:rPr lang="en-GB" sz="1800" baseline="0" dirty="0">
                          <a:latin typeface="Calibri"/>
                          <a:ea typeface="Calibri"/>
                          <a:cs typeface="Times New Roman"/>
                        </a:rPr>
                        <a:t> monitoring of </a:t>
                      </a:r>
                      <a:r>
                        <a:rPr lang="en-US" sz="1800" dirty="0">
                          <a:latin typeface="Calibri"/>
                          <a:ea typeface="Calibri"/>
                          <a:cs typeface="Times New Roman"/>
                        </a:rPr>
                        <a:t>quality assurance in higher education in the EU Member</a:t>
                      </a:r>
                      <a:r>
                        <a:rPr lang="en-US" sz="1800" baseline="0" dirty="0">
                          <a:latin typeface="Calibri"/>
                          <a:ea typeface="Calibri"/>
                          <a:cs typeface="Times New Roman"/>
                        </a:rPr>
                        <a:t> States</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189" rtl="0" eaLnBrk="1" fontAlgn="auto" latinLnBrk="0" hangingPunct="1">
                        <a:lnSpc>
                          <a:spcPct val="115000"/>
                        </a:lnSpc>
                        <a:spcBef>
                          <a:spcPts val="0"/>
                        </a:spcBef>
                        <a:spcAft>
                          <a:spcPts val="0"/>
                        </a:spcAft>
                        <a:buClrTx/>
                        <a:buSzTx/>
                        <a:buFontTx/>
                        <a:buNone/>
                        <a:tabLst>
                          <a:tab pos="1350645" algn="l"/>
                        </a:tabLst>
                        <a:defRPr/>
                      </a:pPr>
                      <a:r>
                        <a:rPr lang="en-US" sz="1800" dirty="0">
                          <a:latin typeface="Calibri"/>
                          <a:ea typeface="Calibri"/>
                          <a:cs typeface="Times New Roman"/>
                        </a:rPr>
                        <a:t>Legal and regulatory support for the quality of higher education in the EU and Ukraine</a:t>
                      </a:r>
                      <a:endParaRPr lang="ru-RU" sz="1800" dirty="0">
                        <a:latin typeface="Calibri"/>
                        <a:ea typeface="Calibri"/>
                        <a:cs typeface="Times New Roman"/>
                      </a:endParaRPr>
                    </a:p>
                  </a:txBody>
                  <a:tcPr marL="57618" marR="57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theme/theme1.xml><?xml version="1.0" encoding="utf-8"?>
<a:theme xmlns:a="http://schemas.openxmlformats.org/drawingml/2006/main" name="Цитований текст">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Презентація1" id="{1ECB0510-F440-4C02-B33E-92ADD4CADAA1}" vid="{32560454-D4FC-43D5-9BE2-7A3501CFAE57}"/>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Шаблон вчена рада</Template>
  <TotalTime>911</TotalTime>
  <Words>1835</Words>
  <Application>Microsoft Office PowerPoint</Application>
  <PresentationFormat>Экран (4:3)</PresentationFormat>
  <Paragraphs>259</Paragraphs>
  <Slides>15</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Arial</vt:lpstr>
      <vt:lpstr>Calibri</vt:lpstr>
      <vt:lpstr>Century Gothic</vt:lpstr>
      <vt:lpstr>Times New Roman</vt:lpstr>
      <vt:lpstr>Wingdings</vt:lpstr>
      <vt:lpstr>Wingdings 2</vt:lpstr>
      <vt:lpstr>Цитований текст</vt:lpstr>
      <vt:lpstr>              Report on the Module “Higher Education Quality and Its Expert Support: Ukraine's movement towards the European Union (ERASMUS+: Jean Monet)” </vt:lpstr>
      <vt:lpstr>          </vt:lpstr>
      <vt:lpstr>          </vt:lpstr>
      <vt:lpstr>          </vt:lpstr>
      <vt:lpstr>          </vt:lpstr>
      <vt:lpstr>          </vt:lpstr>
      <vt:lpstr>          </vt:lpstr>
      <vt:lpstr>          </vt:lpstr>
      <vt:lpstr>          </vt:lpstr>
      <vt:lpstr>          </vt:lpstr>
      <vt:lpstr>          </vt:lpstr>
      <vt:lpstr>          </vt:lpstr>
      <vt:lpstr>          </vt:lpstr>
      <vt:lpstr>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Пользователь Windows</dc:creator>
  <cp:lastModifiedBy>Bogdan</cp:lastModifiedBy>
  <cp:revision>109</cp:revision>
  <dcterms:created xsi:type="dcterms:W3CDTF">2018-02-19T07:59:52Z</dcterms:created>
  <dcterms:modified xsi:type="dcterms:W3CDTF">2020-10-17T19:19:57Z</dcterms:modified>
</cp:coreProperties>
</file>