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3.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4.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5.xml" ContentType="application/vnd.openxmlformats-officedocument.presentationml.notesSlide+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notesSlides/notesSlide6.xml" ContentType="application/vnd.openxmlformats-officedocument.presentationml.notesSlide+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69" r:id="rId2"/>
    <p:sldId id="288" r:id="rId3"/>
    <p:sldId id="281" r:id="rId4"/>
    <p:sldId id="295" r:id="rId5"/>
    <p:sldId id="279" r:id="rId6"/>
    <p:sldId id="270" r:id="rId7"/>
    <p:sldId id="286" r:id="rId8"/>
    <p:sldId id="292" r:id="rId9"/>
    <p:sldId id="293" r:id="rId10"/>
    <p:sldId id="284" r:id="rId11"/>
    <p:sldId id="280" r:id="rId12"/>
    <p:sldId id="271" r:id="rId13"/>
    <p:sldId id="289" r:id="rId14"/>
    <p:sldId id="272" r:id="rId15"/>
    <p:sldId id="273" r:id="rId16"/>
    <p:sldId id="290" r:id="rId17"/>
    <p:sldId id="291" r:id="rId18"/>
    <p:sldId id="277" r:id="rId19"/>
    <p:sldId id="283" r:id="rId20"/>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9" userDrawn="1">
          <p15:clr>
            <a:srgbClr val="A4A3A4"/>
          </p15:clr>
        </p15:guide>
        <p15:guide id="3" orient="horz" pos="890" userDrawn="1">
          <p15:clr>
            <a:srgbClr val="A4A3A4"/>
          </p15:clr>
        </p15:guide>
        <p15:guide id="4" orient="horz" pos="3884" userDrawn="1">
          <p15:clr>
            <a:srgbClr val="A4A3A4"/>
          </p15:clr>
        </p15:guide>
        <p15:guide id="5" orient="horz" pos="3067" userDrawn="1">
          <p15:clr>
            <a:srgbClr val="A4A3A4"/>
          </p15:clr>
        </p15:guide>
        <p15:guide id="6" orient="horz" pos="436" userDrawn="1">
          <p15:clr>
            <a:srgbClr val="A4A3A4"/>
          </p15:clr>
        </p15:guide>
        <p15:guide id="7" orient="horz" pos="3657" userDrawn="1">
          <p15:clr>
            <a:srgbClr val="A4A3A4"/>
          </p15:clr>
        </p15:guide>
        <p15:guide id="8" pos="3839">
          <p15:clr>
            <a:srgbClr val="A4A3A4"/>
          </p15:clr>
        </p15:guide>
        <p15:guide id="9" pos="845" userDrawn="1">
          <p15:clr>
            <a:srgbClr val="A4A3A4"/>
          </p15:clr>
        </p15:guide>
        <p15:guide id="10" pos="6923" userDrawn="1">
          <p15:clr>
            <a:srgbClr val="A4A3A4"/>
          </p15:clr>
        </p15:guide>
        <p15:guide id="11" pos="5699" userDrawn="1">
          <p15:clr>
            <a:srgbClr val="A4A3A4"/>
          </p15:clr>
        </p15:guide>
        <p15:guide id="12" pos="7332" userDrawn="1">
          <p15:clr>
            <a:srgbClr val="A4A3A4"/>
          </p15:clr>
        </p15:guide>
        <p15:guide id="13" pos="3703" userDrawn="1">
          <p15:clr>
            <a:srgbClr val="A4A3A4"/>
          </p15:clr>
        </p15:guide>
        <p15:guide id="14" pos="431">
          <p15:clr>
            <a:srgbClr val="A4A3A4"/>
          </p15:clr>
        </p15:guide>
        <p15:guide id="15" pos="297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p:cViewPr varScale="1">
        <p:scale>
          <a:sx n="111" d="100"/>
          <a:sy n="111" d="100"/>
        </p:scale>
        <p:origin x="282" y="78"/>
      </p:cViewPr>
      <p:guideLst>
        <p:guide orient="horz" pos="2160"/>
        <p:guide orient="horz" pos="799"/>
        <p:guide orient="horz" pos="890"/>
        <p:guide orient="horz" pos="3884"/>
        <p:guide orient="horz" pos="3067"/>
        <p:guide orient="horz" pos="436"/>
        <p:guide orient="horz" pos="3657"/>
        <p:guide pos="3839"/>
        <p:guide pos="845"/>
        <p:guide pos="6923"/>
        <p:guide pos="5699"/>
        <p:guide pos="7332"/>
        <p:guide pos="3703"/>
        <p:guide pos="431"/>
        <p:guide pos="2977"/>
      </p:guideLst>
    </p:cSldViewPr>
  </p:slideViewPr>
  <p:notesTextViewPr>
    <p:cViewPr>
      <p:scale>
        <a:sx n="1" d="1"/>
        <a:sy n="1" d="1"/>
      </p:scale>
      <p:origin x="0" y="0"/>
    </p:cViewPr>
  </p:notesTextViewPr>
  <p:notesViewPr>
    <p:cSldViewPr>
      <p:cViewPr varScale="1">
        <p:scale>
          <a:sx n="85" d="100"/>
          <a:sy n="85" d="100"/>
        </p:scale>
        <p:origin x="305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6.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07/relationships/hdphoto" Target="../media/hdphoto1.wdp"/><Relationship Id="rId1" Type="http://schemas.openxmlformats.org/officeDocument/2006/relationships/image" Target="../media/image23.png"/></Relationships>
</file>

<file path=ppt/diagrams/_rels/data27.xml.rels><?xml version="1.0" encoding="UTF-8" standalone="yes"?>
<Relationships xmlns="http://schemas.openxmlformats.org/package/2006/relationships"><Relationship Id="rId1" Type="http://schemas.openxmlformats.org/officeDocument/2006/relationships/image" Target="../media/image26.png"/></Relationships>
</file>

<file path=ppt/diagrams/_rels/data47.xml.rels><?xml version="1.0" encoding="UTF-8" standalone="yes"?>
<Relationships xmlns="http://schemas.openxmlformats.org/package/2006/relationships"><Relationship Id="rId1" Type="http://schemas.openxmlformats.org/officeDocument/2006/relationships/image" Target="../media/image32.png"/></Relationships>
</file>

<file path=ppt/diagrams/_rels/data59.xml.rels><?xml version="1.0" encoding="UTF-8" standalone="yes"?>
<Relationships xmlns="http://schemas.openxmlformats.org/package/2006/relationships"><Relationship Id="rId1" Type="http://schemas.openxmlformats.org/officeDocument/2006/relationships/image" Target="../media/image39.png"/></Relationships>
</file>

<file path=ppt/diagrams/_rels/data87.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07/relationships/hdphoto" Target="../media/hdphoto1.wdp"/><Relationship Id="rId1" Type="http://schemas.openxmlformats.org/officeDocument/2006/relationships/image" Target="../media/image23.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47.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59.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87.xml.rels><?xml version="1.0" encoding="UTF-8" standalone="yes"?>
<Relationships xmlns="http://schemas.openxmlformats.org/package/2006/relationships"><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2524E-9350-4FB9-AE65-7ACC747D0B95}" type="doc">
      <dgm:prSet loTypeId="urn:microsoft.com/office/officeart/2005/8/layout/vList2" loCatId="list" qsTypeId="urn:microsoft.com/office/officeart/2005/8/quickstyle/3d2#1" qsCatId="3D" csTypeId="urn:microsoft.com/office/officeart/2005/8/colors/accent1_2" csCatId="accent1" phldr="1"/>
      <dgm:spPr/>
      <dgm:t>
        <a:bodyPr/>
        <a:lstStyle/>
        <a:p>
          <a:endParaRPr lang="ru-RU"/>
        </a:p>
      </dgm:t>
    </dgm:pt>
    <dgm:pt modelId="{3A0E25B9-95D0-47CF-A01C-E2FFAA453940}">
      <dgm:prSet custT="1"/>
      <dgm:spPr>
        <a:solidFill>
          <a:srgbClr val="002060"/>
        </a:solidFill>
      </dgm:spPr>
      <dgm:t>
        <a:bodyPr/>
        <a:lstStyle/>
        <a:p>
          <a:pPr rtl="0"/>
          <a:r>
            <a:rPr lang="en-US" sz="2000" b="1" dirty="0">
              <a:latin typeface="Times New Roman" panose="02020603050405020304" pitchFamily="18" charset="0"/>
              <a:cs typeface="Times New Roman" panose="02020603050405020304" pitchFamily="18" charset="0"/>
            </a:rPr>
            <a:t>SOKOLOVA Iryna </a:t>
          </a:r>
          <a:r>
            <a:rPr lang="en-US" sz="2000" b="1" dirty="0" err="1">
              <a:latin typeface="Times New Roman" panose="02020603050405020304" pitchFamily="18" charset="0"/>
              <a:cs typeface="Times New Roman" panose="02020603050405020304" pitchFamily="18" charset="0"/>
            </a:rPr>
            <a:t>Volodymyrivna</a:t>
          </a:r>
          <a:r>
            <a:rPr lang="en-US" sz="2000" b="1" dirty="0">
              <a:latin typeface="Times New Roman" panose="02020603050405020304" pitchFamily="18" charset="0"/>
              <a:cs typeface="Times New Roman" panose="02020603050405020304" pitchFamily="18" charset="0"/>
            </a:rPr>
            <a:t>, Doctor of Pedagogical Sciences, Professor, Donetsk National Medical University (Mariupol)</a:t>
          </a:r>
          <a:endParaRPr lang="ru-RU" sz="2000" dirty="0">
            <a:latin typeface="Times New Roman" panose="02020603050405020304" pitchFamily="18" charset="0"/>
            <a:cs typeface="Times New Roman" panose="02020603050405020304" pitchFamily="18" charset="0"/>
          </a:endParaRPr>
        </a:p>
      </dgm:t>
    </dgm:pt>
    <dgm:pt modelId="{2658A1F4-B082-4F26-A419-65C7C8D86DC0}" type="parTrans" cxnId="{80CF4A68-22C4-4A00-906D-E1BBE373890E}">
      <dgm:prSet/>
      <dgm:spPr/>
      <dgm:t>
        <a:bodyPr/>
        <a:lstStyle/>
        <a:p>
          <a:endParaRPr lang="ru-RU"/>
        </a:p>
      </dgm:t>
    </dgm:pt>
    <dgm:pt modelId="{95B428BD-5469-44AF-8B4D-5CAE52CC654E}" type="sibTrans" cxnId="{80CF4A68-22C4-4A00-906D-E1BBE373890E}">
      <dgm:prSet/>
      <dgm:spPr/>
      <dgm:t>
        <a:bodyPr/>
        <a:lstStyle/>
        <a:p>
          <a:endParaRPr lang="ru-RU"/>
        </a:p>
      </dgm:t>
    </dgm:pt>
    <dgm:pt modelId="{3F4B683E-B490-434D-A53A-91BD4A01A75C}" type="pres">
      <dgm:prSet presAssocID="{D0A2524E-9350-4FB9-AE65-7ACC747D0B95}" presName="linear" presStyleCnt="0">
        <dgm:presLayoutVars>
          <dgm:animLvl val="lvl"/>
          <dgm:resizeHandles val="exact"/>
        </dgm:presLayoutVars>
      </dgm:prSet>
      <dgm:spPr/>
    </dgm:pt>
    <dgm:pt modelId="{9D56C2D2-8E05-496F-A382-ACCC3BD5D9FC}" type="pres">
      <dgm:prSet presAssocID="{3A0E25B9-95D0-47CF-A01C-E2FFAA453940}" presName="parentText" presStyleLbl="node1" presStyleIdx="0" presStyleCnt="1" custLinFactNeighborY="21831">
        <dgm:presLayoutVars>
          <dgm:chMax val="0"/>
          <dgm:bulletEnabled val="1"/>
        </dgm:presLayoutVars>
      </dgm:prSet>
      <dgm:spPr/>
    </dgm:pt>
  </dgm:ptLst>
  <dgm:cxnLst>
    <dgm:cxn modelId="{9F2F990C-0588-4A78-AEF0-C4419FAF05F2}" type="presOf" srcId="{D0A2524E-9350-4FB9-AE65-7ACC747D0B95}" destId="{3F4B683E-B490-434D-A53A-91BD4A01A75C}" srcOrd="0" destOrd="0" presId="urn:microsoft.com/office/officeart/2005/8/layout/vList2"/>
    <dgm:cxn modelId="{80CF4A68-22C4-4A00-906D-E1BBE373890E}" srcId="{D0A2524E-9350-4FB9-AE65-7ACC747D0B95}" destId="{3A0E25B9-95D0-47CF-A01C-E2FFAA453940}" srcOrd="0" destOrd="0" parTransId="{2658A1F4-B082-4F26-A419-65C7C8D86DC0}" sibTransId="{95B428BD-5469-44AF-8B4D-5CAE52CC654E}"/>
    <dgm:cxn modelId="{8B796951-EB53-453E-8407-721F581D9583}" type="presOf" srcId="{3A0E25B9-95D0-47CF-A01C-E2FFAA453940}" destId="{9D56C2D2-8E05-496F-A382-ACCC3BD5D9FC}" srcOrd="0" destOrd="0" presId="urn:microsoft.com/office/officeart/2005/8/layout/vList2"/>
    <dgm:cxn modelId="{96896A7B-858A-434A-A65A-823F51B95A98}" type="presParOf" srcId="{3F4B683E-B490-434D-A53A-91BD4A01A75C}" destId="{9D56C2D2-8E05-496F-A382-ACCC3BD5D9F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B2EC27-A24B-4807-B272-4423F12903E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2BC9974D-6DB8-4A76-854A-C3BE84D9DA34}">
      <dgm:prSet custT="1"/>
      <dgm:spPr>
        <a:solidFill>
          <a:schemeClr val="accent2">
            <a:lumMod val="50000"/>
          </a:schemeClr>
        </a:solidFill>
      </dgm:spPr>
      <dgm:t>
        <a:bodyPr/>
        <a:lstStyle/>
        <a:p>
          <a:pPr rtl="0"/>
          <a:r>
            <a:rPr lang="en-US" sz="1800" dirty="0">
              <a:latin typeface="Times New Roman" panose="02020603050405020304" pitchFamily="18" charset="0"/>
              <a:cs typeface="Times New Roman" panose="02020603050405020304" pitchFamily="18" charset="0"/>
            </a:rPr>
            <a:t>What </a:t>
          </a:r>
          <a:r>
            <a:rPr lang="en-US" sz="1800" b="1" dirty="0">
              <a:latin typeface="Times New Roman" panose="02020603050405020304" pitchFamily="18" charset="0"/>
              <a:cs typeface="Times New Roman" panose="02020603050405020304" pitchFamily="18" charset="0"/>
            </a:rPr>
            <a:t>approaches, conditions, procedures </a:t>
          </a:r>
          <a:r>
            <a:rPr lang="en-US" sz="1800" dirty="0">
              <a:latin typeface="Times New Roman" panose="02020603050405020304" pitchFamily="18" charset="0"/>
              <a:cs typeface="Times New Roman" panose="02020603050405020304" pitchFamily="18" charset="0"/>
            </a:rPr>
            <a:t>for ensuring the quality of HE are common to CSE</a:t>
          </a:r>
          <a:endParaRPr lang="ru-RU" sz="1800" dirty="0">
            <a:latin typeface="Times New Roman" panose="02020603050405020304" pitchFamily="18" charset="0"/>
            <a:cs typeface="Times New Roman" panose="02020603050405020304" pitchFamily="18" charset="0"/>
          </a:endParaRPr>
        </a:p>
      </dgm:t>
    </dgm:pt>
    <dgm:pt modelId="{368BCB87-4719-471B-9CD2-BEC01BEDFFA8}" type="parTrans" cxnId="{ECBF2C65-A1AF-4871-BA52-E405049AEFF8}">
      <dgm:prSet/>
      <dgm:spPr/>
      <dgm:t>
        <a:bodyPr/>
        <a:lstStyle/>
        <a:p>
          <a:endParaRPr lang="ru-RU"/>
        </a:p>
      </dgm:t>
    </dgm:pt>
    <dgm:pt modelId="{27438DA8-266F-4265-8B84-D8818F658F6D}" type="sibTrans" cxnId="{ECBF2C65-A1AF-4871-BA52-E405049AEFF8}">
      <dgm:prSet/>
      <dgm:spPr/>
      <dgm:t>
        <a:bodyPr/>
        <a:lstStyle/>
        <a:p>
          <a:endParaRPr lang="ru-RU"/>
        </a:p>
      </dgm:t>
    </dgm:pt>
    <dgm:pt modelId="{8BAAB691-F0E4-422C-BB11-2BDD50677B9E}">
      <dgm:prSet custT="1"/>
      <dgm:spPr>
        <a:solidFill>
          <a:schemeClr val="accent2">
            <a:lumMod val="50000"/>
          </a:schemeClr>
        </a:solidFill>
      </dgm:spPr>
      <dgm:t>
        <a:bodyPr/>
        <a:lstStyle/>
        <a:p>
          <a:pPr rtl="0"/>
          <a:r>
            <a:rPr lang="en-US" sz="1600" dirty="0">
              <a:latin typeface="Times New Roman" panose="02020603050405020304" pitchFamily="18" charset="0"/>
              <a:cs typeface="Times New Roman" panose="02020603050405020304" pitchFamily="18" charset="0"/>
            </a:rPr>
            <a:t>What </a:t>
          </a:r>
          <a:r>
            <a:rPr lang="en-US" sz="1600" b="1" dirty="0">
              <a:latin typeface="Times New Roman" panose="02020603050405020304" pitchFamily="18" charset="0"/>
              <a:cs typeface="Times New Roman" panose="02020603050405020304" pitchFamily="18" charset="0"/>
            </a:rPr>
            <a:t>effective</a:t>
          </a:r>
          <a:r>
            <a:rPr lang="en-US" sz="1600" dirty="0">
              <a:latin typeface="Times New Roman" panose="02020603050405020304" pitchFamily="18" charset="0"/>
              <a:cs typeface="Times New Roman" panose="02020603050405020304" pitchFamily="18" charset="0"/>
            </a:rPr>
            <a:t> quality assurance </a:t>
          </a:r>
          <a:r>
            <a:rPr lang="en-US" sz="1600" b="1" dirty="0">
              <a:latin typeface="Times New Roman" panose="02020603050405020304" pitchFamily="18" charset="0"/>
              <a:cs typeface="Times New Roman" panose="02020603050405020304" pitchFamily="18" charset="0"/>
            </a:rPr>
            <a:t>practices</a:t>
          </a:r>
          <a:r>
            <a:rPr lang="en-US" sz="1600" dirty="0">
              <a:latin typeface="Times New Roman" panose="02020603050405020304" pitchFamily="18" charset="0"/>
              <a:cs typeface="Times New Roman" panose="02020603050405020304" pitchFamily="18" charset="0"/>
            </a:rPr>
            <a:t> at the level of national agencies can be recommended for implementation in Ukraine</a:t>
          </a:r>
          <a:endParaRPr lang="ru-RU" sz="1600" dirty="0">
            <a:latin typeface="Times New Roman" panose="02020603050405020304" pitchFamily="18" charset="0"/>
            <a:cs typeface="Times New Roman" panose="02020603050405020304" pitchFamily="18" charset="0"/>
          </a:endParaRPr>
        </a:p>
      </dgm:t>
    </dgm:pt>
    <dgm:pt modelId="{096B5824-D76E-4DA6-AE23-9900DF9A29B5}" type="parTrans" cxnId="{72217D2B-CD7D-42B8-967C-3F058B18DE71}">
      <dgm:prSet/>
      <dgm:spPr/>
      <dgm:t>
        <a:bodyPr/>
        <a:lstStyle/>
        <a:p>
          <a:endParaRPr lang="ru-RU"/>
        </a:p>
      </dgm:t>
    </dgm:pt>
    <dgm:pt modelId="{C998867D-B493-453C-A8DB-EBF132354987}" type="sibTrans" cxnId="{72217D2B-CD7D-42B8-967C-3F058B18DE71}">
      <dgm:prSet/>
      <dgm:spPr/>
      <dgm:t>
        <a:bodyPr/>
        <a:lstStyle/>
        <a:p>
          <a:endParaRPr lang="ru-RU"/>
        </a:p>
      </dgm:t>
    </dgm:pt>
    <dgm:pt modelId="{CDA729A0-CE8B-4EEA-B5C1-3DB026D6F914}" type="pres">
      <dgm:prSet presAssocID="{8FB2EC27-A24B-4807-B272-4423F12903E1}" presName="rootnode" presStyleCnt="0">
        <dgm:presLayoutVars>
          <dgm:chMax/>
          <dgm:chPref/>
          <dgm:dir/>
          <dgm:animLvl val="lvl"/>
        </dgm:presLayoutVars>
      </dgm:prSet>
      <dgm:spPr/>
    </dgm:pt>
    <dgm:pt modelId="{37624466-8BCC-4371-AB72-3C9F691E16D3}" type="pres">
      <dgm:prSet presAssocID="{2BC9974D-6DB8-4A76-854A-C3BE84D9DA34}" presName="composite" presStyleCnt="0"/>
      <dgm:spPr/>
    </dgm:pt>
    <dgm:pt modelId="{951A2696-FAA2-4C59-9D98-19B9C90C2ACC}" type="pres">
      <dgm:prSet presAssocID="{2BC9974D-6DB8-4A76-854A-C3BE84D9DA34}" presName="bentUpArrow1" presStyleLbl="alignImgPlace1" presStyleIdx="0" presStyleCnt="1" custScaleX="74908" custScaleY="86945" custLinFactNeighborX="15506" custLinFactNeighborY="2211"/>
      <dgm:spPr>
        <a:solidFill>
          <a:schemeClr val="accent2">
            <a:lumMod val="75000"/>
          </a:schemeClr>
        </a:solidFill>
      </dgm:spPr>
    </dgm:pt>
    <dgm:pt modelId="{F4267C2B-44BF-458B-926C-35C0E51A5EDB}" type="pres">
      <dgm:prSet presAssocID="{2BC9974D-6DB8-4A76-854A-C3BE84D9DA34}" presName="ParentText" presStyleLbl="node1" presStyleIdx="0" presStyleCnt="2">
        <dgm:presLayoutVars>
          <dgm:chMax val="1"/>
          <dgm:chPref val="1"/>
          <dgm:bulletEnabled val="1"/>
        </dgm:presLayoutVars>
      </dgm:prSet>
      <dgm:spPr/>
    </dgm:pt>
    <dgm:pt modelId="{C6CD5D01-9CF5-482F-9923-FA545AC746E1}" type="pres">
      <dgm:prSet presAssocID="{2BC9974D-6DB8-4A76-854A-C3BE84D9DA34}" presName="ChildText" presStyleLbl="revTx" presStyleIdx="0" presStyleCnt="1">
        <dgm:presLayoutVars>
          <dgm:chMax val="0"/>
          <dgm:chPref val="0"/>
          <dgm:bulletEnabled val="1"/>
        </dgm:presLayoutVars>
      </dgm:prSet>
      <dgm:spPr/>
    </dgm:pt>
    <dgm:pt modelId="{B732F920-C014-4BC5-8DAD-3BA8F019D89E}" type="pres">
      <dgm:prSet presAssocID="{27438DA8-266F-4265-8B84-D8818F658F6D}" presName="sibTrans" presStyleCnt="0"/>
      <dgm:spPr/>
    </dgm:pt>
    <dgm:pt modelId="{0C5C9DE9-0613-4950-B525-35634BE52886}" type="pres">
      <dgm:prSet presAssocID="{8BAAB691-F0E4-422C-BB11-2BDD50677B9E}" presName="composite" presStyleCnt="0"/>
      <dgm:spPr/>
    </dgm:pt>
    <dgm:pt modelId="{BFDF9734-D3D0-4B72-A699-DF098C2B98EA}" type="pres">
      <dgm:prSet presAssocID="{8BAAB691-F0E4-422C-BB11-2BDD50677B9E}" presName="ParentText" presStyleLbl="node1" presStyleIdx="1" presStyleCnt="2" custScaleX="102479" custScaleY="110453" custLinFactNeighborX="1113" custLinFactNeighborY="-2346">
        <dgm:presLayoutVars>
          <dgm:chMax val="1"/>
          <dgm:chPref val="1"/>
          <dgm:bulletEnabled val="1"/>
        </dgm:presLayoutVars>
      </dgm:prSet>
      <dgm:spPr/>
    </dgm:pt>
  </dgm:ptLst>
  <dgm:cxnLst>
    <dgm:cxn modelId="{72217D2B-CD7D-42B8-967C-3F058B18DE71}" srcId="{8FB2EC27-A24B-4807-B272-4423F12903E1}" destId="{8BAAB691-F0E4-422C-BB11-2BDD50677B9E}" srcOrd="1" destOrd="0" parTransId="{096B5824-D76E-4DA6-AE23-9900DF9A29B5}" sibTransId="{C998867D-B493-453C-A8DB-EBF132354987}"/>
    <dgm:cxn modelId="{D5E1982F-998B-41FF-ADDD-B1DF411D0070}" type="presOf" srcId="{8FB2EC27-A24B-4807-B272-4423F12903E1}" destId="{CDA729A0-CE8B-4EEA-B5C1-3DB026D6F914}" srcOrd="0" destOrd="0" presId="urn:microsoft.com/office/officeart/2005/8/layout/StepDownProcess"/>
    <dgm:cxn modelId="{ECBF2C65-A1AF-4871-BA52-E405049AEFF8}" srcId="{8FB2EC27-A24B-4807-B272-4423F12903E1}" destId="{2BC9974D-6DB8-4A76-854A-C3BE84D9DA34}" srcOrd="0" destOrd="0" parTransId="{368BCB87-4719-471B-9CD2-BEC01BEDFFA8}" sibTransId="{27438DA8-266F-4265-8B84-D8818F658F6D}"/>
    <dgm:cxn modelId="{46C0C047-C01B-444C-A1BB-066C91A04EF6}" type="presOf" srcId="{2BC9974D-6DB8-4A76-854A-C3BE84D9DA34}" destId="{F4267C2B-44BF-458B-926C-35C0E51A5EDB}" srcOrd="0" destOrd="0" presId="urn:microsoft.com/office/officeart/2005/8/layout/StepDownProcess"/>
    <dgm:cxn modelId="{B01BE76E-B363-47F0-AAE3-9467AC7F860E}" type="presOf" srcId="{8BAAB691-F0E4-422C-BB11-2BDD50677B9E}" destId="{BFDF9734-D3D0-4B72-A699-DF098C2B98EA}" srcOrd="0" destOrd="0" presId="urn:microsoft.com/office/officeart/2005/8/layout/StepDownProcess"/>
    <dgm:cxn modelId="{2532F53A-C541-4DA1-8DC3-BB2DA389B0FC}" type="presParOf" srcId="{CDA729A0-CE8B-4EEA-B5C1-3DB026D6F914}" destId="{37624466-8BCC-4371-AB72-3C9F691E16D3}" srcOrd="0" destOrd="0" presId="urn:microsoft.com/office/officeart/2005/8/layout/StepDownProcess"/>
    <dgm:cxn modelId="{D6FE9A1B-B4FE-48D6-9E0A-72D48AF11598}" type="presParOf" srcId="{37624466-8BCC-4371-AB72-3C9F691E16D3}" destId="{951A2696-FAA2-4C59-9D98-19B9C90C2ACC}" srcOrd="0" destOrd="0" presId="urn:microsoft.com/office/officeart/2005/8/layout/StepDownProcess"/>
    <dgm:cxn modelId="{A2D26AB1-1C68-476E-86A2-6D4EFC7D477A}" type="presParOf" srcId="{37624466-8BCC-4371-AB72-3C9F691E16D3}" destId="{F4267C2B-44BF-458B-926C-35C0E51A5EDB}" srcOrd="1" destOrd="0" presId="urn:microsoft.com/office/officeart/2005/8/layout/StepDownProcess"/>
    <dgm:cxn modelId="{89143D57-15AB-47F4-870D-24257B1B5CEC}" type="presParOf" srcId="{37624466-8BCC-4371-AB72-3C9F691E16D3}" destId="{C6CD5D01-9CF5-482F-9923-FA545AC746E1}" srcOrd="2" destOrd="0" presId="urn:microsoft.com/office/officeart/2005/8/layout/StepDownProcess"/>
    <dgm:cxn modelId="{A0CC9D92-52F0-4F9F-9219-33B38F0CDAC3}" type="presParOf" srcId="{CDA729A0-CE8B-4EEA-B5C1-3DB026D6F914}" destId="{B732F920-C014-4BC5-8DAD-3BA8F019D89E}" srcOrd="1" destOrd="0" presId="urn:microsoft.com/office/officeart/2005/8/layout/StepDownProcess"/>
    <dgm:cxn modelId="{27364A62-70C0-46B3-BB56-04F3A495B537}" type="presParOf" srcId="{CDA729A0-CE8B-4EEA-B5C1-3DB026D6F914}" destId="{0C5C9DE9-0613-4950-B525-35634BE52886}" srcOrd="2" destOrd="0" presId="urn:microsoft.com/office/officeart/2005/8/layout/StepDownProcess"/>
    <dgm:cxn modelId="{541B86BD-983D-4CCA-8969-888A4E91D421}" type="presParOf" srcId="{0C5C9DE9-0613-4950-B525-35634BE52886}" destId="{BFDF9734-D3D0-4B72-A699-DF098C2B98EA}" srcOrd="0" destOrd="0" presId="urn:microsoft.com/office/officeart/2005/8/layout/StepDownProcess"/>
  </dgm:cxnLst>
  <dgm:bg>
    <a:effectLst>
      <a:glow rad="228600">
        <a:schemeClr val="accent2">
          <a:satMod val="175000"/>
          <a:alpha val="40000"/>
        </a:schemeClr>
      </a:glow>
    </a:effectLst>
  </dgm:bg>
  <dgm:whole>
    <a:ln>
      <a:solidFill>
        <a:srgbClr val="FFC000"/>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A50DD33C-0BBE-415A-B43A-2667BD3BB24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C332777C-7525-4E9F-800C-06ECF29B5219}">
      <dgm:prSet custT="1"/>
      <dgm:spPr>
        <a:solidFill>
          <a:schemeClr val="accent2">
            <a:lumMod val="40000"/>
            <a:lumOff val="60000"/>
          </a:schemeClr>
        </a:solidFill>
      </dgm:spPr>
      <dgm:t>
        <a:bodyPr/>
        <a:lstStyle/>
        <a:p>
          <a:pPr algn="ctr" rtl="0"/>
          <a:r>
            <a:rPr lang="en-US" sz="3600" baseline="0" dirty="0">
              <a:solidFill>
                <a:srgbClr val="002060"/>
              </a:solidFill>
              <a:latin typeface="Times New Roman" panose="02020603050405020304" pitchFamily="18" charset="0"/>
              <a:cs typeface="Times New Roman" panose="02020603050405020304" pitchFamily="18" charset="0"/>
            </a:rPr>
            <a:t>Conclusions</a:t>
          </a:r>
          <a:endParaRPr lang="ru-RU" sz="3600" dirty="0">
            <a:solidFill>
              <a:srgbClr val="002060"/>
            </a:solidFill>
            <a:latin typeface="Times New Roman" panose="02020603050405020304" pitchFamily="18" charset="0"/>
            <a:cs typeface="Times New Roman" panose="02020603050405020304" pitchFamily="18" charset="0"/>
          </a:endParaRPr>
        </a:p>
      </dgm:t>
    </dgm:pt>
    <dgm:pt modelId="{366AA966-BF24-445A-9358-12EF805BEBB5}" type="parTrans" cxnId="{29C94E9A-6F83-4F9C-939E-5149C166A00B}">
      <dgm:prSet/>
      <dgm:spPr/>
      <dgm:t>
        <a:bodyPr/>
        <a:lstStyle/>
        <a:p>
          <a:endParaRPr lang="ru-RU"/>
        </a:p>
      </dgm:t>
    </dgm:pt>
    <dgm:pt modelId="{FA97B4CC-09CE-4585-9DE7-586D8419532C}" type="sibTrans" cxnId="{29C94E9A-6F83-4F9C-939E-5149C166A00B}">
      <dgm:prSet/>
      <dgm:spPr/>
      <dgm:t>
        <a:bodyPr/>
        <a:lstStyle/>
        <a:p>
          <a:endParaRPr lang="ru-RU"/>
        </a:p>
      </dgm:t>
    </dgm:pt>
    <dgm:pt modelId="{FC7E99C9-E4F4-41A1-8234-50DEA884D1EB}" type="pres">
      <dgm:prSet presAssocID="{A50DD33C-0BBE-415A-B43A-2667BD3BB240}" presName="linear" presStyleCnt="0">
        <dgm:presLayoutVars>
          <dgm:animLvl val="lvl"/>
          <dgm:resizeHandles val="exact"/>
        </dgm:presLayoutVars>
      </dgm:prSet>
      <dgm:spPr/>
    </dgm:pt>
    <dgm:pt modelId="{AC9981AE-9C22-4402-93AE-5EA55500BE5D}" type="pres">
      <dgm:prSet presAssocID="{C332777C-7525-4E9F-800C-06ECF29B5219}" presName="parentText" presStyleLbl="node1" presStyleIdx="0" presStyleCnt="1">
        <dgm:presLayoutVars>
          <dgm:chMax val="0"/>
          <dgm:bulletEnabled val="1"/>
        </dgm:presLayoutVars>
      </dgm:prSet>
      <dgm:spPr/>
    </dgm:pt>
  </dgm:ptLst>
  <dgm:cxnLst>
    <dgm:cxn modelId="{8670CD47-ABD7-4115-9CB0-0FE8E9769AA3}" type="presOf" srcId="{C332777C-7525-4E9F-800C-06ECF29B5219}" destId="{AC9981AE-9C22-4402-93AE-5EA55500BE5D}" srcOrd="0" destOrd="0" presId="urn:microsoft.com/office/officeart/2005/8/layout/vList2"/>
    <dgm:cxn modelId="{FF5FDD7A-11FA-4492-AA14-17B3FF59C19A}" type="presOf" srcId="{A50DD33C-0BBE-415A-B43A-2667BD3BB240}" destId="{FC7E99C9-E4F4-41A1-8234-50DEA884D1EB}" srcOrd="0" destOrd="0" presId="urn:microsoft.com/office/officeart/2005/8/layout/vList2"/>
    <dgm:cxn modelId="{29C94E9A-6F83-4F9C-939E-5149C166A00B}" srcId="{A50DD33C-0BBE-415A-B43A-2667BD3BB240}" destId="{C332777C-7525-4E9F-800C-06ECF29B5219}" srcOrd="0" destOrd="0" parTransId="{366AA966-BF24-445A-9358-12EF805BEBB5}" sibTransId="{FA97B4CC-09CE-4585-9DE7-586D8419532C}"/>
    <dgm:cxn modelId="{7AEAC94F-E377-4827-B9A3-266DBB724070}" type="presParOf" srcId="{FC7E99C9-E4F4-41A1-8234-50DEA884D1EB}" destId="{AC9981AE-9C22-4402-93AE-5EA55500BE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FBB36CDE-D2BD-4A01-A55F-ABB91983987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3DE39D74-6F05-4440-87D9-088789CFB6C1}">
      <dgm:prSet custT="1"/>
      <dgm:spPr>
        <a:solidFill>
          <a:schemeClr val="accent2">
            <a:lumMod val="20000"/>
            <a:lumOff val="80000"/>
          </a:schemeClr>
        </a:solidFill>
      </dgm:spPr>
      <dgm:t>
        <a:bodyPr/>
        <a:lstStyle/>
        <a:p>
          <a:pPr algn="ctr" rtl="0"/>
          <a:r>
            <a:rPr lang="en-US" sz="2000" dirty="0">
              <a:solidFill>
                <a:srgbClr val="002060"/>
              </a:solidFill>
              <a:latin typeface="Times New Roman" panose="02020603050405020304" pitchFamily="18" charset="0"/>
              <a:cs typeface="Times New Roman" panose="02020603050405020304" pitchFamily="18" charset="0"/>
            </a:rPr>
            <a:t>Institutionalization of national quality management systems: </a:t>
          </a:r>
          <a:r>
            <a:rPr lang="en-US" sz="2000" b="1" dirty="0">
              <a:solidFill>
                <a:srgbClr val="002060"/>
              </a:solidFill>
              <a:latin typeface="Times New Roman" panose="02020603050405020304" pitchFamily="18" charset="0"/>
              <a:cs typeface="Times New Roman" panose="02020603050405020304" pitchFamily="18" charset="0"/>
            </a:rPr>
            <a:t>synergy of actions</a:t>
          </a:r>
          <a:endParaRPr lang="ru-RU" sz="2000" b="1" dirty="0">
            <a:solidFill>
              <a:srgbClr val="002060"/>
            </a:solidFill>
            <a:latin typeface="Times New Roman" panose="02020603050405020304" pitchFamily="18" charset="0"/>
            <a:cs typeface="Times New Roman" panose="02020603050405020304" pitchFamily="18" charset="0"/>
          </a:endParaRPr>
        </a:p>
        <a:p>
          <a:pPr algn="ctr"/>
          <a:r>
            <a:rPr lang="en-US" sz="2000" dirty="0">
              <a:solidFill>
                <a:srgbClr val="002060"/>
              </a:solidFill>
              <a:latin typeface="Times New Roman" panose="02020603050405020304" pitchFamily="18" charset="0"/>
              <a:cs typeface="Times New Roman" panose="02020603050405020304" pitchFamily="18" charset="0"/>
            </a:rPr>
            <a:t>Internationalization of agencies activities: </a:t>
          </a:r>
          <a:r>
            <a:rPr lang="en-US" sz="2000" b="1" dirty="0">
              <a:solidFill>
                <a:srgbClr val="002060"/>
              </a:solidFill>
              <a:latin typeface="Times New Roman" panose="02020603050405020304" pitchFamily="18" charset="0"/>
              <a:cs typeface="Times New Roman" panose="02020603050405020304" pitchFamily="18" charset="0"/>
            </a:rPr>
            <a:t>synergy of partnership</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C7E8BCED-FC32-4F25-9653-E309F4140BFB}" type="parTrans" cxnId="{26889F2C-BE3C-4C90-A8FE-BDCE6457856E}">
      <dgm:prSet/>
      <dgm:spPr/>
      <dgm:t>
        <a:bodyPr/>
        <a:lstStyle/>
        <a:p>
          <a:endParaRPr lang="ru-RU"/>
        </a:p>
      </dgm:t>
    </dgm:pt>
    <dgm:pt modelId="{AA7E14D7-E5C0-4EE0-A3E9-CD3241CC0A2D}" type="sibTrans" cxnId="{26889F2C-BE3C-4C90-A8FE-BDCE6457856E}">
      <dgm:prSet/>
      <dgm:spPr/>
      <dgm:t>
        <a:bodyPr/>
        <a:lstStyle/>
        <a:p>
          <a:endParaRPr lang="ru-RU"/>
        </a:p>
      </dgm:t>
    </dgm:pt>
    <dgm:pt modelId="{A73BD053-07C8-4FE6-8F0E-E6A69AF6754B}">
      <dgm:prSet custT="1"/>
      <dgm:spPr>
        <a:solidFill>
          <a:schemeClr val="accent2">
            <a:lumMod val="20000"/>
            <a:lumOff val="80000"/>
          </a:schemeClr>
        </a:solidFill>
      </dgm:spPr>
      <dgm:t>
        <a:bodyPr/>
        <a:lstStyle/>
        <a:p>
          <a:pPr algn="ctr" rtl="0"/>
          <a:r>
            <a:rPr lang="en-US" sz="2000" dirty="0">
              <a:solidFill>
                <a:srgbClr val="002060"/>
              </a:solidFill>
              <a:latin typeface="Times New Roman" panose="02020603050405020304" pitchFamily="18" charset="0"/>
              <a:cs typeface="Times New Roman" panose="02020603050405020304" pitchFamily="18" charset="0"/>
            </a:rPr>
            <a:t>Harmonization of standards, procedures, indicators: </a:t>
          </a:r>
          <a:r>
            <a:rPr lang="en-US" sz="2000" b="1" dirty="0">
              <a:solidFill>
                <a:srgbClr val="002060"/>
              </a:solidFill>
              <a:latin typeface="Times New Roman" panose="02020603050405020304" pitchFamily="18" charset="0"/>
              <a:cs typeface="Times New Roman" panose="02020603050405020304" pitchFamily="18" charset="0"/>
            </a:rPr>
            <a:t>synergy of innovative processes</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B27F4EA5-FEC1-43A2-82CD-9AC2CE18BCA8}" type="parTrans" cxnId="{F3F5BB93-8114-4C9E-ABE6-D1C2F49CD840}">
      <dgm:prSet/>
      <dgm:spPr/>
      <dgm:t>
        <a:bodyPr/>
        <a:lstStyle/>
        <a:p>
          <a:endParaRPr lang="ru-RU"/>
        </a:p>
      </dgm:t>
    </dgm:pt>
    <dgm:pt modelId="{BF56531F-8639-4A5C-9EF7-56B775760B11}" type="sibTrans" cxnId="{F3F5BB93-8114-4C9E-ABE6-D1C2F49CD840}">
      <dgm:prSet/>
      <dgm:spPr/>
      <dgm:t>
        <a:bodyPr/>
        <a:lstStyle/>
        <a:p>
          <a:endParaRPr lang="ru-RU"/>
        </a:p>
      </dgm:t>
    </dgm:pt>
    <dgm:pt modelId="{EC741846-4FCB-4E5B-9090-9133B4D18E60}">
      <dgm:prSet custT="1"/>
      <dgm:spPr>
        <a:solidFill>
          <a:schemeClr val="accent2">
            <a:lumMod val="75000"/>
          </a:schemeClr>
        </a:solidFill>
      </dgm:spPr>
      <dgm:t>
        <a:bodyPr/>
        <a:lstStyle/>
        <a:p>
          <a:pPr algn="ctr" rtl="0"/>
          <a:r>
            <a:rPr lang="en-US" sz="2000" dirty="0">
              <a:latin typeface="Times New Roman" panose="02020603050405020304" pitchFamily="18" charset="0"/>
              <a:cs typeface="Times New Roman" panose="02020603050405020304" pitchFamily="18" charset="0"/>
            </a:rPr>
            <a:t>Orientation of the countries of Southern Europe on formation of culture of quality by </a:t>
          </a:r>
          <a:r>
            <a:rPr lang="en-US" sz="2000" b="1" dirty="0">
              <a:latin typeface="Times New Roman" panose="02020603050405020304" pitchFamily="18" charset="0"/>
              <a:cs typeface="Times New Roman" panose="02020603050405020304" pitchFamily="18" charset="0"/>
            </a:rPr>
            <a:t>introduction</a:t>
          </a:r>
          <a:r>
            <a:rPr lang="en-US" sz="2000" dirty="0">
              <a:latin typeface="Times New Roman" panose="02020603050405020304" pitchFamily="18" charset="0"/>
              <a:cs typeface="Times New Roman" panose="02020603050405020304" pitchFamily="18" charset="0"/>
            </a:rPr>
            <a:t> at all levels of management of higher education</a:t>
          </a:r>
          <a:endParaRPr lang="ru-RU" sz="2000" dirty="0">
            <a:latin typeface="Times New Roman" panose="02020603050405020304" pitchFamily="18" charset="0"/>
            <a:cs typeface="Times New Roman" panose="02020603050405020304" pitchFamily="18" charset="0"/>
          </a:endParaRPr>
        </a:p>
      </dgm:t>
    </dgm:pt>
    <dgm:pt modelId="{ECCEEB99-02C1-4D15-8EDE-C014C6930400}" type="parTrans" cxnId="{F530BC58-8214-4CB9-A1DC-3C2D5D1182E6}">
      <dgm:prSet/>
      <dgm:spPr/>
      <dgm:t>
        <a:bodyPr/>
        <a:lstStyle/>
        <a:p>
          <a:endParaRPr lang="ru-RU"/>
        </a:p>
      </dgm:t>
    </dgm:pt>
    <dgm:pt modelId="{BF7469D6-EB9F-4775-BCCD-4A4AAA41653A}" type="sibTrans" cxnId="{F530BC58-8214-4CB9-A1DC-3C2D5D1182E6}">
      <dgm:prSet/>
      <dgm:spPr/>
      <dgm:t>
        <a:bodyPr/>
        <a:lstStyle/>
        <a:p>
          <a:endParaRPr lang="ru-RU"/>
        </a:p>
      </dgm:t>
    </dgm:pt>
    <dgm:pt modelId="{C74A1338-371C-43BC-A082-67FB111CC848}" type="pres">
      <dgm:prSet presAssocID="{FBB36CDE-D2BD-4A01-A55F-ABB919839870}" presName="linear" presStyleCnt="0">
        <dgm:presLayoutVars>
          <dgm:animLvl val="lvl"/>
          <dgm:resizeHandles val="exact"/>
        </dgm:presLayoutVars>
      </dgm:prSet>
      <dgm:spPr/>
    </dgm:pt>
    <dgm:pt modelId="{47210E05-5573-4FC0-A125-341599A583E2}" type="pres">
      <dgm:prSet presAssocID="{3DE39D74-6F05-4440-87D9-088789CFB6C1}" presName="parentText" presStyleLbl="node1" presStyleIdx="0" presStyleCnt="3" custLinFactNeighborX="2021" custLinFactNeighborY="-4541">
        <dgm:presLayoutVars>
          <dgm:chMax val="0"/>
          <dgm:bulletEnabled val="1"/>
        </dgm:presLayoutVars>
      </dgm:prSet>
      <dgm:spPr/>
    </dgm:pt>
    <dgm:pt modelId="{EBCF68F3-570F-4977-BDC1-B3FFFE20BD25}" type="pres">
      <dgm:prSet presAssocID="{AA7E14D7-E5C0-4EE0-A3E9-CD3241CC0A2D}" presName="spacer" presStyleCnt="0"/>
      <dgm:spPr/>
    </dgm:pt>
    <dgm:pt modelId="{182640DB-0F2E-4D15-80AE-A84E239D6894}" type="pres">
      <dgm:prSet presAssocID="{A73BD053-07C8-4FE6-8F0E-E6A69AF6754B}" presName="parentText" presStyleLbl="node1" presStyleIdx="1" presStyleCnt="3" custLinFactY="-2500" custLinFactNeighborX="-123" custLinFactNeighborY="-100000">
        <dgm:presLayoutVars>
          <dgm:chMax val="0"/>
          <dgm:bulletEnabled val="1"/>
        </dgm:presLayoutVars>
      </dgm:prSet>
      <dgm:spPr/>
    </dgm:pt>
    <dgm:pt modelId="{F291273C-9A1A-4385-ADB8-A13E5D3C1C18}" type="pres">
      <dgm:prSet presAssocID="{BF56531F-8639-4A5C-9EF7-56B775760B11}" presName="spacer" presStyleCnt="0"/>
      <dgm:spPr/>
    </dgm:pt>
    <dgm:pt modelId="{B7E9E2A7-0F8B-4219-8F87-F48034CB683D}" type="pres">
      <dgm:prSet presAssocID="{EC741846-4FCB-4E5B-9090-9133B4D18E60}" presName="parentText" presStyleLbl="node1" presStyleIdx="2" presStyleCnt="3">
        <dgm:presLayoutVars>
          <dgm:chMax val="0"/>
          <dgm:bulletEnabled val="1"/>
        </dgm:presLayoutVars>
      </dgm:prSet>
      <dgm:spPr/>
    </dgm:pt>
  </dgm:ptLst>
  <dgm:cxnLst>
    <dgm:cxn modelId="{2385F91F-AB9B-4A2E-9F34-121D6AB242E9}" type="presOf" srcId="{A73BD053-07C8-4FE6-8F0E-E6A69AF6754B}" destId="{182640DB-0F2E-4D15-80AE-A84E239D6894}" srcOrd="0" destOrd="0" presId="urn:microsoft.com/office/officeart/2005/8/layout/vList2"/>
    <dgm:cxn modelId="{26889F2C-BE3C-4C90-A8FE-BDCE6457856E}" srcId="{FBB36CDE-D2BD-4A01-A55F-ABB919839870}" destId="{3DE39D74-6F05-4440-87D9-088789CFB6C1}" srcOrd="0" destOrd="0" parTransId="{C7E8BCED-FC32-4F25-9653-E309F4140BFB}" sibTransId="{AA7E14D7-E5C0-4EE0-A3E9-CD3241CC0A2D}"/>
    <dgm:cxn modelId="{9FCD656C-6560-41FA-AFCF-80CCA6EF543F}" type="presOf" srcId="{FBB36CDE-D2BD-4A01-A55F-ABB919839870}" destId="{C74A1338-371C-43BC-A082-67FB111CC848}" srcOrd="0" destOrd="0" presId="urn:microsoft.com/office/officeart/2005/8/layout/vList2"/>
    <dgm:cxn modelId="{FCF0F971-C57E-4642-AA7B-AC969E5E1D48}" type="presOf" srcId="{3DE39D74-6F05-4440-87D9-088789CFB6C1}" destId="{47210E05-5573-4FC0-A125-341599A583E2}" srcOrd="0" destOrd="0" presId="urn:microsoft.com/office/officeart/2005/8/layout/vList2"/>
    <dgm:cxn modelId="{B96A0853-AEB9-4665-AB39-CD9489102621}" type="presOf" srcId="{EC741846-4FCB-4E5B-9090-9133B4D18E60}" destId="{B7E9E2A7-0F8B-4219-8F87-F48034CB683D}" srcOrd="0" destOrd="0" presId="urn:microsoft.com/office/officeart/2005/8/layout/vList2"/>
    <dgm:cxn modelId="{F530BC58-8214-4CB9-A1DC-3C2D5D1182E6}" srcId="{FBB36CDE-D2BD-4A01-A55F-ABB919839870}" destId="{EC741846-4FCB-4E5B-9090-9133B4D18E60}" srcOrd="2" destOrd="0" parTransId="{ECCEEB99-02C1-4D15-8EDE-C014C6930400}" sibTransId="{BF7469D6-EB9F-4775-BCCD-4A4AAA41653A}"/>
    <dgm:cxn modelId="{F3F5BB93-8114-4C9E-ABE6-D1C2F49CD840}" srcId="{FBB36CDE-D2BD-4A01-A55F-ABB919839870}" destId="{A73BD053-07C8-4FE6-8F0E-E6A69AF6754B}" srcOrd="1" destOrd="0" parTransId="{B27F4EA5-FEC1-43A2-82CD-9AC2CE18BCA8}" sibTransId="{BF56531F-8639-4A5C-9EF7-56B775760B11}"/>
    <dgm:cxn modelId="{7479F91F-38B6-44DF-9999-53F315C60F22}" type="presParOf" srcId="{C74A1338-371C-43BC-A082-67FB111CC848}" destId="{47210E05-5573-4FC0-A125-341599A583E2}" srcOrd="0" destOrd="0" presId="urn:microsoft.com/office/officeart/2005/8/layout/vList2"/>
    <dgm:cxn modelId="{BF46F820-3DF7-49EA-B62B-436B621F3D8E}" type="presParOf" srcId="{C74A1338-371C-43BC-A082-67FB111CC848}" destId="{EBCF68F3-570F-4977-BDC1-B3FFFE20BD25}" srcOrd="1" destOrd="0" presId="urn:microsoft.com/office/officeart/2005/8/layout/vList2"/>
    <dgm:cxn modelId="{EB6AF53B-7103-42AE-99C5-BCA860D8A8D3}" type="presParOf" srcId="{C74A1338-371C-43BC-A082-67FB111CC848}" destId="{182640DB-0F2E-4D15-80AE-A84E239D6894}" srcOrd="2" destOrd="0" presId="urn:microsoft.com/office/officeart/2005/8/layout/vList2"/>
    <dgm:cxn modelId="{92ABE606-D819-4035-84A5-83EF0612762D}" type="presParOf" srcId="{C74A1338-371C-43BC-A082-67FB111CC848}" destId="{F291273C-9A1A-4385-ADB8-A13E5D3C1C18}" srcOrd="3" destOrd="0" presId="urn:microsoft.com/office/officeart/2005/8/layout/vList2"/>
    <dgm:cxn modelId="{7CFEA190-E634-4E93-9584-FE2421B16FF9}" type="presParOf" srcId="{C74A1338-371C-43BC-A082-67FB111CC848}" destId="{B7E9E2A7-0F8B-4219-8F87-F48034CB683D}" srcOrd="4" destOrd="0" presId="urn:microsoft.com/office/officeart/2005/8/layout/vList2"/>
  </dgm:cxnLst>
  <dgm:bg>
    <a:solidFill>
      <a:schemeClr val="accent2">
        <a:lumMod val="20000"/>
        <a:lumOff val="8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A4B79A20-6738-479B-B89A-63B0678012CF}" type="doc">
      <dgm:prSet loTypeId="urn:microsoft.com/office/officeart/2005/8/layout/vList2" loCatId="list" qsTypeId="urn:microsoft.com/office/officeart/2005/8/quickstyle/3d2#21" qsCatId="3D" csTypeId="urn:microsoft.com/office/officeart/2005/8/colors/accent1_2" csCatId="accent1" phldr="1"/>
      <dgm:spPr/>
      <dgm:t>
        <a:bodyPr/>
        <a:lstStyle/>
        <a:p>
          <a:endParaRPr lang="ru-RU"/>
        </a:p>
      </dgm:t>
    </dgm:pt>
    <dgm:pt modelId="{A99C8292-4F1F-455C-8082-8A85B6ED81A8}">
      <dgm:prSet custT="1"/>
      <dgm:spPr>
        <a:solidFill>
          <a:schemeClr val="accent2">
            <a:lumMod val="50000"/>
          </a:schemeClr>
        </a:solidFill>
      </dgm:spPr>
      <dgm:t>
        <a:bodyPr/>
        <a:lstStyle/>
        <a:p>
          <a:pPr algn="ctr" rtl="0"/>
          <a:r>
            <a:rPr lang="en-US" sz="2400" b="1" dirty="0">
              <a:latin typeface="Times New Roman" panose="02020603050405020304" pitchFamily="18" charset="0"/>
              <a:cs typeface="Times New Roman" panose="02020603050405020304" pitchFamily="18" charset="0"/>
            </a:rPr>
            <a:t>Quality management</a:t>
          </a:r>
          <a:endParaRPr lang="ru-RU" sz="2400" dirty="0">
            <a:latin typeface="Times New Roman" panose="02020603050405020304" pitchFamily="18" charset="0"/>
            <a:cs typeface="Times New Roman" panose="02020603050405020304" pitchFamily="18" charset="0"/>
          </a:endParaRPr>
        </a:p>
      </dgm:t>
    </dgm:pt>
    <dgm:pt modelId="{1DD5A9ED-67C4-47C6-A6A3-85178B761C28}" type="parTrans" cxnId="{867E68FD-F846-4737-995F-F0026031C8B5}">
      <dgm:prSet/>
      <dgm:spPr/>
      <dgm:t>
        <a:bodyPr/>
        <a:lstStyle/>
        <a:p>
          <a:endParaRPr lang="ru-RU"/>
        </a:p>
      </dgm:t>
    </dgm:pt>
    <dgm:pt modelId="{66D12EBD-5513-4FED-AB02-DF7680CD58A0}" type="sibTrans" cxnId="{867E68FD-F846-4737-995F-F0026031C8B5}">
      <dgm:prSet/>
      <dgm:spPr/>
      <dgm:t>
        <a:bodyPr/>
        <a:lstStyle/>
        <a:p>
          <a:endParaRPr lang="ru-RU"/>
        </a:p>
      </dgm:t>
    </dgm:pt>
    <dgm:pt modelId="{A41E78F2-E992-4463-A4A5-2A32490FD3B1}" type="pres">
      <dgm:prSet presAssocID="{A4B79A20-6738-479B-B89A-63B0678012CF}" presName="linear" presStyleCnt="0">
        <dgm:presLayoutVars>
          <dgm:animLvl val="lvl"/>
          <dgm:resizeHandles val="exact"/>
        </dgm:presLayoutVars>
      </dgm:prSet>
      <dgm:spPr/>
    </dgm:pt>
    <dgm:pt modelId="{33286EFD-0354-48FA-84A6-F0DF9DC5A552}" type="pres">
      <dgm:prSet presAssocID="{A99C8292-4F1F-455C-8082-8A85B6ED81A8}" presName="parentText" presStyleLbl="node1" presStyleIdx="0" presStyleCnt="1" custLinFactX="27570" custLinFactNeighborX="100000" custLinFactNeighborY="80270">
        <dgm:presLayoutVars>
          <dgm:chMax val="0"/>
          <dgm:bulletEnabled val="1"/>
        </dgm:presLayoutVars>
      </dgm:prSet>
      <dgm:spPr/>
    </dgm:pt>
  </dgm:ptLst>
  <dgm:cxnLst>
    <dgm:cxn modelId="{3A08079B-DD00-446A-B10A-27EEE28AC01C}" type="presOf" srcId="{A99C8292-4F1F-455C-8082-8A85B6ED81A8}" destId="{33286EFD-0354-48FA-84A6-F0DF9DC5A552}" srcOrd="0" destOrd="0" presId="urn:microsoft.com/office/officeart/2005/8/layout/vList2"/>
    <dgm:cxn modelId="{55F4EEA0-C99E-4AB0-AC05-7E11799AFB42}" type="presOf" srcId="{A4B79A20-6738-479B-B89A-63B0678012CF}" destId="{A41E78F2-E992-4463-A4A5-2A32490FD3B1}" srcOrd="0" destOrd="0" presId="urn:microsoft.com/office/officeart/2005/8/layout/vList2"/>
    <dgm:cxn modelId="{867E68FD-F846-4737-995F-F0026031C8B5}" srcId="{A4B79A20-6738-479B-B89A-63B0678012CF}" destId="{A99C8292-4F1F-455C-8082-8A85B6ED81A8}" srcOrd="0" destOrd="0" parTransId="{1DD5A9ED-67C4-47C6-A6A3-85178B761C28}" sibTransId="{66D12EBD-5513-4FED-AB02-DF7680CD58A0}"/>
    <dgm:cxn modelId="{81333BA7-848D-4021-9C6C-2CEDE1A37AB4}" type="presParOf" srcId="{A41E78F2-E992-4463-A4A5-2A32490FD3B1}" destId="{33286EFD-0354-48FA-84A6-F0DF9DC5A552}"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9E1A5ED2-8A20-42E1-8BBD-727965A8673C}" type="doc">
      <dgm:prSet loTypeId="urn:microsoft.com/office/officeart/2009/3/layout/StepUpProcess" loCatId="process" qsTypeId="urn:microsoft.com/office/officeart/2005/8/quickstyle/3d5" qsCatId="3D" csTypeId="urn:microsoft.com/office/officeart/2005/8/colors/accent1_2" csCatId="accent1" phldr="1"/>
      <dgm:spPr/>
      <dgm:t>
        <a:bodyPr/>
        <a:lstStyle/>
        <a:p>
          <a:endParaRPr lang="ru-RU"/>
        </a:p>
      </dgm:t>
    </dgm:pt>
    <dgm:pt modelId="{26FE0B14-03A4-47A5-822A-0D6C6779E655}">
      <dgm:prSet custT="1"/>
      <dgm:spPr/>
      <dgm:t>
        <a:bodyPr/>
        <a:lstStyle/>
        <a:p>
          <a:pPr algn="ctr" rtl="0"/>
          <a:r>
            <a:rPr lang="en-US" sz="2200" b="0" dirty="0">
              <a:solidFill>
                <a:srgbClr val="002060"/>
              </a:solidFill>
              <a:latin typeface="Times New Roman" panose="02020603050405020304" pitchFamily="18" charset="0"/>
              <a:cs typeface="Times New Roman" panose="02020603050405020304" pitchFamily="18" charset="0"/>
            </a:rPr>
            <a:t>Quality planning (smart purposes)</a:t>
          </a:r>
          <a:endParaRPr lang="ru-RU" sz="2000" b="0" dirty="0">
            <a:solidFill>
              <a:srgbClr val="002060"/>
            </a:solidFill>
            <a:latin typeface="Times New Roman" panose="02020603050405020304" pitchFamily="18" charset="0"/>
            <a:cs typeface="Times New Roman" panose="02020603050405020304" pitchFamily="18" charset="0"/>
          </a:endParaRPr>
        </a:p>
      </dgm:t>
    </dgm:pt>
    <dgm:pt modelId="{CC3369B7-724D-4C43-A04C-91C975602D95}" type="parTrans" cxnId="{0E04A95F-FA41-46BF-97C9-B99F093BC741}">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F72FCCB9-1274-4D65-8DC6-47AC30A09A2D}" type="sibTrans" cxnId="{0E04A95F-FA41-46BF-97C9-B99F093BC741}">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907802AD-6601-4E0C-A159-8290F0DEDFB2}">
      <dgm:prSet custT="1"/>
      <dgm:spPr/>
      <dgm:t>
        <a:bodyPr/>
        <a:lstStyle/>
        <a:p>
          <a:pPr algn="r" rtl="0"/>
          <a:r>
            <a:rPr lang="en-US" sz="1800" b="0" dirty="0">
              <a:solidFill>
                <a:srgbClr val="002060"/>
              </a:solidFill>
              <a:latin typeface="Times New Roman" panose="02020603050405020304" pitchFamily="18" charset="0"/>
              <a:cs typeface="Times New Roman" panose="02020603050405020304" pitchFamily="18" charset="0"/>
            </a:rPr>
            <a:t>Quality assurance (adapted procedures, flexible criteria)</a:t>
          </a:r>
          <a:endParaRPr lang="ru-RU" sz="2000" b="0" dirty="0">
            <a:solidFill>
              <a:srgbClr val="002060"/>
            </a:solidFill>
            <a:latin typeface="Times New Roman" panose="02020603050405020304" pitchFamily="18" charset="0"/>
            <a:cs typeface="Times New Roman" panose="02020603050405020304" pitchFamily="18" charset="0"/>
          </a:endParaRPr>
        </a:p>
      </dgm:t>
    </dgm:pt>
    <dgm:pt modelId="{2442BB4E-2415-4F7C-8D6E-CBEF0E503BAD}" type="parTrans" cxnId="{2BAD75D1-CDF4-4EC7-93BA-040E4B9DD218}">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F0C6D9AA-27F0-4845-B079-F9C41AFA6B5C}" type="sibTrans" cxnId="{2BAD75D1-CDF4-4EC7-93BA-040E4B9DD218}">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7152C44D-1964-4FDF-AE09-AB3B07EA778B}">
      <dgm:prSet custT="1"/>
      <dgm:spPr/>
      <dgm:t>
        <a:bodyPr/>
        <a:lstStyle/>
        <a:p>
          <a:pPr algn="ctr" rtl="0"/>
          <a:r>
            <a:rPr lang="en-US" sz="2400" b="0" dirty="0">
              <a:solidFill>
                <a:srgbClr val="002060"/>
              </a:solidFill>
              <a:latin typeface="Times New Roman" panose="02020603050405020304" pitchFamily="18" charset="0"/>
              <a:cs typeface="Times New Roman" panose="02020603050405020304" pitchFamily="18" charset="0"/>
            </a:rPr>
            <a:t>Quality control to achieve perfection</a:t>
          </a:r>
          <a:endParaRPr lang="ru-RU" sz="2000" b="0" dirty="0">
            <a:solidFill>
              <a:srgbClr val="002060"/>
            </a:solidFill>
            <a:latin typeface="Times New Roman" panose="02020603050405020304" pitchFamily="18" charset="0"/>
            <a:cs typeface="Times New Roman" panose="02020603050405020304" pitchFamily="18" charset="0"/>
          </a:endParaRPr>
        </a:p>
      </dgm:t>
    </dgm:pt>
    <dgm:pt modelId="{E1BF6B26-026A-4129-9201-183F35EE9345}" type="parTrans" cxnId="{DDFA7870-FB06-46EA-8D8A-9CC772B70672}">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62F896C5-6454-47F6-9399-72A059F3D2FE}" type="sibTrans" cxnId="{DDFA7870-FB06-46EA-8D8A-9CC772B70672}">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A35B2EEF-21F6-4B39-87C8-4B028FEB7F4E}">
      <dgm:prSet/>
      <dgm:spPr/>
      <dgm:t>
        <a:bodyPr/>
        <a:lstStyle/>
        <a:p>
          <a:pPr rtl="0"/>
          <a:endParaRPr lang="ru-RU">
            <a:solidFill>
              <a:srgbClr val="002060"/>
            </a:solidFill>
            <a:latin typeface="Times New Roman" panose="02020603050405020304" pitchFamily="18" charset="0"/>
            <a:cs typeface="Times New Roman" panose="02020603050405020304" pitchFamily="18" charset="0"/>
          </a:endParaRPr>
        </a:p>
      </dgm:t>
    </dgm:pt>
    <dgm:pt modelId="{BFE62CA2-307D-4ECA-B8A6-0FE940357A2D}" type="parTrans" cxnId="{C9FDC873-DB90-43FA-B9A0-B910AF58596E}">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03700626-7FFE-4769-938E-B442F5267FA5}" type="sibTrans" cxnId="{C9FDC873-DB90-43FA-B9A0-B910AF58596E}">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4A7665B8-87CB-4B26-A11B-02175E430B9E}">
      <dgm:prSet custT="1"/>
      <dgm:spPr/>
      <dgm:t>
        <a:bodyPr/>
        <a:lstStyle/>
        <a:p>
          <a:pPr algn="r" rtl="0"/>
          <a:r>
            <a:rPr lang="en-US" sz="2800" dirty="0">
              <a:solidFill>
                <a:srgbClr val="002060"/>
              </a:solidFill>
              <a:latin typeface="Times New Roman" panose="02020603050405020304" pitchFamily="18" charset="0"/>
              <a:cs typeface="Times New Roman" panose="02020603050405020304" pitchFamily="18" charset="0"/>
            </a:rPr>
            <a:t>Perfect </a:t>
          </a:r>
          <a:endParaRPr lang="ru-RU" sz="2800" dirty="0">
            <a:solidFill>
              <a:srgbClr val="002060"/>
            </a:solidFill>
            <a:latin typeface="Times New Roman" panose="02020603050405020304" pitchFamily="18" charset="0"/>
            <a:cs typeface="Times New Roman" panose="02020603050405020304" pitchFamily="18" charset="0"/>
          </a:endParaRPr>
        </a:p>
        <a:p>
          <a:pPr algn="r" rtl="0"/>
          <a:r>
            <a:rPr lang="en-US" sz="2800" dirty="0">
              <a:solidFill>
                <a:srgbClr val="002060"/>
              </a:solidFill>
              <a:latin typeface="Times New Roman" panose="02020603050405020304" pitchFamily="18" charset="0"/>
              <a:cs typeface="Times New Roman" panose="02020603050405020304" pitchFamily="18" charset="0"/>
            </a:rPr>
            <a:t>aim-quality</a:t>
          </a:r>
          <a:endParaRPr lang="ru-RU" sz="2800" dirty="0">
            <a:solidFill>
              <a:srgbClr val="002060"/>
            </a:solidFill>
            <a:latin typeface="Times New Roman" panose="02020603050405020304" pitchFamily="18" charset="0"/>
            <a:cs typeface="Times New Roman" panose="02020603050405020304" pitchFamily="18" charset="0"/>
          </a:endParaRPr>
        </a:p>
      </dgm:t>
    </dgm:pt>
    <dgm:pt modelId="{CEE43CF8-665B-40CB-99AD-97774E33042B}" type="parTrans" cxnId="{88C150CF-F120-4832-AB0A-99DF5B10A15E}">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A1B61C59-81D2-4B55-84FB-B3D5720DB459}" type="sibTrans" cxnId="{88C150CF-F120-4832-AB0A-99DF5B10A15E}">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53097171-79B3-4BD0-9E34-F1E66206A892}" type="pres">
      <dgm:prSet presAssocID="{9E1A5ED2-8A20-42E1-8BBD-727965A8673C}" presName="rootnode" presStyleCnt="0">
        <dgm:presLayoutVars>
          <dgm:chMax/>
          <dgm:chPref/>
          <dgm:dir/>
          <dgm:animLvl val="lvl"/>
        </dgm:presLayoutVars>
      </dgm:prSet>
      <dgm:spPr/>
    </dgm:pt>
    <dgm:pt modelId="{ABB66FFE-6D4D-4844-B333-B21871D188A4}" type="pres">
      <dgm:prSet presAssocID="{26FE0B14-03A4-47A5-822A-0D6C6779E655}" presName="composite" presStyleCnt="0"/>
      <dgm:spPr/>
    </dgm:pt>
    <dgm:pt modelId="{77BA9F50-55CD-4BB7-87EF-CE6BF422150A}" type="pres">
      <dgm:prSet presAssocID="{26FE0B14-03A4-47A5-822A-0D6C6779E655}" presName="LShape" presStyleLbl="alignNode1" presStyleIdx="0" presStyleCnt="9" custLinFactNeighborX="-20043" custLinFactNeighborY="3041"/>
      <dgm:spPr>
        <a:ln>
          <a:solidFill>
            <a:schemeClr val="accent2">
              <a:lumMod val="50000"/>
            </a:schemeClr>
          </a:solidFill>
        </a:ln>
      </dgm:spPr>
    </dgm:pt>
    <dgm:pt modelId="{D48CB907-22D7-4DBE-8634-659EFAC841E8}" type="pres">
      <dgm:prSet presAssocID="{26FE0B14-03A4-47A5-822A-0D6C6779E655}" presName="ParentText" presStyleLbl="revTx" presStyleIdx="0" presStyleCnt="5" custScaleX="106872">
        <dgm:presLayoutVars>
          <dgm:chMax val="0"/>
          <dgm:chPref val="0"/>
          <dgm:bulletEnabled val="1"/>
        </dgm:presLayoutVars>
      </dgm:prSet>
      <dgm:spPr/>
    </dgm:pt>
    <dgm:pt modelId="{F6243289-D08E-4089-BE4A-B182DF0FF059}" type="pres">
      <dgm:prSet presAssocID="{26FE0B14-03A4-47A5-822A-0D6C6779E655}" presName="Triangle" presStyleLbl="alignNode1" presStyleIdx="1" presStyleCnt="9" custLinFactNeighborX="-52820" custLinFactNeighborY="20470"/>
      <dgm:spPr/>
    </dgm:pt>
    <dgm:pt modelId="{B98B9A5F-3907-4AD0-85A9-A1E94F277B65}" type="pres">
      <dgm:prSet presAssocID="{F72FCCB9-1274-4D65-8DC6-47AC30A09A2D}" presName="sibTrans" presStyleCnt="0"/>
      <dgm:spPr/>
    </dgm:pt>
    <dgm:pt modelId="{CC93009B-4DC9-4BD6-A941-465B8F30DDD9}" type="pres">
      <dgm:prSet presAssocID="{F72FCCB9-1274-4D65-8DC6-47AC30A09A2D}" presName="space" presStyleCnt="0"/>
      <dgm:spPr/>
    </dgm:pt>
    <dgm:pt modelId="{0129CD52-AF03-443D-8242-05DAACB96741}" type="pres">
      <dgm:prSet presAssocID="{907802AD-6601-4E0C-A159-8290F0DEDFB2}" presName="composite" presStyleCnt="0"/>
      <dgm:spPr/>
    </dgm:pt>
    <dgm:pt modelId="{FB33D033-97D6-40F7-AD47-9283090C012E}" type="pres">
      <dgm:prSet presAssocID="{907802AD-6601-4E0C-A159-8290F0DEDFB2}" presName="LShape" presStyleLbl="alignNode1" presStyleIdx="2" presStyleCnt="9" custLinFactNeighborX="-913" custLinFactNeighborY="-1451"/>
      <dgm:spPr>
        <a:ln>
          <a:solidFill>
            <a:schemeClr val="accent2">
              <a:lumMod val="50000"/>
            </a:schemeClr>
          </a:solidFill>
        </a:ln>
      </dgm:spPr>
    </dgm:pt>
    <dgm:pt modelId="{82D3812C-0EE5-4EF3-8C81-09F74D64E94F}" type="pres">
      <dgm:prSet presAssocID="{907802AD-6601-4E0C-A159-8290F0DEDFB2}" presName="ParentText" presStyleLbl="revTx" presStyleIdx="1" presStyleCnt="5">
        <dgm:presLayoutVars>
          <dgm:chMax val="0"/>
          <dgm:chPref val="0"/>
          <dgm:bulletEnabled val="1"/>
        </dgm:presLayoutVars>
      </dgm:prSet>
      <dgm:spPr/>
    </dgm:pt>
    <dgm:pt modelId="{08237482-BB2F-4911-89C8-571261724FEC}" type="pres">
      <dgm:prSet presAssocID="{907802AD-6601-4E0C-A159-8290F0DEDFB2}" presName="Triangle" presStyleLbl="alignNode1" presStyleIdx="3" presStyleCnt="9"/>
      <dgm:spPr/>
    </dgm:pt>
    <dgm:pt modelId="{22272055-CADE-4A5F-AF80-E8D0CBBCF6D9}" type="pres">
      <dgm:prSet presAssocID="{F0C6D9AA-27F0-4845-B079-F9C41AFA6B5C}" presName="sibTrans" presStyleCnt="0"/>
      <dgm:spPr/>
    </dgm:pt>
    <dgm:pt modelId="{F73E64FD-36E0-4394-AE92-ADAD743CBA1A}" type="pres">
      <dgm:prSet presAssocID="{F0C6D9AA-27F0-4845-B079-F9C41AFA6B5C}" presName="space" presStyleCnt="0"/>
      <dgm:spPr/>
    </dgm:pt>
    <dgm:pt modelId="{94629B53-A8C4-433B-ADD6-08AB5FD15BD1}" type="pres">
      <dgm:prSet presAssocID="{7152C44D-1964-4FDF-AE09-AB3B07EA778B}" presName="composite" presStyleCnt="0"/>
      <dgm:spPr/>
    </dgm:pt>
    <dgm:pt modelId="{E95F8441-9B30-4523-B14A-7B03B493A0EC}" type="pres">
      <dgm:prSet presAssocID="{7152C44D-1964-4FDF-AE09-AB3B07EA778B}" presName="LShape" presStyleLbl="alignNode1" presStyleIdx="4" presStyleCnt="9"/>
      <dgm:spPr>
        <a:ln>
          <a:solidFill>
            <a:schemeClr val="accent2">
              <a:lumMod val="50000"/>
            </a:schemeClr>
          </a:solidFill>
        </a:ln>
      </dgm:spPr>
    </dgm:pt>
    <dgm:pt modelId="{F2BCABBC-0014-45FB-9CCA-9D74A6D2F6A9}" type="pres">
      <dgm:prSet presAssocID="{7152C44D-1964-4FDF-AE09-AB3B07EA778B}" presName="ParentText" presStyleLbl="revTx" presStyleIdx="2" presStyleCnt="5" custScaleX="114012" custLinFactNeighborX="9512" custLinFactNeighborY="-4286">
        <dgm:presLayoutVars>
          <dgm:chMax val="0"/>
          <dgm:chPref val="0"/>
          <dgm:bulletEnabled val="1"/>
        </dgm:presLayoutVars>
      </dgm:prSet>
      <dgm:spPr/>
    </dgm:pt>
    <dgm:pt modelId="{C60158D4-4C07-426A-BF54-8793AEB9C5B2}" type="pres">
      <dgm:prSet presAssocID="{7152C44D-1964-4FDF-AE09-AB3B07EA778B}" presName="Triangle" presStyleLbl="alignNode1" presStyleIdx="5" presStyleCnt="9" custLinFactNeighborX="12859" custLinFactNeighborY="32438"/>
      <dgm:spPr/>
    </dgm:pt>
    <dgm:pt modelId="{12455B94-D17B-417C-AADE-8B2AD02DFE1F}" type="pres">
      <dgm:prSet presAssocID="{62F896C5-6454-47F6-9399-72A059F3D2FE}" presName="sibTrans" presStyleCnt="0"/>
      <dgm:spPr/>
    </dgm:pt>
    <dgm:pt modelId="{52B7BA0C-D6BC-421F-A184-125244659A25}" type="pres">
      <dgm:prSet presAssocID="{62F896C5-6454-47F6-9399-72A059F3D2FE}" presName="space" presStyleCnt="0"/>
      <dgm:spPr/>
    </dgm:pt>
    <dgm:pt modelId="{3D3C1A32-77CE-4EE0-A147-D50774EC8C71}" type="pres">
      <dgm:prSet presAssocID="{A35B2EEF-21F6-4B39-87C8-4B028FEB7F4E}" presName="composite" presStyleCnt="0"/>
      <dgm:spPr/>
    </dgm:pt>
    <dgm:pt modelId="{148012C6-E9B4-4B89-A57B-825C363D5D6F}" type="pres">
      <dgm:prSet presAssocID="{A35B2EEF-21F6-4B39-87C8-4B028FEB7F4E}" presName="LShape" presStyleLbl="alignNode1" presStyleIdx="6" presStyleCnt="9" custLinFactNeighborX="16736" custLinFactNeighborY="5196"/>
      <dgm:spPr>
        <a:ln>
          <a:solidFill>
            <a:schemeClr val="accent2">
              <a:lumMod val="50000"/>
            </a:schemeClr>
          </a:solidFill>
        </a:ln>
      </dgm:spPr>
    </dgm:pt>
    <dgm:pt modelId="{64D59243-1729-49DC-BF01-E871E19655C9}" type="pres">
      <dgm:prSet presAssocID="{A35B2EEF-21F6-4B39-87C8-4B028FEB7F4E}" presName="ParentText" presStyleLbl="revTx" presStyleIdx="3" presStyleCnt="5">
        <dgm:presLayoutVars>
          <dgm:chMax val="0"/>
          <dgm:chPref val="0"/>
          <dgm:bulletEnabled val="1"/>
        </dgm:presLayoutVars>
      </dgm:prSet>
      <dgm:spPr/>
    </dgm:pt>
    <dgm:pt modelId="{5B380DB4-8978-40A9-A80A-B8CF168FD0C0}" type="pres">
      <dgm:prSet presAssocID="{A35B2EEF-21F6-4B39-87C8-4B028FEB7F4E}" presName="Triangle" presStyleLbl="alignNode1" presStyleIdx="7" presStyleCnt="9" custLinFactNeighborX="99940" custLinFactNeighborY="54020"/>
      <dgm:spPr/>
    </dgm:pt>
    <dgm:pt modelId="{0897FCEE-0E7A-48F4-B1B4-94690F489CF7}" type="pres">
      <dgm:prSet presAssocID="{03700626-7FFE-4769-938E-B442F5267FA5}" presName="sibTrans" presStyleCnt="0"/>
      <dgm:spPr/>
    </dgm:pt>
    <dgm:pt modelId="{D82256C4-3AC9-493E-96EB-5079280DF7CD}" type="pres">
      <dgm:prSet presAssocID="{03700626-7FFE-4769-938E-B442F5267FA5}" presName="space" presStyleCnt="0"/>
      <dgm:spPr/>
    </dgm:pt>
    <dgm:pt modelId="{95BCD7EF-614B-4FA0-86ED-54F82BA39987}" type="pres">
      <dgm:prSet presAssocID="{4A7665B8-87CB-4B26-A11B-02175E430B9E}" presName="composite" presStyleCnt="0"/>
      <dgm:spPr/>
    </dgm:pt>
    <dgm:pt modelId="{0B915D01-5308-402F-822A-085FB3CD48C8}" type="pres">
      <dgm:prSet presAssocID="{4A7665B8-87CB-4B26-A11B-02175E430B9E}" presName="LShape" presStyleLbl="alignNode1" presStyleIdx="8" presStyleCnt="9" custScaleX="236141" custLinFactX="-100000" custLinFactNeighborX="-158153" custLinFactNeighborY="-32816"/>
      <dgm:spPr>
        <a:ln>
          <a:solidFill>
            <a:schemeClr val="accent2">
              <a:lumMod val="50000"/>
            </a:schemeClr>
          </a:solidFill>
        </a:ln>
      </dgm:spPr>
    </dgm:pt>
    <dgm:pt modelId="{49EFFCF3-8C72-4101-BCD9-48BE3784B0ED}" type="pres">
      <dgm:prSet presAssocID="{4A7665B8-87CB-4B26-A11B-02175E430B9E}" presName="ParentText" presStyleLbl="revTx" presStyleIdx="4" presStyleCnt="5" custScaleX="147680" custLinFactX="-77573" custLinFactNeighborX="-100000" custLinFactNeighborY="38297">
        <dgm:presLayoutVars>
          <dgm:chMax val="0"/>
          <dgm:chPref val="0"/>
          <dgm:bulletEnabled val="1"/>
        </dgm:presLayoutVars>
      </dgm:prSet>
      <dgm:spPr/>
    </dgm:pt>
  </dgm:ptLst>
  <dgm:cxnLst>
    <dgm:cxn modelId="{0E04A95F-FA41-46BF-97C9-B99F093BC741}" srcId="{9E1A5ED2-8A20-42E1-8BBD-727965A8673C}" destId="{26FE0B14-03A4-47A5-822A-0D6C6779E655}" srcOrd="0" destOrd="0" parTransId="{CC3369B7-724D-4C43-A04C-91C975602D95}" sibTransId="{F72FCCB9-1274-4D65-8DC6-47AC30A09A2D}"/>
    <dgm:cxn modelId="{DDFA7870-FB06-46EA-8D8A-9CC772B70672}" srcId="{9E1A5ED2-8A20-42E1-8BBD-727965A8673C}" destId="{7152C44D-1964-4FDF-AE09-AB3B07EA778B}" srcOrd="2" destOrd="0" parTransId="{E1BF6B26-026A-4129-9201-183F35EE9345}" sibTransId="{62F896C5-6454-47F6-9399-72A059F3D2FE}"/>
    <dgm:cxn modelId="{C9FDC873-DB90-43FA-B9A0-B910AF58596E}" srcId="{9E1A5ED2-8A20-42E1-8BBD-727965A8673C}" destId="{A35B2EEF-21F6-4B39-87C8-4B028FEB7F4E}" srcOrd="3" destOrd="0" parTransId="{BFE62CA2-307D-4ECA-B8A6-0FE940357A2D}" sibTransId="{03700626-7FFE-4769-938E-B442F5267FA5}"/>
    <dgm:cxn modelId="{60B9B391-12B0-4316-949F-C7CB2AE8BEB9}" type="presOf" srcId="{9E1A5ED2-8A20-42E1-8BBD-727965A8673C}" destId="{53097171-79B3-4BD0-9E34-F1E66206A892}" srcOrd="0" destOrd="0" presId="urn:microsoft.com/office/officeart/2009/3/layout/StepUpProcess"/>
    <dgm:cxn modelId="{4F7F3799-2F50-4DC3-AE1C-C2037131B462}" type="presOf" srcId="{A35B2EEF-21F6-4B39-87C8-4B028FEB7F4E}" destId="{64D59243-1729-49DC-BF01-E871E19655C9}" srcOrd="0" destOrd="0" presId="urn:microsoft.com/office/officeart/2009/3/layout/StepUpProcess"/>
    <dgm:cxn modelId="{7732AFA9-0953-4709-8741-A610FBCD4FFD}" type="presOf" srcId="{907802AD-6601-4E0C-A159-8290F0DEDFB2}" destId="{82D3812C-0EE5-4EF3-8C81-09F74D64E94F}" srcOrd="0" destOrd="0" presId="urn:microsoft.com/office/officeart/2009/3/layout/StepUpProcess"/>
    <dgm:cxn modelId="{DBAA73C4-5B12-4278-9318-C5D511B8C425}" type="presOf" srcId="{26FE0B14-03A4-47A5-822A-0D6C6779E655}" destId="{D48CB907-22D7-4DBE-8634-659EFAC841E8}" srcOrd="0" destOrd="0" presId="urn:microsoft.com/office/officeart/2009/3/layout/StepUpProcess"/>
    <dgm:cxn modelId="{88C150CF-F120-4832-AB0A-99DF5B10A15E}" srcId="{9E1A5ED2-8A20-42E1-8BBD-727965A8673C}" destId="{4A7665B8-87CB-4B26-A11B-02175E430B9E}" srcOrd="4" destOrd="0" parTransId="{CEE43CF8-665B-40CB-99AD-97774E33042B}" sibTransId="{A1B61C59-81D2-4B55-84FB-B3D5720DB459}"/>
    <dgm:cxn modelId="{2BAD75D1-CDF4-4EC7-93BA-040E4B9DD218}" srcId="{9E1A5ED2-8A20-42E1-8BBD-727965A8673C}" destId="{907802AD-6601-4E0C-A159-8290F0DEDFB2}" srcOrd="1" destOrd="0" parTransId="{2442BB4E-2415-4F7C-8D6E-CBEF0E503BAD}" sibTransId="{F0C6D9AA-27F0-4845-B079-F9C41AFA6B5C}"/>
    <dgm:cxn modelId="{174BACEE-F47B-482B-A607-5E943CE2E4F9}" type="presOf" srcId="{4A7665B8-87CB-4B26-A11B-02175E430B9E}" destId="{49EFFCF3-8C72-4101-BCD9-48BE3784B0ED}" srcOrd="0" destOrd="0" presId="urn:microsoft.com/office/officeart/2009/3/layout/StepUpProcess"/>
    <dgm:cxn modelId="{D6601DFE-19A6-4F66-8C03-9530F169669B}" type="presOf" srcId="{7152C44D-1964-4FDF-AE09-AB3B07EA778B}" destId="{F2BCABBC-0014-45FB-9CCA-9D74A6D2F6A9}" srcOrd="0" destOrd="0" presId="urn:microsoft.com/office/officeart/2009/3/layout/StepUpProcess"/>
    <dgm:cxn modelId="{504BD5D9-26EE-40C9-BEB3-EC81D3F7FE0D}" type="presParOf" srcId="{53097171-79B3-4BD0-9E34-F1E66206A892}" destId="{ABB66FFE-6D4D-4844-B333-B21871D188A4}" srcOrd="0" destOrd="0" presId="urn:microsoft.com/office/officeart/2009/3/layout/StepUpProcess"/>
    <dgm:cxn modelId="{9813828D-0FA2-4CB3-952B-634D3887C844}" type="presParOf" srcId="{ABB66FFE-6D4D-4844-B333-B21871D188A4}" destId="{77BA9F50-55CD-4BB7-87EF-CE6BF422150A}" srcOrd="0" destOrd="0" presId="urn:microsoft.com/office/officeart/2009/3/layout/StepUpProcess"/>
    <dgm:cxn modelId="{9B112AB8-5540-447F-95E2-D8514E91AA44}" type="presParOf" srcId="{ABB66FFE-6D4D-4844-B333-B21871D188A4}" destId="{D48CB907-22D7-4DBE-8634-659EFAC841E8}" srcOrd="1" destOrd="0" presId="urn:microsoft.com/office/officeart/2009/3/layout/StepUpProcess"/>
    <dgm:cxn modelId="{34007B87-2F32-407D-8E0C-A58A1307159C}" type="presParOf" srcId="{ABB66FFE-6D4D-4844-B333-B21871D188A4}" destId="{F6243289-D08E-4089-BE4A-B182DF0FF059}" srcOrd="2" destOrd="0" presId="urn:microsoft.com/office/officeart/2009/3/layout/StepUpProcess"/>
    <dgm:cxn modelId="{5E7DF690-A160-4341-8B2D-DF3A6535BA71}" type="presParOf" srcId="{53097171-79B3-4BD0-9E34-F1E66206A892}" destId="{B98B9A5F-3907-4AD0-85A9-A1E94F277B65}" srcOrd="1" destOrd="0" presId="urn:microsoft.com/office/officeart/2009/3/layout/StepUpProcess"/>
    <dgm:cxn modelId="{999F47A4-A0A7-4C1A-BC2A-461A894CAEFE}" type="presParOf" srcId="{B98B9A5F-3907-4AD0-85A9-A1E94F277B65}" destId="{CC93009B-4DC9-4BD6-A941-465B8F30DDD9}" srcOrd="0" destOrd="0" presId="urn:microsoft.com/office/officeart/2009/3/layout/StepUpProcess"/>
    <dgm:cxn modelId="{78524B98-4107-47FB-9C55-7830EEB2ADAB}" type="presParOf" srcId="{53097171-79B3-4BD0-9E34-F1E66206A892}" destId="{0129CD52-AF03-443D-8242-05DAACB96741}" srcOrd="2" destOrd="0" presId="urn:microsoft.com/office/officeart/2009/3/layout/StepUpProcess"/>
    <dgm:cxn modelId="{EECA565A-692C-4025-A5F9-A6123F195A8A}" type="presParOf" srcId="{0129CD52-AF03-443D-8242-05DAACB96741}" destId="{FB33D033-97D6-40F7-AD47-9283090C012E}" srcOrd="0" destOrd="0" presId="urn:microsoft.com/office/officeart/2009/3/layout/StepUpProcess"/>
    <dgm:cxn modelId="{50D5A2DA-167D-47C0-808B-A7F7D454F323}" type="presParOf" srcId="{0129CD52-AF03-443D-8242-05DAACB96741}" destId="{82D3812C-0EE5-4EF3-8C81-09F74D64E94F}" srcOrd="1" destOrd="0" presId="urn:microsoft.com/office/officeart/2009/3/layout/StepUpProcess"/>
    <dgm:cxn modelId="{FF173252-3EBD-491C-8426-01075AD60B78}" type="presParOf" srcId="{0129CD52-AF03-443D-8242-05DAACB96741}" destId="{08237482-BB2F-4911-89C8-571261724FEC}" srcOrd="2" destOrd="0" presId="urn:microsoft.com/office/officeart/2009/3/layout/StepUpProcess"/>
    <dgm:cxn modelId="{78C4A181-8D98-456E-94FD-2918884D1389}" type="presParOf" srcId="{53097171-79B3-4BD0-9E34-F1E66206A892}" destId="{22272055-CADE-4A5F-AF80-E8D0CBBCF6D9}" srcOrd="3" destOrd="0" presId="urn:microsoft.com/office/officeart/2009/3/layout/StepUpProcess"/>
    <dgm:cxn modelId="{FAB62D8F-CFD8-46C6-93AF-14EA80BE95C5}" type="presParOf" srcId="{22272055-CADE-4A5F-AF80-E8D0CBBCF6D9}" destId="{F73E64FD-36E0-4394-AE92-ADAD743CBA1A}" srcOrd="0" destOrd="0" presId="urn:microsoft.com/office/officeart/2009/3/layout/StepUpProcess"/>
    <dgm:cxn modelId="{6E8E1C17-662A-4BA5-9D27-B7D80455E463}" type="presParOf" srcId="{53097171-79B3-4BD0-9E34-F1E66206A892}" destId="{94629B53-A8C4-433B-ADD6-08AB5FD15BD1}" srcOrd="4" destOrd="0" presId="urn:microsoft.com/office/officeart/2009/3/layout/StepUpProcess"/>
    <dgm:cxn modelId="{081F4E1F-76DD-4750-86D2-4E17AA7FFA00}" type="presParOf" srcId="{94629B53-A8C4-433B-ADD6-08AB5FD15BD1}" destId="{E95F8441-9B30-4523-B14A-7B03B493A0EC}" srcOrd="0" destOrd="0" presId="urn:microsoft.com/office/officeart/2009/3/layout/StepUpProcess"/>
    <dgm:cxn modelId="{ED564942-6BEA-42ED-86E0-EED8CC180F9F}" type="presParOf" srcId="{94629B53-A8C4-433B-ADD6-08AB5FD15BD1}" destId="{F2BCABBC-0014-45FB-9CCA-9D74A6D2F6A9}" srcOrd="1" destOrd="0" presId="urn:microsoft.com/office/officeart/2009/3/layout/StepUpProcess"/>
    <dgm:cxn modelId="{538DD977-2D37-4C6A-99B1-9B2DF6550C9B}" type="presParOf" srcId="{94629B53-A8C4-433B-ADD6-08AB5FD15BD1}" destId="{C60158D4-4C07-426A-BF54-8793AEB9C5B2}" srcOrd="2" destOrd="0" presId="urn:microsoft.com/office/officeart/2009/3/layout/StepUpProcess"/>
    <dgm:cxn modelId="{CDD0A1D5-DE56-4624-A7B1-9DD311D64AB4}" type="presParOf" srcId="{53097171-79B3-4BD0-9E34-F1E66206A892}" destId="{12455B94-D17B-417C-AADE-8B2AD02DFE1F}" srcOrd="5" destOrd="0" presId="urn:microsoft.com/office/officeart/2009/3/layout/StepUpProcess"/>
    <dgm:cxn modelId="{E0D08936-F214-4843-BA54-B7F665FD9240}" type="presParOf" srcId="{12455B94-D17B-417C-AADE-8B2AD02DFE1F}" destId="{52B7BA0C-D6BC-421F-A184-125244659A25}" srcOrd="0" destOrd="0" presId="urn:microsoft.com/office/officeart/2009/3/layout/StepUpProcess"/>
    <dgm:cxn modelId="{FD83BB9A-36C2-44B2-A5C1-41B87AB475AC}" type="presParOf" srcId="{53097171-79B3-4BD0-9E34-F1E66206A892}" destId="{3D3C1A32-77CE-4EE0-A147-D50774EC8C71}" srcOrd="6" destOrd="0" presId="urn:microsoft.com/office/officeart/2009/3/layout/StepUpProcess"/>
    <dgm:cxn modelId="{D89E16F3-FC1C-428F-BB19-6B9C41523C8E}" type="presParOf" srcId="{3D3C1A32-77CE-4EE0-A147-D50774EC8C71}" destId="{148012C6-E9B4-4B89-A57B-825C363D5D6F}" srcOrd="0" destOrd="0" presId="urn:microsoft.com/office/officeart/2009/3/layout/StepUpProcess"/>
    <dgm:cxn modelId="{11EA18C8-2481-4C5B-BDA5-2D7A715D1683}" type="presParOf" srcId="{3D3C1A32-77CE-4EE0-A147-D50774EC8C71}" destId="{64D59243-1729-49DC-BF01-E871E19655C9}" srcOrd="1" destOrd="0" presId="urn:microsoft.com/office/officeart/2009/3/layout/StepUpProcess"/>
    <dgm:cxn modelId="{ECF91B16-1701-419C-8F1E-E309D1B462C7}" type="presParOf" srcId="{3D3C1A32-77CE-4EE0-A147-D50774EC8C71}" destId="{5B380DB4-8978-40A9-A80A-B8CF168FD0C0}" srcOrd="2" destOrd="0" presId="urn:microsoft.com/office/officeart/2009/3/layout/StepUpProcess"/>
    <dgm:cxn modelId="{9336492A-CD70-405C-B652-3C30EFF6740C}" type="presParOf" srcId="{53097171-79B3-4BD0-9E34-F1E66206A892}" destId="{0897FCEE-0E7A-48F4-B1B4-94690F489CF7}" srcOrd="7" destOrd="0" presId="urn:microsoft.com/office/officeart/2009/3/layout/StepUpProcess"/>
    <dgm:cxn modelId="{D6F1E46A-F293-4251-962D-B1F043B83F34}" type="presParOf" srcId="{0897FCEE-0E7A-48F4-B1B4-94690F489CF7}" destId="{D82256C4-3AC9-493E-96EB-5079280DF7CD}" srcOrd="0" destOrd="0" presId="urn:microsoft.com/office/officeart/2009/3/layout/StepUpProcess"/>
    <dgm:cxn modelId="{E26D2EE2-946E-4C54-9A1C-1B43DFCA6E16}" type="presParOf" srcId="{53097171-79B3-4BD0-9E34-F1E66206A892}" destId="{95BCD7EF-614B-4FA0-86ED-54F82BA39987}" srcOrd="8" destOrd="0" presId="urn:microsoft.com/office/officeart/2009/3/layout/StepUpProcess"/>
    <dgm:cxn modelId="{555315B7-666E-4942-826E-32D7ADDF1F82}" type="presParOf" srcId="{95BCD7EF-614B-4FA0-86ED-54F82BA39987}" destId="{0B915D01-5308-402F-822A-085FB3CD48C8}" srcOrd="0" destOrd="0" presId="urn:microsoft.com/office/officeart/2009/3/layout/StepUpProcess"/>
    <dgm:cxn modelId="{E7F06FF8-F665-433E-ACC3-8A117088BDC6}" type="presParOf" srcId="{95BCD7EF-614B-4FA0-86ED-54F82BA39987}" destId="{49EFFCF3-8C72-4101-BCD9-48BE3784B0ED}" srcOrd="1" destOrd="0" presId="urn:microsoft.com/office/officeart/2009/3/layout/StepUp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EABFF50F-B949-4C2F-92C4-D473ABEBE00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09D48C02-9C41-436F-B9DC-CBC524FFC00C}">
      <dgm:prSet custT="1"/>
      <dgm:spPr>
        <a:solidFill>
          <a:schemeClr val="accent2">
            <a:lumMod val="50000"/>
          </a:schemeClr>
        </a:solidFill>
      </dgm:spPr>
      <dgm:t>
        <a:bodyPr/>
        <a:lstStyle/>
        <a:p>
          <a:pPr rtl="0"/>
          <a:r>
            <a:rPr lang="en-US" sz="2000" dirty="0">
              <a:latin typeface="Times New Roman" panose="02020603050405020304" pitchFamily="18" charset="0"/>
              <a:cs typeface="Times New Roman" panose="02020603050405020304" pitchFamily="18" charset="0"/>
            </a:rPr>
            <a:t>Values</a:t>
          </a:r>
          <a:endParaRPr lang="ru-RU" sz="2000" dirty="0">
            <a:latin typeface="Times New Roman" panose="02020603050405020304" pitchFamily="18" charset="0"/>
            <a:cs typeface="Times New Roman" panose="02020603050405020304" pitchFamily="18" charset="0"/>
          </a:endParaRPr>
        </a:p>
      </dgm:t>
    </dgm:pt>
    <dgm:pt modelId="{3EA2D42F-0727-4105-851D-46546993EE61}" type="parTrans" cxnId="{3BF35A25-D6A0-4D49-B8E2-4642B388C10B}">
      <dgm:prSet/>
      <dgm:spPr/>
      <dgm:t>
        <a:bodyPr/>
        <a:lstStyle/>
        <a:p>
          <a:endParaRPr lang="ru-RU"/>
        </a:p>
      </dgm:t>
    </dgm:pt>
    <dgm:pt modelId="{A0B1950D-6248-46B7-9ACB-F4718B97289B}" type="sibTrans" cxnId="{3BF35A25-D6A0-4D49-B8E2-4642B388C10B}">
      <dgm:prSet/>
      <dgm:spPr/>
      <dgm:t>
        <a:bodyPr/>
        <a:lstStyle/>
        <a:p>
          <a:endParaRPr lang="ru-RU"/>
        </a:p>
      </dgm:t>
    </dgm:pt>
    <dgm:pt modelId="{B93BE814-0D9B-4FC0-8561-531DAA422FF3}" type="pres">
      <dgm:prSet presAssocID="{EABFF50F-B949-4C2F-92C4-D473ABEBE009}" presName="Name0" presStyleCnt="0">
        <dgm:presLayoutVars>
          <dgm:dir/>
          <dgm:resizeHandles val="exact"/>
        </dgm:presLayoutVars>
      </dgm:prSet>
      <dgm:spPr/>
    </dgm:pt>
    <dgm:pt modelId="{7134BFAE-B5C1-49E5-939E-E8FBFD3C1109}" type="pres">
      <dgm:prSet presAssocID="{09D48C02-9C41-436F-B9DC-CBC524FFC00C}" presName="node" presStyleLbl="node1" presStyleIdx="0" presStyleCnt="1">
        <dgm:presLayoutVars>
          <dgm:bulletEnabled val="1"/>
        </dgm:presLayoutVars>
      </dgm:prSet>
      <dgm:spPr/>
    </dgm:pt>
  </dgm:ptLst>
  <dgm:cxnLst>
    <dgm:cxn modelId="{3BF35A25-D6A0-4D49-B8E2-4642B388C10B}" srcId="{EABFF50F-B949-4C2F-92C4-D473ABEBE009}" destId="{09D48C02-9C41-436F-B9DC-CBC524FFC00C}" srcOrd="0" destOrd="0" parTransId="{3EA2D42F-0727-4105-851D-46546993EE61}" sibTransId="{A0B1950D-6248-46B7-9ACB-F4718B97289B}"/>
    <dgm:cxn modelId="{60F412AE-32C5-496C-9A9E-49426D37BC7D}" type="presOf" srcId="{EABFF50F-B949-4C2F-92C4-D473ABEBE009}" destId="{B93BE814-0D9B-4FC0-8561-531DAA422FF3}" srcOrd="0" destOrd="0" presId="urn:microsoft.com/office/officeart/2005/8/layout/process1"/>
    <dgm:cxn modelId="{E02C0DEB-EB4A-487E-A5FF-E336474F1D3F}" type="presOf" srcId="{09D48C02-9C41-436F-B9DC-CBC524FFC00C}" destId="{7134BFAE-B5C1-49E5-939E-E8FBFD3C1109}" srcOrd="0" destOrd="0" presId="urn:microsoft.com/office/officeart/2005/8/layout/process1"/>
    <dgm:cxn modelId="{8A21007D-230E-438D-A4F4-3DE77684CDEF}" type="presParOf" srcId="{B93BE814-0D9B-4FC0-8561-531DAA422FF3}" destId="{7134BFAE-B5C1-49E5-939E-E8FBFD3C1109}" srcOrd="0"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99ECAB16-8DDF-4525-B34E-1F680C175F40}"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ru-RU"/>
        </a:p>
      </dgm:t>
    </dgm:pt>
    <dgm:pt modelId="{5A0DE771-2B49-4670-950E-B57DA5B49B01}">
      <dgm:prSet/>
      <dgm:spPr>
        <a:solidFill>
          <a:schemeClr val="accent2">
            <a:lumMod val="40000"/>
            <a:lumOff val="60000"/>
          </a:schemeClr>
        </a:solidFill>
      </dgm:spPr>
      <dgm:t>
        <a:bodyPr/>
        <a:lstStyle/>
        <a:p>
          <a:pPr rtl="0"/>
          <a:r>
            <a:rPr lang="en-US" b="1"/>
            <a:t>Questions</a:t>
          </a:r>
          <a:r>
            <a:rPr lang="uk-UA" b="1"/>
            <a:t> </a:t>
          </a:r>
          <a:endParaRPr lang="ru-RU"/>
        </a:p>
      </dgm:t>
    </dgm:pt>
    <dgm:pt modelId="{1DA8B227-1A1F-4532-940D-0965B76D64B0}" type="parTrans" cxnId="{95FCBBB1-DFCF-4944-AF7D-F5E9A55279D1}">
      <dgm:prSet/>
      <dgm:spPr/>
      <dgm:t>
        <a:bodyPr/>
        <a:lstStyle/>
        <a:p>
          <a:endParaRPr lang="ru-RU"/>
        </a:p>
      </dgm:t>
    </dgm:pt>
    <dgm:pt modelId="{B9BD155F-3200-46CB-B14F-CCDC92E6E493}" type="sibTrans" cxnId="{95FCBBB1-DFCF-4944-AF7D-F5E9A55279D1}">
      <dgm:prSet/>
      <dgm:spPr/>
      <dgm:t>
        <a:bodyPr/>
        <a:lstStyle/>
        <a:p>
          <a:endParaRPr lang="ru-RU"/>
        </a:p>
      </dgm:t>
    </dgm:pt>
    <dgm:pt modelId="{3ACCAAB9-6D2E-417A-95FC-AE48F175FF9D}">
      <dgm:prSet/>
      <dgm:spPr>
        <a:solidFill>
          <a:schemeClr val="accent2">
            <a:lumMod val="50000"/>
          </a:schemeClr>
        </a:solidFill>
      </dgm:spPr>
      <dgm:t>
        <a:bodyPr/>
        <a:lstStyle/>
        <a:p>
          <a:pPr rtl="0"/>
          <a:r>
            <a:rPr lang="en-US" b="1"/>
            <a:t>Comments</a:t>
          </a:r>
          <a:endParaRPr lang="ru-RU"/>
        </a:p>
      </dgm:t>
    </dgm:pt>
    <dgm:pt modelId="{D104C75A-2552-455B-B005-E14378D38BDF}" type="parTrans" cxnId="{6BEA80B1-ABF4-4BA8-8542-484A62FC8135}">
      <dgm:prSet/>
      <dgm:spPr/>
      <dgm:t>
        <a:bodyPr/>
        <a:lstStyle/>
        <a:p>
          <a:endParaRPr lang="ru-RU"/>
        </a:p>
      </dgm:t>
    </dgm:pt>
    <dgm:pt modelId="{39057C16-0CB2-4459-A2EE-2ED1D49E06B5}" type="sibTrans" cxnId="{6BEA80B1-ABF4-4BA8-8542-484A62FC8135}">
      <dgm:prSet/>
      <dgm:spPr/>
      <dgm:t>
        <a:bodyPr/>
        <a:lstStyle/>
        <a:p>
          <a:endParaRPr lang="ru-RU"/>
        </a:p>
      </dgm:t>
    </dgm:pt>
    <dgm:pt modelId="{F17463B1-0327-422A-B8B4-F5C28C518C9E}" type="pres">
      <dgm:prSet presAssocID="{99ECAB16-8DDF-4525-B34E-1F680C175F40}" presName="linear" presStyleCnt="0">
        <dgm:presLayoutVars>
          <dgm:animLvl val="lvl"/>
          <dgm:resizeHandles val="exact"/>
        </dgm:presLayoutVars>
      </dgm:prSet>
      <dgm:spPr/>
    </dgm:pt>
    <dgm:pt modelId="{8AAE53D9-9B55-4EB7-9DD1-B57EBD1403FF}" type="pres">
      <dgm:prSet presAssocID="{5A0DE771-2B49-4670-950E-B57DA5B49B01}" presName="parentText" presStyleLbl="node1" presStyleIdx="0" presStyleCnt="2">
        <dgm:presLayoutVars>
          <dgm:chMax val="0"/>
          <dgm:bulletEnabled val="1"/>
        </dgm:presLayoutVars>
      </dgm:prSet>
      <dgm:spPr/>
    </dgm:pt>
    <dgm:pt modelId="{966BBBB6-36D0-4043-95A3-2D0DA07251D6}" type="pres">
      <dgm:prSet presAssocID="{B9BD155F-3200-46CB-B14F-CCDC92E6E493}" presName="spacer" presStyleCnt="0"/>
      <dgm:spPr/>
    </dgm:pt>
    <dgm:pt modelId="{E9A1983B-7A86-4701-A100-568755308E3D}" type="pres">
      <dgm:prSet presAssocID="{3ACCAAB9-6D2E-417A-95FC-AE48F175FF9D}" presName="parentText" presStyleLbl="node1" presStyleIdx="1" presStyleCnt="2">
        <dgm:presLayoutVars>
          <dgm:chMax val="0"/>
          <dgm:bulletEnabled val="1"/>
        </dgm:presLayoutVars>
      </dgm:prSet>
      <dgm:spPr/>
    </dgm:pt>
  </dgm:ptLst>
  <dgm:cxnLst>
    <dgm:cxn modelId="{9A26F208-6625-4B01-8270-511C8B02546B}" type="presOf" srcId="{99ECAB16-8DDF-4525-B34E-1F680C175F40}" destId="{F17463B1-0327-422A-B8B4-F5C28C518C9E}" srcOrd="0" destOrd="0" presId="urn:microsoft.com/office/officeart/2005/8/layout/vList2"/>
    <dgm:cxn modelId="{F85BF519-D9E5-4CBC-AAB3-137F76034D70}" type="presOf" srcId="{3ACCAAB9-6D2E-417A-95FC-AE48F175FF9D}" destId="{E9A1983B-7A86-4701-A100-568755308E3D}" srcOrd="0" destOrd="0" presId="urn:microsoft.com/office/officeart/2005/8/layout/vList2"/>
    <dgm:cxn modelId="{8EB46F9D-7451-48BE-9EFB-47E13FBE48B8}" type="presOf" srcId="{5A0DE771-2B49-4670-950E-B57DA5B49B01}" destId="{8AAE53D9-9B55-4EB7-9DD1-B57EBD1403FF}" srcOrd="0" destOrd="0" presId="urn:microsoft.com/office/officeart/2005/8/layout/vList2"/>
    <dgm:cxn modelId="{6BEA80B1-ABF4-4BA8-8542-484A62FC8135}" srcId="{99ECAB16-8DDF-4525-B34E-1F680C175F40}" destId="{3ACCAAB9-6D2E-417A-95FC-AE48F175FF9D}" srcOrd="1" destOrd="0" parTransId="{D104C75A-2552-455B-B005-E14378D38BDF}" sibTransId="{39057C16-0CB2-4459-A2EE-2ED1D49E06B5}"/>
    <dgm:cxn modelId="{95FCBBB1-DFCF-4944-AF7D-F5E9A55279D1}" srcId="{99ECAB16-8DDF-4525-B34E-1F680C175F40}" destId="{5A0DE771-2B49-4670-950E-B57DA5B49B01}" srcOrd="0" destOrd="0" parTransId="{1DA8B227-1A1F-4532-940D-0965B76D64B0}" sibTransId="{B9BD155F-3200-46CB-B14F-CCDC92E6E493}"/>
    <dgm:cxn modelId="{B38B12EB-48AC-4DDE-8D00-F904A15371EA}" type="presParOf" srcId="{F17463B1-0327-422A-B8B4-F5C28C518C9E}" destId="{8AAE53D9-9B55-4EB7-9DD1-B57EBD1403FF}" srcOrd="0" destOrd="0" presId="urn:microsoft.com/office/officeart/2005/8/layout/vList2"/>
    <dgm:cxn modelId="{106C264E-F09A-41E1-B844-7B2EB8AFE409}" type="presParOf" srcId="{F17463B1-0327-422A-B8B4-F5C28C518C9E}" destId="{966BBBB6-36D0-4043-95A3-2D0DA07251D6}" srcOrd="1" destOrd="0" presId="urn:microsoft.com/office/officeart/2005/8/layout/vList2"/>
    <dgm:cxn modelId="{33CCE917-5A63-4735-8E09-5EC32701B501}" type="presParOf" srcId="{F17463B1-0327-422A-B8B4-F5C28C518C9E}" destId="{E9A1983B-7A86-4701-A100-568755308E3D}" srcOrd="2" destOrd="0" presId="urn:microsoft.com/office/officeart/2005/8/layout/vList2"/>
  </dgm:cxnLst>
  <dgm:bg>
    <a:solidFill>
      <a:schemeClr val="accent3">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40DB3E-C113-4B50-BAC3-AB57074C0A0D}" type="doc">
      <dgm:prSet loTypeId="urn:microsoft.com/office/officeart/2005/8/layout/vList5" loCatId="list" qsTypeId="urn:microsoft.com/office/officeart/2005/8/quickstyle/3d2#4" qsCatId="3D" csTypeId="urn:microsoft.com/office/officeart/2005/8/colors/accent1_2" csCatId="accent1" phldr="1"/>
      <dgm:spPr/>
      <dgm:t>
        <a:bodyPr/>
        <a:lstStyle/>
        <a:p>
          <a:endParaRPr lang="ru-RU"/>
        </a:p>
      </dgm:t>
    </dgm:pt>
    <dgm:pt modelId="{A022230E-41E4-4FF3-8341-926285AB04AC}">
      <dgm:prSet custT="1"/>
      <dgm:spPr>
        <a:solidFill>
          <a:schemeClr val="accent2">
            <a:lumMod val="20000"/>
            <a:lumOff val="80000"/>
          </a:schemeClr>
        </a:solidFill>
      </dgm:spPr>
      <dgm:t>
        <a:bodyPr/>
        <a:lstStyle/>
        <a:p>
          <a:pPr algn="ctr" rtl="0"/>
          <a:r>
            <a:rPr lang="en-US" sz="1500" b="1" dirty="0">
              <a:solidFill>
                <a:srgbClr val="002060"/>
              </a:solidFill>
              <a:latin typeface="Times New Roman" panose="02020603050405020304" pitchFamily="18" charset="0"/>
              <a:cs typeface="Times New Roman" panose="02020603050405020304" pitchFamily="18" charset="0"/>
            </a:rPr>
            <a:t>Greece: </a:t>
          </a:r>
          <a:r>
            <a:rPr lang="en-US" sz="1500" b="0" dirty="0">
              <a:solidFill>
                <a:srgbClr val="002060"/>
              </a:solidFill>
              <a:latin typeface="Times New Roman" panose="02020603050405020304" pitchFamily="18" charset="0"/>
              <a:cs typeface="Times New Roman" panose="02020603050405020304" pitchFamily="18" charset="0"/>
            </a:rPr>
            <a:t>Quality assurance and accreditation agency in higher education (ADIP)</a:t>
          </a:r>
          <a:endParaRPr lang="ru-RU" sz="1400" b="0" dirty="0">
            <a:solidFill>
              <a:srgbClr val="002060"/>
            </a:solidFill>
            <a:latin typeface="Times New Roman" panose="02020603050405020304" pitchFamily="18" charset="0"/>
            <a:cs typeface="Times New Roman" panose="02020603050405020304" pitchFamily="18" charset="0"/>
          </a:endParaRPr>
        </a:p>
      </dgm:t>
    </dgm:pt>
    <dgm:pt modelId="{B8955EB6-CCEC-47E7-AB34-6EF3811BA572}" type="parTrans" cxnId="{A410B74F-447D-4FBD-A7FA-81E179BD0103}">
      <dgm:prSet/>
      <dgm:spPr/>
      <dgm:t>
        <a:bodyPr/>
        <a:lstStyle/>
        <a:p>
          <a:endParaRPr lang="ru-RU"/>
        </a:p>
      </dgm:t>
    </dgm:pt>
    <dgm:pt modelId="{B5926D6A-5212-4C02-8D64-72469826B06D}" type="sibTrans" cxnId="{A410B74F-447D-4FBD-A7FA-81E179BD0103}">
      <dgm:prSet/>
      <dgm:spPr/>
      <dgm:t>
        <a:bodyPr/>
        <a:lstStyle/>
        <a:p>
          <a:endParaRPr lang="ru-RU"/>
        </a:p>
      </dgm:t>
    </dgm:pt>
    <dgm:pt modelId="{A6251135-ED0D-4EB8-B57A-251B193F124F}" type="pres">
      <dgm:prSet presAssocID="{1A40DB3E-C113-4B50-BAC3-AB57074C0A0D}" presName="Name0" presStyleCnt="0">
        <dgm:presLayoutVars>
          <dgm:dir/>
          <dgm:animLvl val="lvl"/>
          <dgm:resizeHandles val="exact"/>
        </dgm:presLayoutVars>
      </dgm:prSet>
      <dgm:spPr/>
    </dgm:pt>
    <dgm:pt modelId="{B7FAA7A8-38F5-4D45-9FBD-9F3035D6B54F}" type="pres">
      <dgm:prSet presAssocID="{A022230E-41E4-4FF3-8341-926285AB04AC}" presName="linNode" presStyleCnt="0"/>
      <dgm:spPr/>
    </dgm:pt>
    <dgm:pt modelId="{7525E687-D7B6-4AD4-8BF4-3A3EEAA6D97D}" type="pres">
      <dgm:prSet presAssocID="{A022230E-41E4-4FF3-8341-926285AB04AC}" presName="parentText" presStyleLbl="node1" presStyleIdx="0" presStyleCnt="1" custScaleX="261261" custScaleY="100098" custLinFactNeighborX="22500" custLinFactNeighborY="-14363">
        <dgm:presLayoutVars>
          <dgm:chMax val="1"/>
          <dgm:bulletEnabled val="1"/>
        </dgm:presLayoutVars>
      </dgm:prSet>
      <dgm:spPr/>
    </dgm:pt>
  </dgm:ptLst>
  <dgm:cxnLst>
    <dgm:cxn modelId="{D2D3E24D-855E-480F-80D9-985C4B6EB038}" type="presOf" srcId="{1A40DB3E-C113-4B50-BAC3-AB57074C0A0D}" destId="{A6251135-ED0D-4EB8-B57A-251B193F124F}" srcOrd="0" destOrd="0" presId="urn:microsoft.com/office/officeart/2005/8/layout/vList5"/>
    <dgm:cxn modelId="{A410B74F-447D-4FBD-A7FA-81E179BD0103}" srcId="{1A40DB3E-C113-4B50-BAC3-AB57074C0A0D}" destId="{A022230E-41E4-4FF3-8341-926285AB04AC}" srcOrd="0" destOrd="0" parTransId="{B8955EB6-CCEC-47E7-AB34-6EF3811BA572}" sibTransId="{B5926D6A-5212-4C02-8D64-72469826B06D}"/>
    <dgm:cxn modelId="{E8ED57E0-74BD-4DB9-A62F-5834CBCA30D9}" type="presOf" srcId="{A022230E-41E4-4FF3-8341-926285AB04AC}" destId="{7525E687-D7B6-4AD4-8BF4-3A3EEAA6D97D}" srcOrd="0" destOrd="0" presId="urn:microsoft.com/office/officeart/2005/8/layout/vList5"/>
    <dgm:cxn modelId="{69D86679-F49D-4DDF-AFDF-7A401D745320}" type="presParOf" srcId="{A6251135-ED0D-4EB8-B57A-251B193F124F}" destId="{B7FAA7A8-38F5-4D45-9FBD-9F3035D6B54F}" srcOrd="0" destOrd="0" presId="urn:microsoft.com/office/officeart/2005/8/layout/vList5"/>
    <dgm:cxn modelId="{5D5A63D9-042C-4B5E-BA77-C2C34F5B88A5}" type="presParOf" srcId="{B7FAA7A8-38F5-4D45-9FBD-9F3035D6B54F}" destId="{7525E687-D7B6-4AD4-8BF4-3A3EEAA6D97D}" srcOrd="0" destOrd="0" presId="urn:microsoft.com/office/officeart/2005/8/layout/vList5"/>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3B94D5-90D2-4122-9BA2-FFFE670C76F3}" type="doc">
      <dgm:prSet loTypeId="urn:microsoft.com/office/officeart/2005/8/layout/vList2" loCatId="list" qsTypeId="urn:microsoft.com/office/officeart/2005/8/quickstyle/3d2#5" qsCatId="3D" csTypeId="urn:microsoft.com/office/officeart/2005/8/colors/accent1_2" csCatId="accent1" phldr="1"/>
      <dgm:spPr/>
      <dgm:t>
        <a:bodyPr/>
        <a:lstStyle/>
        <a:p>
          <a:endParaRPr lang="ru-RU"/>
        </a:p>
      </dgm:t>
    </dgm:pt>
    <dgm:pt modelId="{3611BC80-09AD-4602-B6EA-7FE90E5A48C7}">
      <dgm:prSet custT="1"/>
      <dgm:spPr>
        <a:solidFill>
          <a:schemeClr val="accent2">
            <a:lumMod val="20000"/>
            <a:lumOff val="80000"/>
          </a:schemeClr>
        </a:solidFill>
      </dgm:spPr>
      <dgm:t>
        <a:bodyPr/>
        <a:lstStyle/>
        <a:p>
          <a:pPr algn="ctr" rtl="0">
            <a:lnSpc>
              <a:spcPct val="100000"/>
            </a:lnSpc>
            <a:spcAft>
              <a:spcPts val="0"/>
            </a:spcAft>
          </a:pPr>
          <a:r>
            <a:rPr lang="en-US" sz="1400" b="1" dirty="0">
              <a:solidFill>
                <a:srgbClr val="002060"/>
              </a:solidFill>
              <a:latin typeface="Times New Roman" panose="02020603050405020304" pitchFamily="18" charset="0"/>
              <a:cs typeface="Times New Roman" panose="02020603050405020304" pitchFamily="18" charset="0"/>
            </a:rPr>
            <a:t>Spain: </a:t>
          </a:r>
          <a:r>
            <a:rPr lang="en-US" sz="1400" b="0" dirty="0">
              <a:solidFill>
                <a:srgbClr val="002060"/>
              </a:solidFill>
              <a:latin typeface="Times New Roman" panose="02020603050405020304" pitchFamily="18" charset="0"/>
              <a:cs typeface="Times New Roman" panose="02020603050405020304" pitchFamily="18" charset="0"/>
            </a:rPr>
            <a:t>National Agency for Quality Assessment and Accreditation</a:t>
          </a:r>
          <a:endParaRPr lang="ru-RU" sz="1400" b="0" dirty="0">
            <a:solidFill>
              <a:srgbClr val="002060"/>
            </a:solidFill>
            <a:latin typeface="Times New Roman" panose="02020603050405020304" pitchFamily="18" charset="0"/>
            <a:cs typeface="Times New Roman" panose="02020603050405020304" pitchFamily="18" charset="0"/>
          </a:endParaRPr>
        </a:p>
        <a:p>
          <a:r>
            <a:rPr lang="en-US" sz="1400" b="0" dirty="0">
              <a:solidFill>
                <a:srgbClr val="002060"/>
              </a:solidFill>
              <a:latin typeface="Times New Roman" panose="02020603050405020304" pitchFamily="18" charset="0"/>
              <a:cs typeface="Times New Roman" panose="02020603050405020304" pitchFamily="18" charset="0"/>
            </a:rPr>
            <a:t>(ANECA)</a:t>
          </a:r>
          <a:endParaRPr lang="ru-RU" sz="1400" b="0" dirty="0">
            <a:solidFill>
              <a:srgbClr val="002060"/>
            </a:solidFill>
            <a:latin typeface="Times New Roman" panose="02020603050405020304" pitchFamily="18" charset="0"/>
            <a:cs typeface="Times New Roman" panose="02020603050405020304" pitchFamily="18" charset="0"/>
          </a:endParaRPr>
        </a:p>
      </dgm:t>
    </dgm:pt>
    <dgm:pt modelId="{6266BF77-0103-49E2-BA26-3888F250A1B2}" type="parTrans" cxnId="{C207C154-B941-447D-A32F-34B72F06F561}">
      <dgm:prSet/>
      <dgm:spPr/>
      <dgm:t>
        <a:bodyPr/>
        <a:lstStyle/>
        <a:p>
          <a:endParaRPr lang="ru-RU"/>
        </a:p>
      </dgm:t>
    </dgm:pt>
    <dgm:pt modelId="{0310AB88-3EB9-441B-9FAD-EF49A26379AA}" type="sibTrans" cxnId="{C207C154-B941-447D-A32F-34B72F06F561}">
      <dgm:prSet/>
      <dgm:spPr/>
      <dgm:t>
        <a:bodyPr/>
        <a:lstStyle/>
        <a:p>
          <a:endParaRPr lang="ru-RU"/>
        </a:p>
      </dgm:t>
    </dgm:pt>
    <dgm:pt modelId="{63B12835-264C-4E2E-9F75-0A962DA934BC}" type="pres">
      <dgm:prSet presAssocID="{433B94D5-90D2-4122-9BA2-FFFE670C76F3}" presName="linear" presStyleCnt="0">
        <dgm:presLayoutVars>
          <dgm:animLvl val="lvl"/>
          <dgm:resizeHandles val="exact"/>
        </dgm:presLayoutVars>
      </dgm:prSet>
      <dgm:spPr/>
    </dgm:pt>
    <dgm:pt modelId="{04741725-3811-4EA3-90F8-4264A90B3470}" type="pres">
      <dgm:prSet presAssocID="{3611BC80-09AD-4602-B6EA-7FE90E5A48C7}" presName="parentText" presStyleLbl="node1" presStyleIdx="0" presStyleCnt="1" custScaleX="117226" custScaleY="445362" custLinFactNeighborX="-4342" custLinFactNeighborY="31438">
        <dgm:presLayoutVars>
          <dgm:chMax val="0"/>
          <dgm:bulletEnabled val="1"/>
        </dgm:presLayoutVars>
      </dgm:prSet>
      <dgm:spPr/>
    </dgm:pt>
  </dgm:ptLst>
  <dgm:cxnLst>
    <dgm:cxn modelId="{AA3F422B-4C09-4345-9663-6D8BFC0BBD9F}" type="presOf" srcId="{3611BC80-09AD-4602-B6EA-7FE90E5A48C7}" destId="{04741725-3811-4EA3-90F8-4264A90B3470}" srcOrd="0" destOrd="0" presId="urn:microsoft.com/office/officeart/2005/8/layout/vList2"/>
    <dgm:cxn modelId="{C207C154-B941-447D-A32F-34B72F06F561}" srcId="{433B94D5-90D2-4122-9BA2-FFFE670C76F3}" destId="{3611BC80-09AD-4602-B6EA-7FE90E5A48C7}" srcOrd="0" destOrd="0" parTransId="{6266BF77-0103-49E2-BA26-3888F250A1B2}" sibTransId="{0310AB88-3EB9-441B-9FAD-EF49A26379AA}"/>
    <dgm:cxn modelId="{FBD5AEF2-E5BB-4704-B87D-EDA74E55BC7A}" type="presOf" srcId="{433B94D5-90D2-4122-9BA2-FFFE670C76F3}" destId="{63B12835-264C-4E2E-9F75-0A962DA934BC}" srcOrd="0" destOrd="0" presId="urn:microsoft.com/office/officeart/2005/8/layout/vList2"/>
    <dgm:cxn modelId="{E3619CC8-3055-4E73-A10A-A385AC8C783F}" type="presParOf" srcId="{63B12835-264C-4E2E-9F75-0A962DA934BC}" destId="{04741725-3811-4EA3-90F8-4264A90B3470}"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1E27C9-F53F-4F8D-B9B4-7CAE9C600844}" type="doc">
      <dgm:prSet loTypeId="urn:microsoft.com/office/officeart/2005/8/layout/target3" loCatId="relationship" qsTypeId="urn:microsoft.com/office/officeart/2005/8/quickstyle/3d2#6" qsCatId="3D" csTypeId="urn:microsoft.com/office/officeart/2005/8/colors/accent1_2" csCatId="accent1" phldr="1"/>
      <dgm:spPr/>
      <dgm:t>
        <a:bodyPr/>
        <a:lstStyle/>
        <a:p>
          <a:endParaRPr lang="ru-RU"/>
        </a:p>
      </dgm:t>
    </dgm:pt>
    <dgm:pt modelId="{B510364F-B397-43D8-8320-2B8385BFD479}">
      <dgm:prSet custT="1"/>
      <dgm:spPr>
        <a:solidFill>
          <a:schemeClr val="accent2">
            <a:lumMod val="40000"/>
            <a:lumOff val="60000"/>
            <a:alpha val="90000"/>
          </a:schemeClr>
        </a:solidFill>
      </dgm:spPr>
      <dgm:t>
        <a:bodyPr/>
        <a:lstStyle/>
        <a:p>
          <a:pPr rtl="0"/>
          <a:r>
            <a:rPr lang="en-US" sz="2400" dirty="0">
              <a:solidFill>
                <a:srgbClr val="002060"/>
              </a:solidFill>
              <a:latin typeface="Times New Roman" panose="02020603050405020304" pitchFamily="18" charset="0"/>
              <a:cs typeface="Times New Roman" panose="02020603050405020304" pitchFamily="18" charset="0"/>
            </a:rPr>
            <a:t>Methodological research platform:</a:t>
          </a:r>
          <a:endParaRPr lang="ru-RU" sz="2400" dirty="0">
            <a:solidFill>
              <a:srgbClr val="002060"/>
            </a:solidFill>
            <a:latin typeface="Times New Roman" panose="02020603050405020304" pitchFamily="18" charset="0"/>
            <a:cs typeface="Times New Roman" panose="02020603050405020304" pitchFamily="18" charset="0"/>
          </a:endParaRPr>
        </a:p>
      </dgm:t>
    </dgm:pt>
    <dgm:pt modelId="{2E2CEBB4-50C0-4E53-B400-20ADB284EE5A}" type="parTrans" cxnId="{681BC58A-2E56-4CA2-8CAB-9E8E096A3119}">
      <dgm:prSet/>
      <dgm:spPr/>
      <dgm:t>
        <a:bodyPr/>
        <a:lstStyle/>
        <a:p>
          <a:endParaRPr lang="ru-RU"/>
        </a:p>
      </dgm:t>
    </dgm:pt>
    <dgm:pt modelId="{D7A7C026-C2A5-49CA-9E11-9A0EE4EEB604}" type="sibTrans" cxnId="{681BC58A-2E56-4CA2-8CAB-9E8E096A3119}">
      <dgm:prSet/>
      <dgm:spPr/>
      <dgm:t>
        <a:bodyPr/>
        <a:lstStyle/>
        <a:p>
          <a:endParaRPr lang="ru-RU"/>
        </a:p>
      </dgm:t>
    </dgm:pt>
    <dgm:pt modelId="{3C6D8ED3-4D8F-435E-B404-0824F9669CE6}">
      <dgm:prSet custT="1"/>
      <dgm:spPr>
        <a:solidFill>
          <a:schemeClr val="accent2">
            <a:lumMod val="20000"/>
            <a:lumOff val="80000"/>
            <a:alpha val="90000"/>
          </a:schemeClr>
        </a:solidFill>
      </dgm:spPr>
      <dgm:t>
        <a:bodyPr/>
        <a:lstStyle/>
        <a:p>
          <a:pPr rtl="0">
            <a:lnSpc>
              <a:spcPct val="100000"/>
            </a:lnSpc>
            <a:spcAft>
              <a:spcPts val="0"/>
            </a:spcAft>
          </a:pPr>
          <a:r>
            <a:rPr lang="en-US" sz="2400" dirty="0">
              <a:solidFill>
                <a:srgbClr val="002060"/>
              </a:solidFill>
              <a:latin typeface="Times New Roman" panose="02020603050405020304" pitchFamily="18" charset="0"/>
              <a:cs typeface="Times New Roman" panose="02020603050405020304" pitchFamily="18" charset="0"/>
            </a:rPr>
            <a:t>systemic, synergetic, procedural-activity approaches</a:t>
          </a:r>
          <a:endParaRPr lang="ru-RU" sz="2400" dirty="0">
            <a:solidFill>
              <a:srgbClr val="002060"/>
            </a:solidFill>
            <a:latin typeface="Times New Roman" panose="02020603050405020304" pitchFamily="18" charset="0"/>
            <a:cs typeface="Times New Roman" panose="02020603050405020304" pitchFamily="18" charset="0"/>
          </a:endParaRPr>
        </a:p>
      </dgm:t>
    </dgm:pt>
    <dgm:pt modelId="{4846039D-E578-4206-B735-5C6458A95581}" type="parTrans" cxnId="{E6B9F744-E0A1-4BB1-B12D-B9772B3AB1CA}">
      <dgm:prSet/>
      <dgm:spPr/>
      <dgm:t>
        <a:bodyPr/>
        <a:lstStyle/>
        <a:p>
          <a:endParaRPr lang="ru-RU"/>
        </a:p>
      </dgm:t>
    </dgm:pt>
    <dgm:pt modelId="{FC937C16-75A9-46AD-ACC7-97BBA8428031}" type="sibTrans" cxnId="{E6B9F744-E0A1-4BB1-B12D-B9772B3AB1CA}">
      <dgm:prSet/>
      <dgm:spPr/>
      <dgm:t>
        <a:bodyPr/>
        <a:lstStyle/>
        <a:p>
          <a:endParaRPr lang="ru-RU"/>
        </a:p>
      </dgm:t>
    </dgm:pt>
    <dgm:pt modelId="{13DCD13D-6C1E-4F2F-85F5-EBC8FE35DDC2}" type="pres">
      <dgm:prSet presAssocID="{E11E27C9-F53F-4F8D-B9B4-7CAE9C600844}" presName="Name0" presStyleCnt="0">
        <dgm:presLayoutVars>
          <dgm:chMax val="7"/>
          <dgm:dir/>
          <dgm:animLvl val="lvl"/>
          <dgm:resizeHandles val="exact"/>
        </dgm:presLayoutVars>
      </dgm:prSet>
      <dgm:spPr/>
    </dgm:pt>
    <dgm:pt modelId="{02E554ED-3FDB-462C-92B2-7D387E680893}" type="pres">
      <dgm:prSet presAssocID="{B510364F-B397-43D8-8320-2B8385BFD479}" presName="circle1" presStyleLbl="node1" presStyleIdx="0" presStyleCnt="2"/>
      <dgm:spPr>
        <a:solidFill>
          <a:schemeClr val="accent2">
            <a:lumMod val="50000"/>
          </a:schemeClr>
        </a:solidFill>
      </dgm:spPr>
    </dgm:pt>
    <dgm:pt modelId="{8F7832C1-EFD6-4201-93D5-E6691F0C6CFC}" type="pres">
      <dgm:prSet presAssocID="{B510364F-B397-43D8-8320-2B8385BFD479}" presName="space" presStyleCnt="0"/>
      <dgm:spPr/>
    </dgm:pt>
    <dgm:pt modelId="{842B63B0-17F7-40C4-9C40-72A649CAD65D}" type="pres">
      <dgm:prSet presAssocID="{B510364F-B397-43D8-8320-2B8385BFD479}" presName="rect1" presStyleLbl="alignAcc1" presStyleIdx="0" presStyleCnt="2" custLinFactNeighborX="-822"/>
      <dgm:spPr/>
    </dgm:pt>
    <dgm:pt modelId="{DC4554F5-6690-4350-BA28-C2FC301E8FEB}" type="pres">
      <dgm:prSet presAssocID="{3C6D8ED3-4D8F-435E-B404-0824F9669CE6}" presName="vertSpace2" presStyleLbl="node1" presStyleIdx="0" presStyleCnt="2"/>
      <dgm:spPr/>
    </dgm:pt>
    <dgm:pt modelId="{E3201419-D42A-4DAE-AC56-BFAD2C4CDA33}" type="pres">
      <dgm:prSet presAssocID="{3C6D8ED3-4D8F-435E-B404-0824F9669CE6}" presName="circle2" presStyleLbl="node1" presStyleIdx="1" presStyleCnt="2"/>
      <dgm:spPr>
        <a:solidFill>
          <a:schemeClr val="accent2">
            <a:lumMod val="75000"/>
          </a:schemeClr>
        </a:solidFill>
      </dgm:spPr>
    </dgm:pt>
    <dgm:pt modelId="{5ABB4593-0CA0-467F-A70C-D1B03E9CF2F6}" type="pres">
      <dgm:prSet presAssocID="{3C6D8ED3-4D8F-435E-B404-0824F9669CE6}" presName="rect2" presStyleLbl="alignAcc1" presStyleIdx="1" presStyleCnt="2" custLinFactNeighborX="337" custLinFactNeighborY="4059"/>
      <dgm:spPr/>
    </dgm:pt>
    <dgm:pt modelId="{1F32464D-3E17-4F67-8565-9F19D280C245}" type="pres">
      <dgm:prSet presAssocID="{B510364F-B397-43D8-8320-2B8385BFD479}" presName="rect1ParTxNoCh" presStyleLbl="alignAcc1" presStyleIdx="1" presStyleCnt="2">
        <dgm:presLayoutVars>
          <dgm:chMax val="1"/>
          <dgm:bulletEnabled val="1"/>
        </dgm:presLayoutVars>
      </dgm:prSet>
      <dgm:spPr/>
    </dgm:pt>
    <dgm:pt modelId="{08F1A182-C128-48A8-A4F0-CF34736B1C8C}" type="pres">
      <dgm:prSet presAssocID="{3C6D8ED3-4D8F-435E-B404-0824F9669CE6}" presName="rect2ParTxNoCh" presStyleLbl="alignAcc1" presStyleIdx="1" presStyleCnt="2">
        <dgm:presLayoutVars>
          <dgm:chMax val="1"/>
          <dgm:bulletEnabled val="1"/>
        </dgm:presLayoutVars>
      </dgm:prSet>
      <dgm:spPr/>
    </dgm:pt>
  </dgm:ptLst>
  <dgm:cxnLst>
    <dgm:cxn modelId="{1DB99A44-55D5-4E58-BCC8-40AD081A7AE8}" type="presOf" srcId="{E11E27C9-F53F-4F8D-B9B4-7CAE9C600844}" destId="{13DCD13D-6C1E-4F2F-85F5-EBC8FE35DDC2}" srcOrd="0" destOrd="0" presId="urn:microsoft.com/office/officeart/2005/8/layout/target3"/>
    <dgm:cxn modelId="{E6B9F744-E0A1-4BB1-B12D-B9772B3AB1CA}" srcId="{E11E27C9-F53F-4F8D-B9B4-7CAE9C600844}" destId="{3C6D8ED3-4D8F-435E-B404-0824F9669CE6}" srcOrd="1" destOrd="0" parTransId="{4846039D-E578-4206-B735-5C6458A95581}" sibTransId="{FC937C16-75A9-46AD-ACC7-97BBA8428031}"/>
    <dgm:cxn modelId="{A8F72A4C-DC62-45D9-B716-C4060C85378B}" type="presOf" srcId="{3C6D8ED3-4D8F-435E-B404-0824F9669CE6}" destId="{5ABB4593-0CA0-467F-A70C-D1B03E9CF2F6}" srcOrd="0" destOrd="0" presId="urn:microsoft.com/office/officeart/2005/8/layout/target3"/>
    <dgm:cxn modelId="{681BC58A-2E56-4CA2-8CAB-9E8E096A3119}" srcId="{E11E27C9-F53F-4F8D-B9B4-7CAE9C600844}" destId="{B510364F-B397-43D8-8320-2B8385BFD479}" srcOrd="0" destOrd="0" parTransId="{2E2CEBB4-50C0-4E53-B400-20ADB284EE5A}" sibTransId="{D7A7C026-C2A5-49CA-9E11-9A0EE4EEB604}"/>
    <dgm:cxn modelId="{36AF239D-53CD-42F2-A5CA-FD358D1EDFAA}" type="presOf" srcId="{B510364F-B397-43D8-8320-2B8385BFD479}" destId="{1F32464D-3E17-4F67-8565-9F19D280C245}" srcOrd="1" destOrd="0" presId="urn:microsoft.com/office/officeart/2005/8/layout/target3"/>
    <dgm:cxn modelId="{F636499E-7F82-4845-B2C2-85D0EA277CD3}" type="presOf" srcId="{B510364F-B397-43D8-8320-2B8385BFD479}" destId="{842B63B0-17F7-40C4-9C40-72A649CAD65D}" srcOrd="0" destOrd="0" presId="urn:microsoft.com/office/officeart/2005/8/layout/target3"/>
    <dgm:cxn modelId="{BFD5B5AB-1B30-4D1A-8C78-41BCC9442DAC}" type="presOf" srcId="{3C6D8ED3-4D8F-435E-B404-0824F9669CE6}" destId="{08F1A182-C128-48A8-A4F0-CF34736B1C8C}" srcOrd="1" destOrd="0" presId="urn:microsoft.com/office/officeart/2005/8/layout/target3"/>
    <dgm:cxn modelId="{749D7A16-CFBB-4F15-A2BE-46A2120B3D65}" type="presParOf" srcId="{13DCD13D-6C1E-4F2F-85F5-EBC8FE35DDC2}" destId="{02E554ED-3FDB-462C-92B2-7D387E680893}" srcOrd="0" destOrd="0" presId="urn:microsoft.com/office/officeart/2005/8/layout/target3"/>
    <dgm:cxn modelId="{35876E71-F1BF-4E47-9E74-480EB6BAA9F7}" type="presParOf" srcId="{13DCD13D-6C1E-4F2F-85F5-EBC8FE35DDC2}" destId="{8F7832C1-EFD6-4201-93D5-E6691F0C6CFC}" srcOrd="1" destOrd="0" presId="urn:microsoft.com/office/officeart/2005/8/layout/target3"/>
    <dgm:cxn modelId="{1E92817F-9F27-447F-9F6C-BDB657F28705}" type="presParOf" srcId="{13DCD13D-6C1E-4F2F-85F5-EBC8FE35DDC2}" destId="{842B63B0-17F7-40C4-9C40-72A649CAD65D}" srcOrd="2" destOrd="0" presId="urn:microsoft.com/office/officeart/2005/8/layout/target3"/>
    <dgm:cxn modelId="{A87C697B-29AC-4F82-A8D1-1D6923AC57B9}" type="presParOf" srcId="{13DCD13D-6C1E-4F2F-85F5-EBC8FE35DDC2}" destId="{DC4554F5-6690-4350-BA28-C2FC301E8FEB}" srcOrd="3" destOrd="0" presId="urn:microsoft.com/office/officeart/2005/8/layout/target3"/>
    <dgm:cxn modelId="{AE5ED74A-9CAD-49CE-BB19-C6739179B01C}" type="presParOf" srcId="{13DCD13D-6C1E-4F2F-85F5-EBC8FE35DDC2}" destId="{E3201419-D42A-4DAE-AC56-BFAD2C4CDA33}" srcOrd="4" destOrd="0" presId="urn:microsoft.com/office/officeart/2005/8/layout/target3"/>
    <dgm:cxn modelId="{3D4ACE54-EAC4-4D54-84CF-9EE0C28163B3}" type="presParOf" srcId="{13DCD13D-6C1E-4F2F-85F5-EBC8FE35DDC2}" destId="{5ABB4593-0CA0-467F-A70C-D1B03E9CF2F6}" srcOrd="5" destOrd="0" presId="urn:microsoft.com/office/officeart/2005/8/layout/target3"/>
    <dgm:cxn modelId="{70931284-21F3-4C5C-84DF-490983B89B6D}" type="presParOf" srcId="{13DCD13D-6C1E-4F2F-85F5-EBC8FE35DDC2}" destId="{1F32464D-3E17-4F67-8565-9F19D280C245}" srcOrd="6" destOrd="0" presId="urn:microsoft.com/office/officeart/2005/8/layout/target3"/>
    <dgm:cxn modelId="{D7837FCB-0B01-4BEB-8BC5-4F4ED846D298}" type="presParOf" srcId="{13DCD13D-6C1E-4F2F-85F5-EBC8FE35DDC2}" destId="{08F1A182-C128-48A8-A4F0-CF34736B1C8C}" srcOrd="7" destOrd="0" presId="urn:microsoft.com/office/officeart/2005/8/layout/target3"/>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0D2828-59EB-4037-B446-429E6533EF0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076CEDE-3B12-45D8-B373-A2FFF20E21C6}">
      <dgm:prSet custT="1"/>
      <dgm:spPr>
        <a:solidFill>
          <a:schemeClr val="accent2">
            <a:lumMod val="60000"/>
            <a:lumOff val="40000"/>
          </a:schemeClr>
        </a:solidFill>
      </dgm:spPr>
      <dgm:t>
        <a:bodyPr/>
        <a:lstStyle/>
        <a:p>
          <a:pPr rtl="0"/>
          <a:r>
            <a:rPr lang="en-US" sz="2800" b="1" baseline="0" dirty="0">
              <a:solidFill>
                <a:schemeClr val="accent5">
                  <a:lumMod val="50000"/>
                </a:schemeClr>
              </a:solidFill>
              <a:latin typeface="Times New Roman" panose="02020603050405020304" pitchFamily="18" charset="0"/>
              <a:cs typeface="Times New Roman" panose="02020603050405020304" pitchFamily="18" charset="0"/>
            </a:rPr>
            <a:t>Why </a:t>
          </a:r>
          <a:r>
            <a:rPr lang="en-US" sz="2800" b="0" baseline="0" dirty="0">
              <a:solidFill>
                <a:schemeClr val="accent5">
                  <a:lumMod val="50000"/>
                </a:schemeClr>
              </a:solidFill>
              <a:latin typeface="Times New Roman" panose="02020603050405020304" pitchFamily="18" charset="0"/>
              <a:cs typeface="Times New Roman" panose="02020603050405020304" pitchFamily="18" charset="0"/>
            </a:rPr>
            <a:t>a synergetic approach? </a:t>
          </a:r>
          <a:r>
            <a:rPr lang="uk-UA" sz="2800" b="0" baseline="0"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baseline="0" dirty="0">
              <a:solidFill>
                <a:schemeClr val="accent5">
                  <a:lumMod val="50000"/>
                </a:schemeClr>
              </a:solidFill>
              <a:latin typeface="Times New Roman" panose="02020603050405020304" pitchFamily="18" charset="0"/>
              <a:cs typeface="Times New Roman" panose="02020603050405020304" pitchFamily="18" charset="0"/>
            </a:rPr>
            <a:t>Synergism – </a:t>
          </a:r>
          <a:r>
            <a:rPr lang="en-US" sz="2800" b="0" baseline="0" dirty="0">
              <a:solidFill>
                <a:schemeClr val="accent5">
                  <a:lumMod val="50000"/>
                </a:schemeClr>
              </a:solidFill>
              <a:latin typeface="Times New Roman" panose="02020603050405020304" pitchFamily="18" charset="0"/>
              <a:cs typeface="Times New Roman" panose="02020603050405020304" pitchFamily="18" charset="0"/>
            </a:rPr>
            <a:t>the effect of interaction</a:t>
          </a:r>
          <a:r>
            <a:rPr lang="uk-UA" sz="2800" b="0" baseline="0" dirty="0">
              <a:solidFill>
                <a:schemeClr val="accent5">
                  <a:lumMod val="50000"/>
                </a:schemeClr>
              </a:solidFill>
              <a:latin typeface="Times New Roman" panose="02020603050405020304" pitchFamily="18" charset="0"/>
              <a:cs typeface="Times New Roman" panose="02020603050405020304" pitchFamily="18" charset="0"/>
            </a:rPr>
            <a:t>.</a:t>
          </a:r>
          <a:endParaRPr lang="ru-RU" sz="2800" dirty="0">
            <a:solidFill>
              <a:schemeClr val="accent5">
                <a:lumMod val="50000"/>
              </a:schemeClr>
            </a:solidFill>
            <a:latin typeface="Times New Roman" panose="02020603050405020304" pitchFamily="18" charset="0"/>
            <a:cs typeface="Times New Roman" panose="02020603050405020304" pitchFamily="18" charset="0"/>
          </a:endParaRPr>
        </a:p>
      </dgm:t>
    </dgm:pt>
    <dgm:pt modelId="{076805AC-338F-480B-9E52-8E9044E98875}" type="parTrans" cxnId="{F58218D4-BC4A-432C-AEE3-B6DE1916F5DC}">
      <dgm:prSet/>
      <dgm:spPr/>
      <dgm:t>
        <a:bodyPr/>
        <a:lstStyle/>
        <a:p>
          <a:endParaRPr lang="ru-RU"/>
        </a:p>
      </dgm:t>
    </dgm:pt>
    <dgm:pt modelId="{DFE53F82-15BA-4909-B5CB-B58D1B385FC5}" type="sibTrans" cxnId="{F58218D4-BC4A-432C-AEE3-B6DE1916F5DC}">
      <dgm:prSet/>
      <dgm:spPr/>
      <dgm:t>
        <a:bodyPr/>
        <a:lstStyle/>
        <a:p>
          <a:endParaRPr lang="ru-RU"/>
        </a:p>
      </dgm:t>
    </dgm:pt>
    <dgm:pt modelId="{CBD8A62C-C59E-4677-9404-DE335E94D332}" type="pres">
      <dgm:prSet presAssocID="{820D2828-59EB-4037-B446-429E6533EF0E}" presName="linear" presStyleCnt="0">
        <dgm:presLayoutVars>
          <dgm:animLvl val="lvl"/>
          <dgm:resizeHandles val="exact"/>
        </dgm:presLayoutVars>
      </dgm:prSet>
      <dgm:spPr/>
    </dgm:pt>
    <dgm:pt modelId="{E8BB095D-CE47-4E65-B1E8-74E22575DF2A}" type="pres">
      <dgm:prSet presAssocID="{5076CEDE-3B12-45D8-B373-A2FFF20E21C6}" presName="parentText" presStyleLbl="node1" presStyleIdx="0" presStyleCnt="1">
        <dgm:presLayoutVars>
          <dgm:chMax val="0"/>
          <dgm:bulletEnabled val="1"/>
        </dgm:presLayoutVars>
      </dgm:prSet>
      <dgm:spPr/>
    </dgm:pt>
  </dgm:ptLst>
  <dgm:cxnLst>
    <dgm:cxn modelId="{02219906-B4EE-422D-B90C-B6055A8E30B0}" type="presOf" srcId="{5076CEDE-3B12-45D8-B373-A2FFF20E21C6}" destId="{E8BB095D-CE47-4E65-B1E8-74E22575DF2A}" srcOrd="0" destOrd="0" presId="urn:microsoft.com/office/officeart/2005/8/layout/vList2"/>
    <dgm:cxn modelId="{235F4A8D-C633-4AAB-B02E-36A3AECB5D7C}" type="presOf" srcId="{820D2828-59EB-4037-B446-429E6533EF0E}" destId="{CBD8A62C-C59E-4677-9404-DE335E94D332}" srcOrd="0" destOrd="0" presId="urn:microsoft.com/office/officeart/2005/8/layout/vList2"/>
    <dgm:cxn modelId="{F58218D4-BC4A-432C-AEE3-B6DE1916F5DC}" srcId="{820D2828-59EB-4037-B446-429E6533EF0E}" destId="{5076CEDE-3B12-45D8-B373-A2FFF20E21C6}" srcOrd="0" destOrd="0" parTransId="{076805AC-338F-480B-9E52-8E9044E98875}" sibTransId="{DFE53F82-15BA-4909-B5CB-B58D1B385FC5}"/>
    <dgm:cxn modelId="{80CEC6BB-0ACE-44DD-8851-00A210FF4F74}" type="presParOf" srcId="{CBD8A62C-C59E-4677-9404-DE335E94D332}" destId="{E8BB095D-CE47-4E65-B1E8-74E22575DF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06A75D-8BEA-4405-A86D-45BFA5EA4B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8C68E02-7694-4C56-B677-5BCD4AA1CF08}">
      <dgm:prSet custT="1"/>
      <dgm:spPr>
        <a:solidFill>
          <a:schemeClr val="accent2">
            <a:lumMod val="50000"/>
          </a:schemeClr>
        </a:solidFill>
      </dgm:spPr>
      <dgm:t>
        <a:bodyPr/>
        <a:lstStyle/>
        <a:p>
          <a:pPr algn="ctr" rtl="0"/>
          <a:r>
            <a:rPr lang="en-US" sz="1500" dirty="0">
              <a:latin typeface="Times New Roman" panose="02020603050405020304" pitchFamily="18" charset="0"/>
              <a:cs typeface="Times New Roman" panose="02020603050405020304" pitchFamily="18" charset="0"/>
            </a:rPr>
            <a:t>"Patterns of new thinking" (V. </a:t>
          </a:r>
          <a:r>
            <a:rPr lang="en-US" sz="1500" dirty="0" err="1">
              <a:latin typeface="Times New Roman" panose="02020603050405020304" pitchFamily="18" charset="0"/>
              <a:cs typeface="Times New Roman" panose="02020603050405020304" pitchFamily="18" charset="0"/>
            </a:rPr>
            <a:t>Kremen</a:t>
          </a:r>
          <a:r>
            <a:rPr lang="en-US" sz="1500" dirty="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dgm:t>
    </dgm:pt>
    <dgm:pt modelId="{286FF909-8192-4EC7-BC8F-6A10934FFC8A}" type="parTrans" cxnId="{6584DC1A-CA4C-4E7F-A705-707E38F27B90}">
      <dgm:prSet/>
      <dgm:spPr/>
      <dgm:t>
        <a:bodyPr/>
        <a:lstStyle/>
        <a:p>
          <a:endParaRPr lang="ru-RU"/>
        </a:p>
      </dgm:t>
    </dgm:pt>
    <dgm:pt modelId="{1B055A72-6F22-4221-B94A-2DE0A2AE6DEC}" type="sibTrans" cxnId="{6584DC1A-CA4C-4E7F-A705-707E38F27B90}">
      <dgm:prSet/>
      <dgm:spPr/>
      <dgm:t>
        <a:bodyPr/>
        <a:lstStyle/>
        <a:p>
          <a:endParaRPr lang="ru-RU"/>
        </a:p>
      </dgm:t>
    </dgm:pt>
    <dgm:pt modelId="{440E00FE-E6EA-4E1A-8B6D-6DBC7BC153CD}" type="pres">
      <dgm:prSet presAssocID="{2506A75D-8BEA-4405-A86D-45BFA5EA4BF1}" presName="linear" presStyleCnt="0">
        <dgm:presLayoutVars>
          <dgm:animLvl val="lvl"/>
          <dgm:resizeHandles val="exact"/>
        </dgm:presLayoutVars>
      </dgm:prSet>
      <dgm:spPr/>
    </dgm:pt>
    <dgm:pt modelId="{CA409688-A380-45A8-9B8D-8CD6334DF7E5}" type="pres">
      <dgm:prSet presAssocID="{38C68E02-7694-4C56-B677-5BCD4AA1CF08}" presName="parentText" presStyleLbl="node1" presStyleIdx="0" presStyleCnt="1">
        <dgm:presLayoutVars>
          <dgm:chMax val="0"/>
          <dgm:bulletEnabled val="1"/>
        </dgm:presLayoutVars>
      </dgm:prSet>
      <dgm:spPr/>
    </dgm:pt>
  </dgm:ptLst>
  <dgm:cxnLst>
    <dgm:cxn modelId="{6584DC1A-CA4C-4E7F-A705-707E38F27B90}" srcId="{2506A75D-8BEA-4405-A86D-45BFA5EA4BF1}" destId="{38C68E02-7694-4C56-B677-5BCD4AA1CF08}" srcOrd="0" destOrd="0" parTransId="{286FF909-8192-4EC7-BC8F-6A10934FFC8A}" sibTransId="{1B055A72-6F22-4221-B94A-2DE0A2AE6DEC}"/>
    <dgm:cxn modelId="{659322AC-9B75-4A83-B833-CA0FDD5167A2}" type="presOf" srcId="{2506A75D-8BEA-4405-A86D-45BFA5EA4BF1}" destId="{440E00FE-E6EA-4E1A-8B6D-6DBC7BC153CD}" srcOrd="0" destOrd="0" presId="urn:microsoft.com/office/officeart/2005/8/layout/vList2"/>
    <dgm:cxn modelId="{1BD3C9F3-548A-43F1-9F16-A55840914C57}" type="presOf" srcId="{38C68E02-7694-4C56-B677-5BCD4AA1CF08}" destId="{CA409688-A380-45A8-9B8D-8CD6334DF7E5}" srcOrd="0" destOrd="0" presId="urn:microsoft.com/office/officeart/2005/8/layout/vList2"/>
    <dgm:cxn modelId="{C754665D-5763-4BEA-85B3-62971FC5C084}" type="presParOf" srcId="{440E00FE-E6EA-4E1A-8B6D-6DBC7BC153CD}" destId="{CA409688-A380-45A8-9B8D-8CD6334DF7E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DAB9421-8F23-4BA0-8320-2A05028EB4EE}"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ru-RU"/>
        </a:p>
      </dgm:t>
    </dgm:pt>
    <dgm:pt modelId="{B57EB51E-A16C-4E50-A5BD-4F3910746D59}">
      <dgm:prSet custT="1"/>
      <dgm:spPr>
        <a:solidFill>
          <a:schemeClr val="accent2">
            <a:lumMod val="40000"/>
            <a:lumOff val="60000"/>
          </a:schemeClr>
        </a:solidFill>
        <a:ln w="19050">
          <a:solidFill>
            <a:schemeClr val="accent4">
              <a:lumMod val="50000"/>
            </a:schemeClr>
          </a:solidFill>
        </a:ln>
      </dgm:spPr>
      <dgm:t>
        <a:bodyPr/>
        <a:lstStyle/>
        <a:p>
          <a:pPr algn="ctr" rtl="0"/>
          <a:r>
            <a:rPr lang="en-US" sz="1800" dirty="0">
              <a:solidFill>
                <a:srgbClr val="002060"/>
              </a:solidFill>
              <a:latin typeface="Times New Roman" panose="02020603050405020304" pitchFamily="18" charset="0"/>
              <a:cs typeface="Times New Roman" panose="02020603050405020304" pitchFamily="18" charset="0"/>
            </a:rPr>
            <a:t>Logical conclusions based on the results of actions, consequences of events</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04191DF0-EE33-4036-924E-97D2C91FB691}" type="parTrans" cxnId="{0FD44C05-0C5D-4147-BB6E-31AC2EEAA1FF}">
      <dgm:prSet/>
      <dgm:spPr/>
      <dgm:t>
        <a:bodyPr/>
        <a:lstStyle/>
        <a:p>
          <a:endParaRPr lang="ru-RU"/>
        </a:p>
      </dgm:t>
    </dgm:pt>
    <dgm:pt modelId="{F262F43B-D6E6-429B-8594-6954587F6EF7}" type="sibTrans" cxnId="{0FD44C05-0C5D-4147-BB6E-31AC2EEAA1FF}">
      <dgm:prSet/>
      <dgm:spPr>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Effect>
                      <a14:brightnessContrast bright="20000" contrast="-20000"/>
                    </a14:imgEffect>
                  </a14:imgLayer>
                </a14:imgProps>
              </a:ext>
            </a:extLst>
          </a:blip>
          <a:stretch>
            <a:fillRect/>
          </a:stretch>
        </a:blipFill>
      </dgm:spPr>
      <dgm:t>
        <a:bodyPr/>
        <a:lstStyle/>
        <a:p>
          <a:endParaRPr lang="ru-RU"/>
        </a:p>
      </dgm:t>
    </dgm:pt>
    <dgm:pt modelId="{7F940366-DAAC-4259-BC3A-37F787C7330F}">
      <dgm:prSet custT="1"/>
      <dgm:spPr>
        <a:solidFill>
          <a:schemeClr val="accent2">
            <a:lumMod val="20000"/>
            <a:lumOff val="80000"/>
          </a:schemeClr>
        </a:solidFill>
        <a:ln w="19050">
          <a:solidFill>
            <a:schemeClr val="accent4">
              <a:lumMod val="50000"/>
            </a:schemeClr>
          </a:solidFill>
        </a:ln>
      </dgm:spPr>
      <dgm:t>
        <a:bodyPr/>
        <a:lstStyle/>
        <a:p>
          <a:pPr algn="ctr" rtl="0"/>
          <a:r>
            <a:rPr lang="en-US" sz="1600" dirty="0">
              <a:solidFill>
                <a:srgbClr val="002060"/>
              </a:solidFill>
              <a:latin typeface="Times New Roman" panose="02020603050405020304" pitchFamily="18" charset="0"/>
              <a:cs typeface="Times New Roman" panose="02020603050405020304" pitchFamily="18" charset="0"/>
            </a:rPr>
            <a:t>Generalization, abstraction, transfer to a new (other) plane / space</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528F2CD8-C947-4F85-A010-3347CEA58F85}" type="parTrans" cxnId="{3C789FB5-EEB0-4334-94EA-487B40CB2907}">
      <dgm:prSet/>
      <dgm:spPr/>
      <dgm:t>
        <a:bodyPr/>
        <a:lstStyle/>
        <a:p>
          <a:endParaRPr lang="ru-RU"/>
        </a:p>
      </dgm:t>
    </dgm:pt>
    <dgm:pt modelId="{4903506F-5A0B-47BC-A918-E4B6FABCCBBD}" type="sibTrans" cxnId="{3C789FB5-EEB0-4334-94EA-487B40CB2907}">
      <dgm:prSet/>
      <dgm:spPr>
        <a:blipFill rotWithShape="1">
          <a:blip xmlns:r="http://schemas.openxmlformats.org/officeDocument/2006/relationships" r:embed="rId3"/>
          <a:stretch>
            <a:fillRect/>
          </a:stretch>
        </a:blipFill>
      </dgm:spPr>
      <dgm:t>
        <a:bodyPr/>
        <a:lstStyle/>
        <a:p>
          <a:endParaRPr lang="ru-RU"/>
        </a:p>
      </dgm:t>
    </dgm:pt>
    <dgm:pt modelId="{93B06267-4E9A-42FE-8018-0B4E9E8BC197}" type="pres">
      <dgm:prSet presAssocID="{2DAB9421-8F23-4BA0-8320-2A05028EB4EE}" presName="Name0" presStyleCnt="0">
        <dgm:presLayoutVars>
          <dgm:chMax val="7"/>
          <dgm:chPref val="7"/>
          <dgm:dir/>
        </dgm:presLayoutVars>
      </dgm:prSet>
      <dgm:spPr/>
    </dgm:pt>
    <dgm:pt modelId="{EF23E61B-C6B7-4BB7-B934-B992DD884E90}" type="pres">
      <dgm:prSet presAssocID="{2DAB9421-8F23-4BA0-8320-2A05028EB4EE}" presName="dot1" presStyleLbl="alignNode1" presStyleIdx="0" presStyleCnt="10"/>
      <dgm:spPr/>
    </dgm:pt>
    <dgm:pt modelId="{693AC8E1-E62B-49BF-9C5E-4AEB14DCBF75}" type="pres">
      <dgm:prSet presAssocID="{2DAB9421-8F23-4BA0-8320-2A05028EB4EE}" presName="dot2" presStyleLbl="alignNode1" presStyleIdx="1" presStyleCnt="10"/>
      <dgm:spPr/>
    </dgm:pt>
    <dgm:pt modelId="{BB725E8C-784F-4FC3-88E2-387B1D466720}" type="pres">
      <dgm:prSet presAssocID="{2DAB9421-8F23-4BA0-8320-2A05028EB4EE}" presName="dot3" presStyleLbl="alignNode1" presStyleIdx="2" presStyleCnt="10"/>
      <dgm:spPr/>
    </dgm:pt>
    <dgm:pt modelId="{ADDC768E-6A13-437A-8F9C-57C9E91699C8}" type="pres">
      <dgm:prSet presAssocID="{2DAB9421-8F23-4BA0-8320-2A05028EB4EE}" presName="dotArrow1" presStyleLbl="alignNode1" presStyleIdx="3" presStyleCnt="10"/>
      <dgm:spPr/>
    </dgm:pt>
    <dgm:pt modelId="{981DEFE7-4E08-4D6F-8E73-24184D5A112B}" type="pres">
      <dgm:prSet presAssocID="{2DAB9421-8F23-4BA0-8320-2A05028EB4EE}" presName="dotArrow2" presStyleLbl="alignNode1" presStyleIdx="4" presStyleCnt="10"/>
      <dgm:spPr/>
    </dgm:pt>
    <dgm:pt modelId="{25DDAAA2-C025-4F9F-BD32-A901E4D39986}" type="pres">
      <dgm:prSet presAssocID="{2DAB9421-8F23-4BA0-8320-2A05028EB4EE}" presName="dotArrow3" presStyleLbl="alignNode1" presStyleIdx="5" presStyleCnt="10" custScaleX="92741" custScaleY="375807" custLinFactY="-100000" custLinFactNeighborX="48241" custLinFactNeighborY="-110887"/>
      <dgm:spPr/>
    </dgm:pt>
    <dgm:pt modelId="{38537B29-9899-4843-90B6-15560700CE65}" type="pres">
      <dgm:prSet presAssocID="{2DAB9421-8F23-4BA0-8320-2A05028EB4EE}" presName="dotArrow4" presStyleLbl="alignNode1" presStyleIdx="6" presStyleCnt="10"/>
      <dgm:spPr/>
    </dgm:pt>
    <dgm:pt modelId="{E1139382-6378-4402-B640-7DC52784327F}" type="pres">
      <dgm:prSet presAssocID="{2DAB9421-8F23-4BA0-8320-2A05028EB4EE}" presName="dotArrow5" presStyleLbl="alignNode1" presStyleIdx="7" presStyleCnt="10"/>
      <dgm:spPr/>
    </dgm:pt>
    <dgm:pt modelId="{112C5AA9-2453-4ACC-8D9C-C45AB4211842}" type="pres">
      <dgm:prSet presAssocID="{2DAB9421-8F23-4BA0-8320-2A05028EB4EE}" presName="dotArrow6" presStyleLbl="alignNode1" presStyleIdx="8" presStyleCnt="10" custLinFactY="-300000" custLinFactNeighborX="51870" custLinFactNeighborY="-392495"/>
      <dgm:spPr/>
    </dgm:pt>
    <dgm:pt modelId="{A9973C79-76A1-4F4D-BEEA-30A41AB7A911}" type="pres">
      <dgm:prSet presAssocID="{2DAB9421-8F23-4BA0-8320-2A05028EB4EE}" presName="dotArrow7" presStyleLbl="alignNode1" presStyleIdx="9" presStyleCnt="10" custScaleX="92741" custScaleY="369628"/>
      <dgm:spPr/>
    </dgm:pt>
    <dgm:pt modelId="{60F077D9-5481-4C50-9E9D-866463A7D71A}" type="pres">
      <dgm:prSet presAssocID="{B57EB51E-A16C-4E50-A5BD-4F3910746D59}" presName="parTx1" presStyleLbl="node1" presStyleIdx="0" presStyleCnt="2" custScaleX="298882" custScaleY="228209" custLinFactY="1770" custLinFactNeighborX="66307" custLinFactNeighborY="100000"/>
      <dgm:spPr/>
    </dgm:pt>
    <dgm:pt modelId="{7F7987E4-4D82-4081-A7DF-C95A842CA2FF}" type="pres">
      <dgm:prSet presAssocID="{F262F43B-D6E6-429B-8594-6954587F6EF7}" presName="picture1" presStyleCnt="0"/>
      <dgm:spPr/>
    </dgm:pt>
    <dgm:pt modelId="{BCB9DF04-66BD-4BA2-B53B-FC1D49C1D3FA}" type="pres">
      <dgm:prSet presAssocID="{F262F43B-D6E6-429B-8594-6954587F6EF7}" presName="imageRepeatNode" presStyleLbl="fgImgPlace1" presStyleIdx="0" presStyleCnt="2" custScaleX="315240" custScaleY="303224" custLinFactX="-53108" custLinFactNeighborX="-100000" custLinFactNeighborY="-44382"/>
      <dgm:spPr/>
    </dgm:pt>
    <dgm:pt modelId="{F954CA63-408D-45B7-9FA8-EBDB6E103F84}" type="pres">
      <dgm:prSet presAssocID="{7F940366-DAAC-4259-BC3A-37F787C7330F}" presName="parTx2" presStyleLbl="node1" presStyleIdx="1" presStyleCnt="2" custScaleX="271061" custScaleY="364084" custLinFactNeighborX="84086" custLinFactNeighborY="-57604"/>
      <dgm:spPr/>
    </dgm:pt>
    <dgm:pt modelId="{A54425B9-E905-48FC-B698-B9835A7DEA83}" type="pres">
      <dgm:prSet presAssocID="{4903506F-5A0B-47BC-A918-E4B6FABCCBBD}" presName="picture2" presStyleCnt="0"/>
      <dgm:spPr/>
    </dgm:pt>
    <dgm:pt modelId="{9FF795B0-A61C-4061-ADE7-0269C083A807}" type="pres">
      <dgm:prSet presAssocID="{4903506F-5A0B-47BC-A918-E4B6FABCCBBD}" presName="imageRepeatNode" presStyleLbl="fgImgPlace1" presStyleIdx="1" presStyleCnt="2" custScaleX="69227" custScaleY="52985"/>
      <dgm:spPr/>
    </dgm:pt>
  </dgm:ptLst>
  <dgm:cxnLst>
    <dgm:cxn modelId="{0FD44C05-0C5D-4147-BB6E-31AC2EEAA1FF}" srcId="{2DAB9421-8F23-4BA0-8320-2A05028EB4EE}" destId="{B57EB51E-A16C-4E50-A5BD-4F3910746D59}" srcOrd="0" destOrd="0" parTransId="{04191DF0-EE33-4036-924E-97D2C91FB691}" sibTransId="{F262F43B-D6E6-429B-8594-6954587F6EF7}"/>
    <dgm:cxn modelId="{5261D614-C191-42C3-AE8E-92B2674616AE}" type="presOf" srcId="{4903506F-5A0B-47BC-A918-E4B6FABCCBBD}" destId="{9FF795B0-A61C-4061-ADE7-0269C083A807}" srcOrd="0" destOrd="0" presId="urn:microsoft.com/office/officeart/2008/layout/AscendingPictureAccentProcess"/>
    <dgm:cxn modelId="{A9E14E2E-D4B7-4DFA-AA0A-0A5BC5347007}" type="presOf" srcId="{B57EB51E-A16C-4E50-A5BD-4F3910746D59}" destId="{60F077D9-5481-4C50-9E9D-866463A7D71A}" srcOrd="0" destOrd="0" presId="urn:microsoft.com/office/officeart/2008/layout/AscendingPictureAccentProcess"/>
    <dgm:cxn modelId="{AE465C9F-3A7E-48EF-B408-D3FC39053B7F}" type="presOf" srcId="{2DAB9421-8F23-4BA0-8320-2A05028EB4EE}" destId="{93B06267-4E9A-42FE-8018-0B4E9E8BC197}" srcOrd="0" destOrd="0" presId="urn:microsoft.com/office/officeart/2008/layout/AscendingPictureAccentProcess"/>
    <dgm:cxn modelId="{3C789FB5-EEB0-4334-94EA-487B40CB2907}" srcId="{2DAB9421-8F23-4BA0-8320-2A05028EB4EE}" destId="{7F940366-DAAC-4259-BC3A-37F787C7330F}" srcOrd="1" destOrd="0" parTransId="{528F2CD8-C947-4F85-A010-3347CEA58F85}" sibTransId="{4903506F-5A0B-47BC-A918-E4B6FABCCBBD}"/>
    <dgm:cxn modelId="{95E75CB6-D2BD-4116-A9CE-3ED5ACEE850F}" type="presOf" srcId="{F262F43B-D6E6-429B-8594-6954587F6EF7}" destId="{BCB9DF04-66BD-4BA2-B53B-FC1D49C1D3FA}" srcOrd="0" destOrd="0" presId="urn:microsoft.com/office/officeart/2008/layout/AscendingPictureAccentProcess"/>
    <dgm:cxn modelId="{D1AEC4C7-0773-4373-A34C-27BD6DAF2B70}" type="presOf" srcId="{7F940366-DAAC-4259-BC3A-37F787C7330F}" destId="{F954CA63-408D-45B7-9FA8-EBDB6E103F84}" srcOrd="0" destOrd="0" presId="urn:microsoft.com/office/officeart/2008/layout/AscendingPictureAccentProcess"/>
    <dgm:cxn modelId="{A77F334A-F772-48F0-BCCE-162C1803C405}" type="presParOf" srcId="{93B06267-4E9A-42FE-8018-0B4E9E8BC197}" destId="{EF23E61B-C6B7-4BB7-B934-B992DD884E90}" srcOrd="0" destOrd="0" presId="urn:microsoft.com/office/officeart/2008/layout/AscendingPictureAccentProcess"/>
    <dgm:cxn modelId="{E3F1C3E7-AC23-4B52-BC8E-88112C11F84C}" type="presParOf" srcId="{93B06267-4E9A-42FE-8018-0B4E9E8BC197}" destId="{693AC8E1-E62B-49BF-9C5E-4AEB14DCBF75}" srcOrd="1" destOrd="0" presId="urn:microsoft.com/office/officeart/2008/layout/AscendingPictureAccentProcess"/>
    <dgm:cxn modelId="{2E800D71-DD8F-4552-9353-56C634F4DEDD}" type="presParOf" srcId="{93B06267-4E9A-42FE-8018-0B4E9E8BC197}" destId="{BB725E8C-784F-4FC3-88E2-387B1D466720}" srcOrd="2" destOrd="0" presId="urn:microsoft.com/office/officeart/2008/layout/AscendingPictureAccentProcess"/>
    <dgm:cxn modelId="{1997618B-A5C0-45D6-8356-4A26DA45FE3F}" type="presParOf" srcId="{93B06267-4E9A-42FE-8018-0B4E9E8BC197}" destId="{ADDC768E-6A13-437A-8F9C-57C9E91699C8}" srcOrd="3" destOrd="0" presId="urn:microsoft.com/office/officeart/2008/layout/AscendingPictureAccentProcess"/>
    <dgm:cxn modelId="{7A25AA57-FD81-4CFB-B8BB-FE919B33890F}" type="presParOf" srcId="{93B06267-4E9A-42FE-8018-0B4E9E8BC197}" destId="{981DEFE7-4E08-4D6F-8E73-24184D5A112B}" srcOrd="4" destOrd="0" presId="urn:microsoft.com/office/officeart/2008/layout/AscendingPictureAccentProcess"/>
    <dgm:cxn modelId="{75DFBB24-94EC-46BE-AF0A-AAE2FACED2E3}" type="presParOf" srcId="{93B06267-4E9A-42FE-8018-0B4E9E8BC197}" destId="{25DDAAA2-C025-4F9F-BD32-A901E4D39986}" srcOrd="5" destOrd="0" presId="urn:microsoft.com/office/officeart/2008/layout/AscendingPictureAccentProcess"/>
    <dgm:cxn modelId="{035DECB0-6081-4424-9EDB-357C6B931C9F}" type="presParOf" srcId="{93B06267-4E9A-42FE-8018-0B4E9E8BC197}" destId="{38537B29-9899-4843-90B6-15560700CE65}" srcOrd="6" destOrd="0" presId="urn:microsoft.com/office/officeart/2008/layout/AscendingPictureAccentProcess"/>
    <dgm:cxn modelId="{4F88EF5C-AB05-4947-814D-88EA8DF4780E}" type="presParOf" srcId="{93B06267-4E9A-42FE-8018-0B4E9E8BC197}" destId="{E1139382-6378-4402-B640-7DC52784327F}" srcOrd="7" destOrd="0" presId="urn:microsoft.com/office/officeart/2008/layout/AscendingPictureAccentProcess"/>
    <dgm:cxn modelId="{9939B96E-22CD-4269-AE85-C22BC6EFB521}" type="presParOf" srcId="{93B06267-4E9A-42FE-8018-0B4E9E8BC197}" destId="{112C5AA9-2453-4ACC-8D9C-C45AB4211842}" srcOrd="8" destOrd="0" presId="urn:microsoft.com/office/officeart/2008/layout/AscendingPictureAccentProcess"/>
    <dgm:cxn modelId="{E5AF4C91-0CC7-48C5-9D9B-F143C28BABBB}" type="presParOf" srcId="{93B06267-4E9A-42FE-8018-0B4E9E8BC197}" destId="{A9973C79-76A1-4F4D-BEEA-30A41AB7A911}" srcOrd="9" destOrd="0" presId="urn:microsoft.com/office/officeart/2008/layout/AscendingPictureAccentProcess"/>
    <dgm:cxn modelId="{3DC05B23-820F-4A4E-8719-44A09170DFB3}" type="presParOf" srcId="{93B06267-4E9A-42FE-8018-0B4E9E8BC197}" destId="{60F077D9-5481-4C50-9E9D-866463A7D71A}" srcOrd="10" destOrd="0" presId="urn:microsoft.com/office/officeart/2008/layout/AscendingPictureAccentProcess"/>
    <dgm:cxn modelId="{F18F348D-AE41-433F-8FD3-96382E4A2D63}" type="presParOf" srcId="{93B06267-4E9A-42FE-8018-0B4E9E8BC197}" destId="{7F7987E4-4D82-4081-A7DF-C95A842CA2FF}" srcOrd="11" destOrd="0" presId="urn:microsoft.com/office/officeart/2008/layout/AscendingPictureAccentProcess"/>
    <dgm:cxn modelId="{FB3DF1EC-9390-435E-AE84-3904E3FF4B56}" type="presParOf" srcId="{7F7987E4-4D82-4081-A7DF-C95A842CA2FF}" destId="{BCB9DF04-66BD-4BA2-B53B-FC1D49C1D3FA}" srcOrd="0" destOrd="0" presId="urn:microsoft.com/office/officeart/2008/layout/AscendingPictureAccentProcess"/>
    <dgm:cxn modelId="{8BAC8061-D08A-4D0B-846B-A2738DC986DB}" type="presParOf" srcId="{93B06267-4E9A-42FE-8018-0B4E9E8BC197}" destId="{F954CA63-408D-45B7-9FA8-EBDB6E103F84}" srcOrd="12" destOrd="0" presId="urn:microsoft.com/office/officeart/2008/layout/AscendingPictureAccentProcess"/>
    <dgm:cxn modelId="{4792BCF4-F344-454B-8AA6-704D4C62364B}" type="presParOf" srcId="{93B06267-4E9A-42FE-8018-0B4E9E8BC197}" destId="{A54425B9-E905-48FC-B698-B9835A7DEA83}" srcOrd="13" destOrd="0" presId="urn:microsoft.com/office/officeart/2008/layout/AscendingPictureAccentProcess"/>
    <dgm:cxn modelId="{740B3430-E731-454B-811F-77A6B1D1161B}" type="presParOf" srcId="{A54425B9-E905-48FC-B698-B9835A7DEA83}" destId="{9FF795B0-A61C-4061-ADE7-0269C083A807}" srcOrd="0" destOrd="0" presId="urn:microsoft.com/office/officeart/2008/layout/AscendingPictureAccent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FD935D5-400C-489F-ACCB-D849459C1B78}" type="doc">
      <dgm:prSet loTypeId="urn:microsoft.com/office/officeart/2005/8/layout/vList5" loCatId="list" qsTypeId="urn:microsoft.com/office/officeart/2005/8/quickstyle/3d2#7" qsCatId="3D" csTypeId="urn:microsoft.com/office/officeart/2005/8/colors/accent1_2" csCatId="accent1" phldr="1"/>
      <dgm:spPr/>
      <dgm:t>
        <a:bodyPr/>
        <a:lstStyle/>
        <a:p>
          <a:endParaRPr lang="ru-RU"/>
        </a:p>
      </dgm:t>
    </dgm:pt>
    <dgm:pt modelId="{41A851C9-380D-4169-A93C-FEDA8F27E247}">
      <dgm:prSet custT="1"/>
      <dgm:spPr>
        <a:solidFill>
          <a:schemeClr val="accent2">
            <a:lumMod val="50000"/>
          </a:schemeClr>
        </a:solidFill>
      </dgm:spPr>
      <dgm:t>
        <a:bodyPr/>
        <a:lstStyle/>
        <a:p>
          <a:pPr rtl="0"/>
          <a:r>
            <a:rPr lang="en-US" sz="2000" dirty="0">
              <a:latin typeface="Times New Roman" panose="02020603050405020304" pitchFamily="18" charset="0"/>
              <a:cs typeface="Times New Roman" panose="02020603050405020304" pitchFamily="18" charset="0"/>
            </a:rPr>
            <a:t>Patterns of higher education development (author's opinion)</a:t>
          </a:r>
          <a:endParaRPr lang="ru-RU" sz="2000" dirty="0">
            <a:latin typeface="Times New Roman" panose="02020603050405020304" pitchFamily="18" charset="0"/>
            <a:cs typeface="Times New Roman" panose="02020603050405020304" pitchFamily="18" charset="0"/>
          </a:endParaRPr>
        </a:p>
      </dgm:t>
    </dgm:pt>
    <dgm:pt modelId="{2B334904-86E9-45D3-B821-88E38839096F}" type="parTrans" cxnId="{B96A7CC2-8E53-4152-9F4A-EB927B9D50C6}">
      <dgm:prSet/>
      <dgm:spPr/>
      <dgm:t>
        <a:bodyPr/>
        <a:lstStyle/>
        <a:p>
          <a:endParaRPr lang="ru-RU"/>
        </a:p>
      </dgm:t>
    </dgm:pt>
    <dgm:pt modelId="{220C536F-FC05-4ABA-B53D-3BE2A280D1AE}" type="sibTrans" cxnId="{B96A7CC2-8E53-4152-9F4A-EB927B9D50C6}">
      <dgm:prSet/>
      <dgm:spPr/>
      <dgm:t>
        <a:bodyPr/>
        <a:lstStyle/>
        <a:p>
          <a:endParaRPr lang="ru-RU"/>
        </a:p>
      </dgm:t>
    </dgm:pt>
    <dgm:pt modelId="{8723AF4E-02E3-40BC-9C17-432A0444E825}">
      <dgm:prSet custT="1"/>
      <dgm:spPr>
        <a:solidFill>
          <a:schemeClr val="bg1">
            <a:lumMod val="95000"/>
            <a:alpha val="90000"/>
          </a:schemeClr>
        </a:solidFill>
      </dgm:spPr>
      <dgm:t>
        <a:bodyPr/>
        <a:lstStyle/>
        <a:p>
          <a:pPr marL="0" indent="-108000" algn="l" rtl="0"/>
          <a:r>
            <a:rPr lang="en-US" sz="1800" dirty="0">
              <a:solidFill>
                <a:srgbClr val="002060"/>
              </a:solidFill>
              <a:latin typeface="Times New Roman" panose="02020603050405020304" pitchFamily="18" charset="0"/>
              <a:cs typeface="Times New Roman" panose="02020603050405020304" pitchFamily="18" charset="0"/>
            </a:rPr>
            <a:t>Vision of the quality of higher education</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B9B58252-B0D7-4D94-B92D-C7DF0357C61C}" type="parTrans" cxnId="{E6120BF6-DA11-48C2-9BAC-9DC198347F88}">
      <dgm:prSet/>
      <dgm:spPr/>
      <dgm:t>
        <a:bodyPr/>
        <a:lstStyle/>
        <a:p>
          <a:endParaRPr lang="ru-RU"/>
        </a:p>
      </dgm:t>
    </dgm:pt>
    <dgm:pt modelId="{FF59384F-B54D-4EE1-9BC0-DAD0AEDDECC5}" type="sibTrans" cxnId="{E6120BF6-DA11-48C2-9BAC-9DC198347F88}">
      <dgm:prSet/>
      <dgm:spPr/>
      <dgm:t>
        <a:bodyPr/>
        <a:lstStyle/>
        <a:p>
          <a:endParaRPr lang="ru-RU"/>
        </a:p>
      </dgm:t>
    </dgm:pt>
    <dgm:pt modelId="{8957EE24-B59F-4A3A-8524-AC0AA3748712}">
      <dgm:prSet custT="1"/>
      <dgm:spPr>
        <a:solidFill>
          <a:schemeClr val="bg1">
            <a:lumMod val="95000"/>
            <a:alpha val="90000"/>
          </a:schemeClr>
        </a:solidFill>
      </dgm:spPr>
      <dgm:t>
        <a:bodyPr/>
        <a:lstStyle/>
        <a:p>
          <a:pPr marL="0" indent="0" algn="l" rtl="0"/>
          <a:r>
            <a:rPr lang="en-US" sz="1800" dirty="0">
              <a:solidFill>
                <a:srgbClr val="002060"/>
              </a:solidFill>
              <a:latin typeface="Times New Roman" panose="02020603050405020304" pitchFamily="18" charset="0"/>
              <a:cs typeface="Times New Roman" panose="02020603050405020304" pitchFamily="18" charset="0"/>
            </a:rPr>
            <a:t>Progressive ideas for quality assurance in higher education</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2ECEFFBD-EB65-4859-8289-650670AEF192}" type="parTrans" cxnId="{F320DE65-EE96-4369-97FD-F05B73E997F8}">
      <dgm:prSet/>
      <dgm:spPr/>
      <dgm:t>
        <a:bodyPr/>
        <a:lstStyle/>
        <a:p>
          <a:endParaRPr lang="ru-RU"/>
        </a:p>
      </dgm:t>
    </dgm:pt>
    <dgm:pt modelId="{3004BF87-60F4-459F-830E-1A301BBC6A74}" type="sibTrans" cxnId="{F320DE65-EE96-4369-97FD-F05B73E997F8}">
      <dgm:prSet/>
      <dgm:spPr/>
      <dgm:t>
        <a:bodyPr/>
        <a:lstStyle/>
        <a:p>
          <a:endParaRPr lang="ru-RU"/>
        </a:p>
      </dgm:t>
    </dgm:pt>
    <dgm:pt modelId="{C4127941-1294-415C-A1E1-EB746C184C3E}">
      <dgm:prSet custT="1"/>
      <dgm:spPr>
        <a:solidFill>
          <a:schemeClr val="bg1">
            <a:lumMod val="95000"/>
            <a:alpha val="90000"/>
          </a:schemeClr>
        </a:solidFill>
      </dgm:spPr>
      <dgm:t>
        <a:bodyPr/>
        <a:lstStyle/>
        <a:p>
          <a:pPr marL="0" indent="0" algn="l" rtl="0"/>
          <a:r>
            <a:rPr lang="en-US" sz="1800" dirty="0">
              <a:solidFill>
                <a:srgbClr val="002060"/>
              </a:solidFill>
              <a:latin typeface="Times New Roman" panose="02020603050405020304" pitchFamily="18" charset="0"/>
              <a:cs typeface="Times New Roman" panose="02020603050405020304" pitchFamily="18" charset="0"/>
            </a:rPr>
            <a:t>Values (separated values)</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D6DBA9B5-086D-4AF5-8643-C643B3882A91}" type="parTrans" cxnId="{40669167-56D1-4100-9FA0-20AC523BF154}">
      <dgm:prSet/>
      <dgm:spPr/>
      <dgm:t>
        <a:bodyPr/>
        <a:lstStyle/>
        <a:p>
          <a:endParaRPr lang="ru-RU"/>
        </a:p>
      </dgm:t>
    </dgm:pt>
    <dgm:pt modelId="{A2764DC9-0628-4522-BF20-2488BE9960E8}" type="sibTrans" cxnId="{40669167-56D1-4100-9FA0-20AC523BF154}">
      <dgm:prSet/>
      <dgm:spPr/>
      <dgm:t>
        <a:bodyPr/>
        <a:lstStyle/>
        <a:p>
          <a:endParaRPr lang="ru-RU"/>
        </a:p>
      </dgm:t>
    </dgm:pt>
    <dgm:pt modelId="{1F6084B1-35A3-4642-BC30-C9C68169CFBC}">
      <dgm:prSet custT="1"/>
      <dgm:spPr>
        <a:solidFill>
          <a:schemeClr val="bg1">
            <a:lumMod val="95000"/>
            <a:alpha val="90000"/>
          </a:schemeClr>
        </a:solidFill>
      </dgm:spPr>
      <dgm:t>
        <a:bodyPr/>
        <a:lstStyle/>
        <a:p>
          <a:pPr marL="0" indent="0" algn="l" rtl="0"/>
          <a:r>
            <a:rPr lang="en-US" sz="1800" dirty="0">
              <a:solidFill>
                <a:srgbClr val="002060"/>
              </a:solidFill>
              <a:latin typeface="Times New Roman" panose="02020603050405020304" pitchFamily="18" charset="0"/>
              <a:cs typeface="Times New Roman" panose="02020603050405020304" pitchFamily="18" charset="0"/>
            </a:rPr>
            <a:t>Quality assurance standards for higher education</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C3593276-692A-477D-B81B-1F6E2C7D80A7}" type="parTrans" cxnId="{268122F6-2499-453F-916D-EBE740E5D733}">
      <dgm:prSet/>
      <dgm:spPr/>
      <dgm:t>
        <a:bodyPr/>
        <a:lstStyle/>
        <a:p>
          <a:endParaRPr lang="ru-RU"/>
        </a:p>
      </dgm:t>
    </dgm:pt>
    <dgm:pt modelId="{CEB8CA61-935A-4ED7-BAF3-1A2F8A4AB774}" type="sibTrans" cxnId="{268122F6-2499-453F-916D-EBE740E5D733}">
      <dgm:prSet/>
      <dgm:spPr/>
      <dgm:t>
        <a:bodyPr/>
        <a:lstStyle/>
        <a:p>
          <a:endParaRPr lang="ru-RU"/>
        </a:p>
      </dgm:t>
    </dgm:pt>
    <dgm:pt modelId="{160FDDED-DEE5-424E-8BD9-19DB0ABD3817}">
      <dgm:prSet custT="1"/>
      <dgm:spPr>
        <a:solidFill>
          <a:schemeClr val="bg1">
            <a:lumMod val="95000"/>
            <a:alpha val="90000"/>
          </a:schemeClr>
        </a:solidFill>
      </dgm:spPr>
      <dgm:t>
        <a:bodyPr/>
        <a:lstStyle/>
        <a:p>
          <a:pPr marL="0" indent="0" algn="l" rtl="0"/>
          <a:r>
            <a:rPr lang="en-US" sz="1800" dirty="0">
              <a:solidFill>
                <a:srgbClr val="002060"/>
              </a:solidFill>
              <a:latin typeface="Times New Roman" panose="02020603050405020304" pitchFamily="18" charset="0"/>
              <a:cs typeface="Times New Roman" panose="02020603050405020304" pitchFamily="18" charset="0"/>
            </a:rPr>
            <a:t>Samples of best practices (procedures, tools)</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E7A7B3FA-3E33-431C-97E1-347FB0E9D83C}" type="parTrans" cxnId="{2C9A1E21-6C37-411F-AE3B-1E9CE5B95CD2}">
      <dgm:prSet/>
      <dgm:spPr/>
      <dgm:t>
        <a:bodyPr/>
        <a:lstStyle/>
        <a:p>
          <a:endParaRPr lang="ru-RU"/>
        </a:p>
      </dgm:t>
    </dgm:pt>
    <dgm:pt modelId="{36C65B70-5977-40FE-98EC-470E952FEDA3}" type="sibTrans" cxnId="{2C9A1E21-6C37-411F-AE3B-1E9CE5B95CD2}">
      <dgm:prSet/>
      <dgm:spPr/>
      <dgm:t>
        <a:bodyPr/>
        <a:lstStyle/>
        <a:p>
          <a:endParaRPr lang="ru-RU"/>
        </a:p>
      </dgm:t>
    </dgm:pt>
    <dgm:pt modelId="{F6E65E93-F675-49AD-B16E-7AAC22AC1C78}" type="pres">
      <dgm:prSet presAssocID="{AFD935D5-400C-489F-ACCB-D849459C1B78}" presName="Name0" presStyleCnt="0">
        <dgm:presLayoutVars>
          <dgm:dir/>
          <dgm:animLvl val="lvl"/>
          <dgm:resizeHandles val="exact"/>
        </dgm:presLayoutVars>
      </dgm:prSet>
      <dgm:spPr/>
    </dgm:pt>
    <dgm:pt modelId="{054CCBC9-607F-47C3-9968-158A6E36CAA0}" type="pres">
      <dgm:prSet presAssocID="{41A851C9-380D-4169-A93C-FEDA8F27E247}" presName="linNode" presStyleCnt="0"/>
      <dgm:spPr/>
    </dgm:pt>
    <dgm:pt modelId="{25FD986D-F873-4956-A04D-5114B9280F0B}" type="pres">
      <dgm:prSet presAssocID="{41A851C9-380D-4169-A93C-FEDA8F27E247}" presName="parentText" presStyleLbl="node1" presStyleIdx="0" presStyleCnt="1">
        <dgm:presLayoutVars>
          <dgm:chMax val="1"/>
          <dgm:bulletEnabled val="1"/>
        </dgm:presLayoutVars>
      </dgm:prSet>
      <dgm:spPr/>
    </dgm:pt>
    <dgm:pt modelId="{25B7BE04-9538-4CD3-ACFB-D3FB0D054A08}" type="pres">
      <dgm:prSet presAssocID="{41A851C9-380D-4169-A93C-FEDA8F27E247}" presName="descendantText" presStyleLbl="alignAccFollowNode1" presStyleIdx="0" presStyleCnt="1" custScaleX="139807" custScaleY="125122" custLinFactNeighborX="-1173" custLinFactNeighborY="0">
        <dgm:presLayoutVars>
          <dgm:bulletEnabled val="1"/>
        </dgm:presLayoutVars>
      </dgm:prSet>
      <dgm:spPr/>
    </dgm:pt>
  </dgm:ptLst>
  <dgm:cxnLst>
    <dgm:cxn modelId="{646A3C0D-2DFF-4DD3-9C5A-390DB2F4702C}" type="presOf" srcId="{8723AF4E-02E3-40BC-9C17-432A0444E825}" destId="{25B7BE04-9538-4CD3-ACFB-D3FB0D054A08}" srcOrd="0" destOrd="0" presId="urn:microsoft.com/office/officeart/2005/8/layout/vList5"/>
    <dgm:cxn modelId="{2C9A1E21-6C37-411F-AE3B-1E9CE5B95CD2}" srcId="{41A851C9-380D-4169-A93C-FEDA8F27E247}" destId="{160FDDED-DEE5-424E-8BD9-19DB0ABD3817}" srcOrd="4" destOrd="0" parTransId="{E7A7B3FA-3E33-431C-97E1-347FB0E9D83C}" sibTransId="{36C65B70-5977-40FE-98EC-470E952FEDA3}"/>
    <dgm:cxn modelId="{30BC1129-AB8E-4652-B9A4-3222CAF25FDA}" type="presOf" srcId="{41A851C9-380D-4169-A93C-FEDA8F27E247}" destId="{25FD986D-F873-4956-A04D-5114B9280F0B}" srcOrd="0" destOrd="0" presId="urn:microsoft.com/office/officeart/2005/8/layout/vList5"/>
    <dgm:cxn modelId="{B184755C-0E6D-47EE-B114-2955291B6F95}" type="presOf" srcId="{160FDDED-DEE5-424E-8BD9-19DB0ABD3817}" destId="{25B7BE04-9538-4CD3-ACFB-D3FB0D054A08}" srcOrd="0" destOrd="4" presId="urn:microsoft.com/office/officeart/2005/8/layout/vList5"/>
    <dgm:cxn modelId="{F320DE65-EE96-4369-97FD-F05B73E997F8}" srcId="{41A851C9-380D-4169-A93C-FEDA8F27E247}" destId="{8957EE24-B59F-4A3A-8524-AC0AA3748712}" srcOrd="1" destOrd="0" parTransId="{2ECEFFBD-EB65-4859-8289-650670AEF192}" sibTransId="{3004BF87-60F4-459F-830E-1A301BBC6A74}"/>
    <dgm:cxn modelId="{40669167-56D1-4100-9FA0-20AC523BF154}" srcId="{41A851C9-380D-4169-A93C-FEDA8F27E247}" destId="{C4127941-1294-415C-A1E1-EB746C184C3E}" srcOrd="2" destOrd="0" parTransId="{D6DBA9B5-086D-4AF5-8643-C643B3882A91}" sibTransId="{A2764DC9-0628-4522-BF20-2488BE9960E8}"/>
    <dgm:cxn modelId="{EC2E4F57-D8B6-46FD-8591-70FB54CC8A18}" type="presOf" srcId="{8957EE24-B59F-4A3A-8524-AC0AA3748712}" destId="{25B7BE04-9538-4CD3-ACFB-D3FB0D054A08}" srcOrd="0" destOrd="1" presId="urn:microsoft.com/office/officeart/2005/8/layout/vList5"/>
    <dgm:cxn modelId="{341DEC7E-79A9-4E3A-A062-BC2CEC0FA349}" type="presOf" srcId="{C4127941-1294-415C-A1E1-EB746C184C3E}" destId="{25B7BE04-9538-4CD3-ACFB-D3FB0D054A08}" srcOrd="0" destOrd="2" presId="urn:microsoft.com/office/officeart/2005/8/layout/vList5"/>
    <dgm:cxn modelId="{A1C15F82-A4B6-4B3E-8FEF-F69F07F2DBA4}" type="presOf" srcId="{AFD935D5-400C-489F-ACCB-D849459C1B78}" destId="{F6E65E93-F675-49AD-B16E-7AAC22AC1C78}" srcOrd="0" destOrd="0" presId="urn:microsoft.com/office/officeart/2005/8/layout/vList5"/>
    <dgm:cxn modelId="{B96A7CC2-8E53-4152-9F4A-EB927B9D50C6}" srcId="{AFD935D5-400C-489F-ACCB-D849459C1B78}" destId="{41A851C9-380D-4169-A93C-FEDA8F27E247}" srcOrd="0" destOrd="0" parTransId="{2B334904-86E9-45D3-B821-88E38839096F}" sibTransId="{220C536F-FC05-4ABA-B53D-3BE2A280D1AE}"/>
    <dgm:cxn modelId="{DDF00CF5-4D64-48FD-A71A-E4236FC584FD}" type="presOf" srcId="{1F6084B1-35A3-4642-BC30-C9C68169CFBC}" destId="{25B7BE04-9538-4CD3-ACFB-D3FB0D054A08}" srcOrd="0" destOrd="3" presId="urn:microsoft.com/office/officeart/2005/8/layout/vList5"/>
    <dgm:cxn modelId="{E6120BF6-DA11-48C2-9BAC-9DC198347F88}" srcId="{41A851C9-380D-4169-A93C-FEDA8F27E247}" destId="{8723AF4E-02E3-40BC-9C17-432A0444E825}" srcOrd="0" destOrd="0" parTransId="{B9B58252-B0D7-4D94-B92D-C7DF0357C61C}" sibTransId="{FF59384F-B54D-4EE1-9BC0-DAD0AEDDECC5}"/>
    <dgm:cxn modelId="{268122F6-2499-453F-916D-EBE740E5D733}" srcId="{41A851C9-380D-4169-A93C-FEDA8F27E247}" destId="{1F6084B1-35A3-4642-BC30-C9C68169CFBC}" srcOrd="3" destOrd="0" parTransId="{C3593276-692A-477D-B81B-1F6E2C7D80A7}" sibTransId="{CEB8CA61-935A-4ED7-BAF3-1A2F8A4AB774}"/>
    <dgm:cxn modelId="{6D8CBBA6-8BF6-4F49-9541-4A9185741CC7}" type="presParOf" srcId="{F6E65E93-F675-49AD-B16E-7AAC22AC1C78}" destId="{054CCBC9-607F-47C3-9968-158A6E36CAA0}" srcOrd="0" destOrd="0" presId="urn:microsoft.com/office/officeart/2005/8/layout/vList5"/>
    <dgm:cxn modelId="{57CE0252-7E29-409D-978E-DACB19FC3D7A}" type="presParOf" srcId="{054CCBC9-607F-47C3-9968-158A6E36CAA0}" destId="{25FD986D-F873-4956-A04D-5114B9280F0B}" srcOrd="0" destOrd="0" presId="urn:microsoft.com/office/officeart/2005/8/layout/vList5"/>
    <dgm:cxn modelId="{51FD178E-29D3-49E1-80F3-309D680FFD26}" type="presParOf" srcId="{054CCBC9-607F-47C3-9968-158A6E36CAA0}" destId="{25B7BE04-9538-4CD3-ACFB-D3FB0D054A08}" srcOrd="1" destOrd="0" presId="urn:microsoft.com/office/officeart/2005/8/layout/vList5"/>
  </dgm:cxnLst>
  <dgm:bg>
    <a:effectLst>
      <a:innerShdw blurRad="63500" dist="50800" dir="18900000">
        <a:prstClr val="black">
          <a:alpha val="50000"/>
        </a:prstClr>
      </a:innerShdw>
    </a:effectLst>
  </dgm:bg>
  <dgm:whole>
    <a:ln w="28575">
      <a:solidFill>
        <a:schemeClr val="accent4">
          <a:lumMod val="50000"/>
        </a:schemeClr>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833687-D130-4B4D-AB60-702703E5F31A}" type="doc">
      <dgm:prSet loTypeId="urn:microsoft.com/office/officeart/2005/8/layout/hList1" loCatId="list" qsTypeId="urn:microsoft.com/office/officeart/2005/8/quickstyle/3d2#8" qsCatId="3D" csTypeId="urn:microsoft.com/office/officeart/2005/8/colors/accent1_2" csCatId="accent1" phldr="1"/>
      <dgm:spPr/>
      <dgm:t>
        <a:bodyPr/>
        <a:lstStyle/>
        <a:p>
          <a:endParaRPr lang="ru-RU"/>
        </a:p>
      </dgm:t>
    </dgm:pt>
    <dgm:pt modelId="{35A5DB81-CBC3-40EC-9F16-632B499B61E8}">
      <dgm:prSet custT="1"/>
      <dgm:spPr>
        <a:solidFill>
          <a:schemeClr val="accent2">
            <a:lumMod val="75000"/>
          </a:schemeClr>
        </a:solidFill>
      </dgm:spPr>
      <dgm:t>
        <a:bodyPr/>
        <a:lstStyle/>
        <a:p>
          <a:pPr rtl="0"/>
          <a:r>
            <a:rPr lang="en-US" sz="1400" dirty="0">
              <a:latin typeface="Times New Roman" panose="02020603050405020304" pitchFamily="18" charset="0"/>
              <a:cs typeface="Times New Roman" panose="02020603050405020304" pitchFamily="18" charset="0"/>
            </a:rPr>
            <a:t>Evolution</a:t>
          </a:r>
          <a:endParaRPr lang="ru-RU" sz="1400" dirty="0">
            <a:latin typeface="Times New Roman" panose="02020603050405020304" pitchFamily="18" charset="0"/>
            <a:cs typeface="Times New Roman" panose="02020603050405020304" pitchFamily="18" charset="0"/>
          </a:endParaRPr>
        </a:p>
      </dgm:t>
    </dgm:pt>
    <dgm:pt modelId="{118B6F3F-262B-4322-B9B3-B5E6D0CF7D9B}" type="parTrans" cxnId="{8E80A259-0534-45BD-AC57-E589693E470F}">
      <dgm:prSet/>
      <dgm:spPr/>
      <dgm:t>
        <a:bodyPr/>
        <a:lstStyle/>
        <a:p>
          <a:endParaRPr lang="ru-RU"/>
        </a:p>
      </dgm:t>
    </dgm:pt>
    <dgm:pt modelId="{6CE0D866-6596-4381-B261-3A286941BF4C}" type="sibTrans" cxnId="{8E80A259-0534-45BD-AC57-E589693E470F}">
      <dgm:prSet/>
      <dgm:spPr/>
      <dgm:t>
        <a:bodyPr/>
        <a:lstStyle/>
        <a:p>
          <a:endParaRPr lang="ru-RU"/>
        </a:p>
      </dgm:t>
    </dgm:pt>
    <dgm:pt modelId="{DB49EE80-ADA3-402F-AD03-8C64BF8F9F48}">
      <dgm:prSet custT="1"/>
      <dgm:spPr>
        <a:solidFill>
          <a:schemeClr val="tx2">
            <a:lumMod val="20000"/>
            <a:lumOff val="80000"/>
            <a:alpha val="90000"/>
          </a:schemeClr>
        </a:solidFill>
      </dgm:spPr>
      <dgm:t>
        <a:bodyPr/>
        <a:lstStyle/>
        <a:p>
          <a:r>
            <a:rPr lang="en-US" sz="1400" dirty="0">
              <a:solidFill>
                <a:srgbClr val="002060"/>
              </a:solidFill>
              <a:latin typeface="Times New Roman" panose="02020603050405020304" pitchFamily="18" charset="0"/>
              <a:cs typeface="Times New Roman" panose="02020603050405020304" pitchFamily="18" charset="0"/>
            </a:rPr>
            <a:t>Changes; adaptation to new conditions</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88AA5E02-5AB6-4931-925B-5ECA412B1169}" type="parTrans" cxnId="{90C864B3-BA4E-41DC-B1B9-8EF5F006E568}">
      <dgm:prSet/>
      <dgm:spPr/>
      <dgm:t>
        <a:bodyPr/>
        <a:lstStyle/>
        <a:p>
          <a:endParaRPr lang="ru-RU"/>
        </a:p>
      </dgm:t>
    </dgm:pt>
    <dgm:pt modelId="{693AB239-9C47-479A-9A28-FC39AE10201B}" type="sibTrans" cxnId="{90C864B3-BA4E-41DC-B1B9-8EF5F006E568}">
      <dgm:prSet/>
      <dgm:spPr/>
      <dgm:t>
        <a:bodyPr/>
        <a:lstStyle/>
        <a:p>
          <a:endParaRPr lang="ru-RU"/>
        </a:p>
      </dgm:t>
    </dgm:pt>
    <dgm:pt modelId="{1A189272-C7ED-4746-B2FC-DFFA325113FB}">
      <dgm:prSet custT="1"/>
      <dgm:spPr>
        <a:solidFill>
          <a:schemeClr val="tx2">
            <a:lumMod val="20000"/>
            <a:lumOff val="80000"/>
            <a:alpha val="90000"/>
          </a:schemeClr>
        </a:solidFill>
      </dgm:spPr>
      <dgm:t>
        <a:bodyPr/>
        <a:lstStyle/>
        <a:p>
          <a:r>
            <a:rPr lang="en-US" sz="1400" dirty="0" err="1">
              <a:solidFill>
                <a:srgbClr val="002060"/>
              </a:solidFill>
              <a:latin typeface="Times New Roman" panose="02020603050405020304" pitchFamily="18" charset="0"/>
              <a:cs typeface="Times New Roman" panose="02020603050405020304" pitchFamily="18" charset="0"/>
            </a:rPr>
            <a:t>Inviromental</a:t>
          </a:r>
          <a:r>
            <a:rPr lang="en-US" sz="1400" dirty="0">
              <a:solidFill>
                <a:srgbClr val="002060"/>
              </a:solidFill>
              <a:latin typeface="Times New Roman" panose="02020603050405020304" pitchFamily="18" charset="0"/>
              <a:cs typeface="Times New Roman" panose="02020603050405020304" pitchFamily="18" charset="0"/>
            </a:rPr>
            <a:t> space</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21363842-0A28-49BE-9F55-68A2BA592499}" type="parTrans" cxnId="{A2DB207B-AE7B-48D9-824A-F71D88D54E58}">
      <dgm:prSet/>
      <dgm:spPr/>
      <dgm:t>
        <a:bodyPr/>
        <a:lstStyle/>
        <a:p>
          <a:endParaRPr lang="ru-RU"/>
        </a:p>
      </dgm:t>
    </dgm:pt>
    <dgm:pt modelId="{7342FE85-C43F-4CD9-A27C-9CFB44BC73EA}" type="sibTrans" cxnId="{A2DB207B-AE7B-48D9-824A-F71D88D54E58}">
      <dgm:prSet/>
      <dgm:spPr/>
      <dgm:t>
        <a:bodyPr/>
        <a:lstStyle/>
        <a:p>
          <a:endParaRPr lang="ru-RU"/>
        </a:p>
      </dgm:t>
    </dgm:pt>
    <dgm:pt modelId="{0202FBAF-8101-4A8C-A191-60BC06FA507E}">
      <dgm:prSet custT="1"/>
      <dgm:spPr>
        <a:solidFill>
          <a:schemeClr val="tx2">
            <a:lumMod val="20000"/>
            <a:lumOff val="80000"/>
            <a:alpha val="90000"/>
          </a:schemeClr>
        </a:solidFill>
      </dgm:spPr>
      <dgm:t>
        <a:bodyPr/>
        <a:lstStyle/>
        <a:p>
          <a:r>
            <a:rPr lang="en-US" sz="1400" dirty="0">
              <a:solidFill>
                <a:srgbClr val="002060"/>
              </a:solidFill>
              <a:latin typeface="Times New Roman" panose="02020603050405020304" pitchFamily="18" charset="0"/>
              <a:cs typeface="Times New Roman" panose="02020603050405020304" pitchFamily="18" charset="0"/>
            </a:rPr>
            <a:t>Social dynamics</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265EF98B-DAEB-41EE-918A-ADC035079172}" type="parTrans" cxnId="{7E57D19E-1B06-42D2-A385-3F4B51E1E840}">
      <dgm:prSet/>
      <dgm:spPr/>
      <dgm:t>
        <a:bodyPr/>
        <a:lstStyle/>
        <a:p>
          <a:endParaRPr lang="ru-RU"/>
        </a:p>
      </dgm:t>
    </dgm:pt>
    <dgm:pt modelId="{26AC9834-A162-46D7-BAEA-CD9F6CE65065}" type="sibTrans" cxnId="{7E57D19E-1B06-42D2-A385-3F4B51E1E840}">
      <dgm:prSet/>
      <dgm:spPr/>
      <dgm:t>
        <a:bodyPr/>
        <a:lstStyle/>
        <a:p>
          <a:endParaRPr lang="ru-RU"/>
        </a:p>
      </dgm:t>
    </dgm:pt>
    <dgm:pt modelId="{CBA671AA-543B-4E97-B596-A9DCA220AE4F}" type="pres">
      <dgm:prSet presAssocID="{8C833687-D130-4B4D-AB60-702703E5F31A}" presName="Name0" presStyleCnt="0">
        <dgm:presLayoutVars>
          <dgm:dir/>
          <dgm:animLvl val="lvl"/>
          <dgm:resizeHandles val="exact"/>
        </dgm:presLayoutVars>
      </dgm:prSet>
      <dgm:spPr/>
    </dgm:pt>
    <dgm:pt modelId="{72C9CF93-9CEC-4212-B0B4-3C77BFBF88FC}" type="pres">
      <dgm:prSet presAssocID="{35A5DB81-CBC3-40EC-9F16-632B499B61E8}" presName="composite" presStyleCnt="0"/>
      <dgm:spPr/>
    </dgm:pt>
    <dgm:pt modelId="{B9CD3C01-9135-4683-A821-F3BA06810464}" type="pres">
      <dgm:prSet presAssocID="{35A5DB81-CBC3-40EC-9F16-632B499B61E8}" presName="parTx" presStyleLbl="alignNode1" presStyleIdx="0" presStyleCnt="1" custLinFactY="-41422" custLinFactNeighborX="-367" custLinFactNeighborY="-100000">
        <dgm:presLayoutVars>
          <dgm:chMax val="0"/>
          <dgm:chPref val="0"/>
          <dgm:bulletEnabled val="1"/>
        </dgm:presLayoutVars>
      </dgm:prSet>
      <dgm:spPr/>
    </dgm:pt>
    <dgm:pt modelId="{C2C3CFE9-B276-45D7-8939-8F4804F08E88}" type="pres">
      <dgm:prSet presAssocID="{35A5DB81-CBC3-40EC-9F16-632B499B61E8}" presName="desTx" presStyleLbl="alignAccFollowNode1" presStyleIdx="0" presStyleCnt="1">
        <dgm:presLayoutVars>
          <dgm:bulletEnabled val="1"/>
        </dgm:presLayoutVars>
      </dgm:prSet>
      <dgm:spPr/>
    </dgm:pt>
  </dgm:ptLst>
  <dgm:cxnLst>
    <dgm:cxn modelId="{FFF71E1F-B5EA-4B96-8C64-0FE31999D4FA}" type="presOf" srcId="{DB49EE80-ADA3-402F-AD03-8C64BF8F9F48}" destId="{C2C3CFE9-B276-45D7-8939-8F4804F08E88}" srcOrd="0" destOrd="1" presId="urn:microsoft.com/office/officeart/2005/8/layout/hList1"/>
    <dgm:cxn modelId="{8C5B392E-D052-4AA8-A7EB-B43621F9864C}" type="presOf" srcId="{0202FBAF-8101-4A8C-A191-60BC06FA507E}" destId="{C2C3CFE9-B276-45D7-8939-8F4804F08E88}" srcOrd="0" destOrd="0" presId="urn:microsoft.com/office/officeart/2005/8/layout/hList1"/>
    <dgm:cxn modelId="{A6C2956E-4092-4313-8F1F-B11B7AF955DD}" type="presOf" srcId="{1A189272-C7ED-4746-B2FC-DFFA325113FB}" destId="{C2C3CFE9-B276-45D7-8939-8F4804F08E88}" srcOrd="0" destOrd="2" presId="urn:microsoft.com/office/officeart/2005/8/layout/hList1"/>
    <dgm:cxn modelId="{8E80A259-0534-45BD-AC57-E589693E470F}" srcId="{8C833687-D130-4B4D-AB60-702703E5F31A}" destId="{35A5DB81-CBC3-40EC-9F16-632B499B61E8}" srcOrd="0" destOrd="0" parTransId="{118B6F3F-262B-4322-B9B3-B5E6D0CF7D9B}" sibTransId="{6CE0D866-6596-4381-B261-3A286941BF4C}"/>
    <dgm:cxn modelId="{A2DB207B-AE7B-48D9-824A-F71D88D54E58}" srcId="{35A5DB81-CBC3-40EC-9F16-632B499B61E8}" destId="{1A189272-C7ED-4746-B2FC-DFFA325113FB}" srcOrd="2" destOrd="0" parTransId="{21363842-0A28-49BE-9F55-68A2BA592499}" sibTransId="{7342FE85-C43F-4CD9-A27C-9CFB44BC73EA}"/>
    <dgm:cxn modelId="{7E57D19E-1B06-42D2-A385-3F4B51E1E840}" srcId="{35A5DB81-CBC3-40EC-9F16-632B499B61E8}" destId="{0202FBAF-8101-4A8C-A191-60BC06FA507E}" srcOrd="0" destOrd="0" parTransId="{265EF98B-DAEB-41EE-918A-ADC035079172}" sibTransId="{26AC9834-A162-46D7-BAEA-CD9F6CE65065}"/>
    <dgm:cxn modelId="{1EA93EA1-70AB-4121-9700-2C8D30B6CB1C}" type="presOf" srcId="{35A5DB81-CBC3-40EC-9F16-632B499B61E8}" destId="{B9CD3C01-9135-4683-A821-F3BA06810464}" srcOrd="0" destOrd="0" presId="urn:microsoft.com/office/officeart/2005/8/layout/hList1"/>
    <dgm:cxn modelId="{90C864B3-BA4E-41DC-B1B9-8EF5F006E568}" srcId="{35A5DB81-CBC3-40EC-9F16-632B499B61E8}" destId="{DB49EE80-ADA3-402F-AD03-8C64BF8F9F48}" srcOrd="1" destOrd="0" parTransId="{88AA5E02-5AB6-4931-925B-5ECA412B1169}" sibTransId="{693AB239-9C47-479A-9A28-FC39AE10201B}"/>
    <dgm:cxn modelId="{082F0EF3-BB7D-44EA-BB50-FC632BB121EE}" type="presOf" srcId="{8C833687-D130-4B4D-AB60-702703E5F31A}" destId="{CBA671AA-543B-4E97-B596-A9DCA220AE4F}" srcOrd="0" destOrd="0" presId="urn:microsoft.com/office/officeart/2005/8/layout/hList1"/>
    <dgm:cxn modelId="{FB7C7089-F8AD-4500-B9CD-A52A00E456EF}" type="presParOf" srcId="{CBA671AA-543B-4E97-B596-A9DCA220AE4F}" destId="{72C9CF93-9CEC-4212-B0B4-3C77BFBF88FC}" srcOrd="0" destOrd="0" presId="urn:microsoft.com/office/officeart/2005/8/layout/hList1"/>
    <dgm:cxn modelId="{AB4FC690-C317-4A4D-A60E-771E84183583}" type="presParOf" srcId="{72C9CF93-9CEC-4212-B0B4-3C77BFBF88FC}" destId="{B9CD3C01-9135-4683-A821-F3BA06810464}" srcOrd="0" destOrd="0" presId="urn:microsoft.com/office/officeart/2005/8/layout/hList1"/>
    <dgm:cxn modelId="{CB188D61-ADB7-4E33-896F-11714EFB4FA3}" type="presParOf" srcId="{72C9CF93-9CEC-4212-B0B4-3C77BFBF88FC}" destId="{C2C3CFE9-B276-45D7-8939-8F4804F08E88}" srcOrd="1" destOrd="0" presId="urn:microsoft.com/office/officeart/2005/8/layout/hLis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534877-A50D-44E6-BE59-59F5D62DEC2A}" type="doc">
      <dgm:prSet loTypeId="urn:microsoft.com/office/officeart/2005/8/layout/hList1" loCatId="list" qsTypeId="urn:microsoft.com/office/officeart/2005/8/quickstyle/3d2#9" qsCatId="3D" csTypeId="urn:microsoft.com/office/officeart/2005/8/colors/accent1_2" csCatId="accent1" phldr="1"/>
      <dgm:spPr/>
      <dgm:t>
        <a:bodyPr/>
        <a:lstStyle/>
        <a:p>
          <a:endParaRPr lang="ru-RU"/>
        </a:p>
      </dgm:t>
    </dgm:pt>
    <dgm:pt modelId="{18C6E857-D544-42FF-8B4B-E04C9243E549}">
      <dgm:prSet custT="1"/>
      <dgm:spPr>
        <a:solidFill>
          <a:schemeClr val="accent2">
            <a:lumMod val="40000"/>
            <a:lumOff val="60000"/>
          </a:schemeClr>
        </a:solidFill>
      </dgm:spPr>
      <dgm:t>
        <a:bodyPr/>
        <a:lstStyle/>
        <a:p>
          <a:pPr rtl="0"/>
          <a:r>
            <a:rPr lang="en-US" sz="1600" dirty="0">
              <a:solidFill>
                <a:srgbClr val="002060"/>
              </a:solidFill>
              <a:effectLst/>
              <a:latin typeface="Times New Roman" panose="02020603050405020304" pitchFamily="18" charset="0"/>
              <a:cs typeface="Times New Roman" panose="02020603050405020304" pitchFamily="18" charset="0"/>
            </a:rPr>
            <a:t>Dissipation</a:t>
          </a:r>
          <a:endParaRPr lang="ru-RU" sz="1600" dirty="0">
            <a:solidFill>
              <a:srgbClr val="002060"/>
            </a:solidFill>
            <a:effectLst/>
            <a:latin typeface="Times New Roman" panose="02020603050405020304" pitchFamily="18" charset="0"/>
            <a:cs typeface="Times New Roman" panose="02020603050405020304" pitchFamily="18" charset="0"/>
          </a:endParaRPr>
        </a:p>
      </dgm:t>
    </dgm:pt>
    <dgm:pt modelId="{881C721A-0781-45B4-88D1-707D39C16BEF}" type="parTrans" cxnId="{1286B2AE-678C-444F-80DE-42FE3695B0E8}">
      <dgm:prSet/>
      <dgm:spPr/>
      <dgm:t>
        <a:bodyPr/>
        <a:lstStyle/>
        <a:p>
          <a:endParaRPr lang="ru-RU"/>
        </a:p>
      </dgm:t>
    </dgm:pt>
    <dgm:pt modelId="{1630862C-3011-40E1-AC04-365DEBE449E7}" type="sibTrans" cxnId="{1286B2AE-678C-444F-80DE-42FE3695B0E8}">
      <dgm:prSet/>
      <dgm:spPr/>
      <dgm:t>
        <a:bodyPr/>
        <a:lstStyle/>
        <a:p>
          <a:endParaRPr lang="ru-RU"/>
        </a:p>
      </dgm:t>
    </dgm:pt>
    <dgm:pt modelId="{AA4ADD36-6918-44B4-8A32-9BF17816D384}">
      <dgm:prSet custT="1"/>
      <dgm:spPr/>
      <dgm:t>
        <a:bodyPr/>
        <a:lstStyle/>
        <a:p>
          <a:r>
            <a:rPr lang="en-US" sz="1200" dirty="0">
              <a:solidFill>
                <a:srgbClr val="002060"/>
              </a:solidFill>
              <a:latin typeface="Times New Roman" panose="02020603050405020304" pitchFamily="18" charset="0"/>
              <a:cs typeface="Times New Roman" panose="02020603050405020304" pitchFamily="18" charset="0"/>
            </a:rPr>
            <a:t>Openness of the HE system</a:t>
          </a:r>
          <a:endParaRPr lang="ru-RU" sz="1200" dirty="0">
            <a:solidFill>
              <a:srgbClr val="002060"/>
            </a:solidFill>
            <a:latin typeface="Times New Roman" panose="02020603050405020304" pitchFamily="18" charset="0"/>
            <a:cs typeface="Times New Roman" panose="02020603050405020304" pitchFamily="18" charset="0"/>
          </a:endParaRPr>
        </a:p>
      </dgm:t>
    </dgm:pt>
    <dgm:pt modelId="{022B6D1D-4593-44A2-922C-C297ED07BF61}" type="parTrans" cxnId="{6B330416-DBA9-4B86-BBB5-29A81957A8CB}">
      <dgm:prSet/>
      <dgm:spPr/>
      <dgm:t>
        <a:bodyPr/>
        <a:lstStyle/>
        <a:p>
          <a:endParaRPr lang="ru-RU"/>
        </a:p>
      </dgm:t>
    </dgm:pt>
    <dgm:pt modelId="{EAAF488A-0CE5-4E2F-AF0D-FFE5EE2DDD43}" type="sibTrans" cxnId="{6B330416-DBA9-4B86-BBB5-29A81957A8CB}">
      <dgm:prSet/>
      <dgm:spPr/>
      <dgm:t>
        <a:bodyPr/>
        <a:lstStyle/>
        <a:p>
          <a:endParaRPr lang="ru-RU"/>
        </a:p>
      </dgm:t>
    </dgm:pt>
    <dgm:pt modelId="{7EA4673A-766B-4B24-8D06-5511C6C1DB31}">
      <dgm:prSet custT="1"/>
      <dgm:spPr/>
      <dgm:t>
        <a:bodyPr/>
        <a:lstStyle/>
        <a:p>
          <a:r>
            <a:rPr lang="en-US" sz="1200" dirty="0">
              <a:solidFill>
                <a:srgbClr val="002060"/>
              </a:solidFill>
              <a:latin typeface="Times New Roman" panose="02020603050405020304" pitchFamily="18" charset="0"/>
              <a:cs typeface="Times New Roman" panose="02020603050405020304" pitchFamily="18" charset="0"/>
            </a:rPr>
            <a:t>Multilevel internal organization</a:t>
          </a:r>
          <a:endParaRPr lang="ru-RU" sz="1200" dirty="0">
            <a:solidFill>
              <a:srgbClr val="002060"/>
            </a:solidFill>
            <a:latin typeface="Times New Roman" panose="02020603050405020304" pitchFamily="18" charset="0"/>
            <a:cs typeface="Times New Roman" panose="02020603050405020304" pitchFamily="18" charset="0"/>
          </a:endParaRPr>
        </a:p>
      </dgm:t>
    </dgm:pt>
    <dgm:pt modelId="{189E7DC3-15D8-41C2-ACD4-E585F17674EF}" type="parTrans" cxnId="{AF8E869A-7AA4-48D8-A326-1A17ED5B222B}">
      <dgm:prSet/>
      <dgm:spPr/>
      <dgm:t>
        <a:bodyPr/>
        <a:lstStyle/>
        <a:p>
          <a:endParaRPr lang="ru-RU"/>
        </a:p>
      </dgm:t>
    </dgm:pt>
    <dgm:pt modelId="{E43B835F-C715-4F45-A199-214A8A983E39}" type="sibTrans" cxnId="{AF8E869A-7AA4-48D8-A326-1A17ED5B222B}">
      <dgm:prSet/>
      <dgm:spPr/>
      <dgm:t>
        <a:bodyPr/>
        <a:lstStyle/>
        <a:p>
          <a:endParaRPr lang="ru-RU"/>
        </a:p>
      </dgm:t>
    </dgm:pt>
    <dgm:pt modelId="{B75994B7-3CA7-44D2-A3CB-5F49DAFC119D}">
      <dgm:prSet custT="1"/>
      <dgm:spPr/>
      <dgm:t>
        <a:bodyPr/>
        <a:lstStyle/>
        <a:p>
          <a:r>
            <a:rPr lang="en-US" sz="1200" dirty="0">
              <a:solidFill>
                <a:srgbClr val="002060"/>
              </a:solidFill>
              <a:latin typeface="Times New Roman" panose="02020603050405020304" pitchFamily="18" charset="0"/>
              <a:cs typeface="Times New Roman" panose="02020603050405020304" pitchFamily="18" charset="0"/>
            </a:rPr>
            <a:t>Constant updating environment</a:t>
          </a:r>
          <a:endParaRPr lang="ru-RU" sz="1200" dirty="0">
            <a:solidFill>
              <a:srgbClr val="002060"/>
            </a:solidFill>
            <a:latin typeface="Times New Roman" panose="02020603050405020304" pitchFamily="18" charset="0"/>
            <a:cs typeface="Times New Roman" panose="02020603050405020304" pitchFamily="18" charset="0"/>
          </a:endParaRPr>
        </a:p>
      </dgm:t>
    </dgm:pt>
    <dgm:pt modelId="{39E81C33-F836-4CDC-B2BC-6F8FA7CC3D7B}" type="parTrans" cxnId="{8EFE05C4-7582-4BFC-B0BF-538320E37EE4}">
      <dgm:prSet/>
      <dgm:spPr/>
      <dgm:t>
        <a:bodyPr/>
        <a:lstStyle/>
        <a:p>
          <a:endParaRPr lang="ru-RU"/>
        </a:p>
      </dgm:t>
    </dgm:pt>
    <dgm:pt modelId="{029F44D2-F365-48E6-91B8-F2BEE608F514}" type="sibTrans" cxnId="{8EFE05C4-7582-4BFC-B0BF-538320E37EE4}">
      <dgm:prSet/>
      <dgm:spPr/>
      <dgm:t>
        <a:bodyPr/>
        <a:lstStyle/>
        <a:p>
          <a:endParaRPr lang="ru-RU"/>
        </a:p>
      </dgm:t>
    </dgm:pt>
    <dgm:pt modelId="{494A7C6C-0BA6-4AA8-A574-D74792CFBF5B}">
      <dgm:prSet/>
      <dgm:spPr/>
      <dgm:t>
        <a:bodyPr/>
        <a:lstStyle/>
        <a:p>
          <a:endParaRPr lang="ru-RU" sz="1000" dirty="0"/>
        </a:p>
      </dgm:t>
    </dgm:pt>
    <dgm:pt modelId="{40754B28-1E40-4B05-9280-CDF19A4FAEE0}" type="parTrans" cxnId="{6C73A9D7-6022-4B23-BDCB-5F97D5581252}">
      <dgm:prSet/>
      <dgm:spPr/>
      <dgm:t>
        <a:bodyPr/>
        <a:lstStyle/>
        <a:p>
          <a:endParaRPr lang="ru-RU"/>
        </a:p>
      </dgm:t>
    </dgm:pt>
    <dgm:pt modelId="{C62FF723-175C-4F5A-887E-A4948DC9308D}" type="sibTrans" cxnId="{6C73A9D7-6022-4B23-BDCB-5F97D5581252}">
      <dgm:prSet/>
      <dgm:spPr/>
      <dgm:t>
        <a:bodyPr/>
        <a:lstStyle/>
        <a:p>
          <a:endParaRPr lang="ru-RU"/>
        </a:p>
      </dgm:t>
    </dgm:pt>
    <dgm:pt modelId="{A786D0DE-EDA9-4687-957A-480F01578610}">
      <dgm:prSet custT="1"/>
      <dgm:spPr/>
      <dgm:t>
        <a:bodyPr/>
        <a:lstStyle/>
        <a:p>
          <a:r>
            <a:rPr lang="en-US" sz="1200" dirty="0">
              <a:solidFill>
                <a:srgbClr val="002060"/>
              </a:solidFill>
              <a:latin typeface="Times New Roman" panose="02020603050405020304" pitchFamily="18" charset="0"/>
              <a:cs typeface="Times New Roman" panose="02020603050405020304" pitchFamily="18" charset="0"/>
            </a:rPr>
            <a:t>Transformations based on self-organization, self-development</a:t>
          </a:r>
          <a:endParaRPr lang="ru-RU" sz="1200" dirty="0">
            <a:solidFill>
              <a:srgbClr val="002060"/>
            </a:solidFill>
            <a:latin typeface="Times New Roman" panose="02020603050405020304" pitchFamily="18" charset="0"/>
            <a:cs typeface="Times New Roman" panose="02020603050405020304" pitchFamily="18" charset="0"/>
          </a:endParaRPr>
        </a:p>
      </dgm:t>
    </dgm:pt>
    <dgm:pt modelId="{A27F5E51-80F0-42EF-9A7D-58A391C810E4}" type="parTrans" cxnId="{F811C7A4-FCFA-4875-A5F5-DD0EF4674A95}">
      <dgm:prSet/>
      <dgm:spPr/>
      <dgm:t>
        <a:bodyPr/>
        <a:lstStyle/>
        <a:p>
          <a:endParaRPr lang="ru-RU"/>
        </a:p>
      </dgm:t>
    </dgm:pt>
    <dgm:pt modelId="{6C10E094-0FBA-4F18-B2D2-6E2C1762C7C3}" type="sibTrans" cxnId="{F811C7A4-FCFA-4875-A5F5-DD0EF4674A95}">
      <dgm:prSet/>
      <dgm:spPr/>
      <dgm:t>
        <a:bodyPr/>
        <a:lstStyle/>
        <a:p>
          <a:endParaRPr lang="ru-RU"/>
        </a:p>
      </dgm:t>
    </dgm:pt>
    <dgm:pt modelId="{F9F1017D-AB76-43B9-BD91-99D7C427BECF}" type="pres">
      <dgm:prSet presAssocID="{28534877-A50D-44E6-BE59-59F5D62DEC2A}" presName="Name0" presStyleCnt="0">
        <dgm:presLayoutVars>
          <dgm:dir/>
          <dgm:animLvl val="lvl"/>
          <dgm:resizeHandles val="exact"/>
        </dgm:presLayoutVars>
      </dgm:prSet>
      <dgm:spPr/>
    </dgm:pt>
    <dgm:pt modelId="{CDB0B57D-5937-4754-82BB-091EE6FB5EA3}" type="pres">
      <dgm:prSet presAssocID="{18C6E857-D544-42FF-8B4B-E04C9243E549}" presName="composite" presStyleCnt="0"/>
      <dgm:spPr/>
    </dgm:pt>
    <dgm:pt modelId="{3DF73276-515D-449E-94AC-1F957CC81294}" type="pres">
      <dgm:prSet presAssocID="{18C6E857-D544-42FF-8B4B-E04C9243E549}" presName="parTx" presStyleLbl="alignNode1" presStyleIdx="0" presStyleCnt="1" custLinFactNeighborY="-6118">
        <dgm:presLayoutVars>
          <dgm:chMax val="0"/>
          <dgm:chPref val="0"/>
          <dgm:bulletEnabled val="1"/>
        </dgm:presLayoutVars>
      </dgm:prSet>
      <dgm:spPr/>
    </dgm:pt>
    <dgm:pt modelId="{0492DE57-D8F3-4521-9BC7-66F938E66843}" type="pres">
      <dgm:prSet presAssocID="{18C6E857-D544-42FF-8B4B-E04C9243E549}" presName="desTx" presStyleLbl="alignAccFollowNode1" presStyleIdx="0" presStyleCnt="1" custScaleY="90803">
        <dgm:presLayoutVars>
          <dgm:bulletEnabled val="1"/>
        </dgm:presLayoutVars>
      </dgm:prSet>
      <dgm:spPr/>
    </dgm:pt>
  </dgm:ptLst>
  <dgm:cxnLst>
    <dgm:cxn modelId="{6B330416-DBA9-4B86-BBB5-29A81957A8CB}" srcId="{18C6E857-D544-42FF-8B4B-E04C9243E549}" destId="{AA4ADD36-6918-44B4-8A32-9BF17816D384}" srcOrd="0" destOrd="0" parTransId="{022B6D1D-4593-44A2-922C-C297ED07BF61}" sibTransId="{EAAF488A-0CE5-4E2F-AF0D-FFE5EE2DDD43}"/>
    <dgm:cxn modelId="{79846968-84A8-4D41-BEE3-7DC3F7FECDCA}" type="presOf" srcId="{18C6E857-D544-42FF-8B4B-E04C9243E549}" destId="{3DF73276-515D-449E-94AC-1F957CC81294}" srcOrd="0" destOrd="0" presId="urn:microsoft.com/office/officeart/2005/8/layout/hList1"/>
    <dgm:cxn modelId="{AF8E869A-7AA4-48D8-A326-1A17ED5B222B}" srcId="{18C6E857-D544-42FF-8B4B-E04C9243E549}" destId="{7EA4673A-766B-4B24-8D06-5511C6C1DB31}" srcOrd="1" destOrd="0" parTransId="{189E7DC3-15D8-41C2-ACD4-E585F17674EF}" sibTransId="{E43B835F-C715-4F45-A199-214A8A983E39}"/>
    <dgm:cxn modelId="{46F410A1-A456-4C32-8344-2CE845C24623}" type="presOf" srcId="{494A7C6C-0BA6-4AA8-A574-D74792CFBF5B}" destId="{0492DE57-D8F3-4521-9BC7-66F938E66843}" srcOrd="0" destOrd="4" presId="urn:microsoft.com/office/officeart/2005/8/layout/hList1"/>
    <dgm:cxn modelId="{F811C7A4-FCFA-4875-A5F5-DD0EF4674A95}" srcId="{18C6E857-D544-42FF-8B4B-E04C9243E549}" destId="{A786D0DE-EDA9-4687-957A-480F01578610}" srcOrd="3" destOrd="0" parTransId="{A27F5E51-80F0-42EF-9A7D-58A391C810E4}" sibTransId="{6C10E094-0FBA-4F18-B2D2-6E2C1762C7C3}"/>
    <dgm:cxn modelId="{1286B2AE-678C-444F-80DE-42FE3695B0E8}" srcId="{28534877-A50D-44E6-BE59-59F5D62DEC2A}" destId="{18C6E857-D544-42FF-8B4B-E04C9243E549}" srcOrd="0" destOrd="0" parTransId="{881C721A-0781-45B4-88D1-707D39C16BEF}" sibTransId="{1630862C-3011-40E1-AC04-365DEBE449E7}"/>
    <dgm:cxn modelId="{A77743BF-69D3-4A2E-9F7E-DAFA55F89A5F}" type="presOf" srcId="{28534877-A50D-44E6-BE59-59F5D62DEC2A}" destId="{F9F1017D-AB76-43B9-BD91-99D7C427BECF}" srcOrd="0" destOrd="0" presId="urn:microsoft.com/office/officeart/2005/8/layout/hList1"/>
    <dgm:cxn modelId="{8EFE05C4-7582-4BFC-B0BF-538320E37EE4}" srcId="{18C6E857-D544-42FF-8B4B-E04C9243E549}" destId="{B75994B7-3CA7-44D2-A3CB-5F49DAFC119D}" srcOrd="2" destOrd="0" parTransId="{39E81C33-F836-4CDC-B2BC-6F8FA7CC3D7B}" sibTransId="{029F44D2-F365-48E6-91B8-F2BEE608F514}"/>
    <dgm:cxn modelId="{F801A6D3-9F14-4184-B1BC-090DC0FEEF3B}" type="presOf" srcId="{B75994B7-3CA7-44D2-A3CB-5F49DAFC119D}" destId="{0492DE57-D8F3-4521-9BC7-66F938E66843}" srcOrd="0" destOrd="2" presId="urn:microsoft.com/office/officeart/2005/8/layout/hList1"/>
    <dgm:cxn modelId="{6C73A9D7-6022-4B23-BDCB-5F97D5581252}" srcId="{18C6E857-D544-42FF-8B4B-E04C9243E549}" destId="{494A7C6C-0BA6-4AA8-A574-D74792CFBF5B}" srcOrd="4" destOrd="0" parTransId="{40754B28-1E40-4B05-9280-CDF19A4FAEE0}" sibTransId="{C62FF723-175C-4F5A-887E-A4948DC9308D}"/>
    <dgm:cxn modelId="{3D5AD1EC-19EA-4B38-9DBB-E5ACF7F253E5}" type="presOf" srcId="{AA4ADD36-6918-44B4-8A32-9BF17816D384}" destId="{0492DE57-D8F3-4521-9BC7-66F938E66843}" srcOrd="0" destOrd="0" presId="urn:microsoft.com/office/officeart/2005/8/layout/hList1"/>
    <dgm:cxn modelId="{63EB6AF2-64B2-499C-B556-52AD671C532C}" type="presOf" srcId="{A786D0DE-EDA9-4687-957A-480F01578610}" destId="{0492DE57-D8F3-4521-9BC7-66F938E66843}" srcOrd="0" destOrd="3" presId="urn:microsoft.com/office/officeart/2005/8/layout/hList1"/>
    <dgm:cxn modelId="{1AC6CBFC-C9E8-4699-88EE-6C73B5F31A2C}" type="presOf" srcId="{7EA4673A-766B-4B24-8D06-5511C6C1DB31}" destId="{0492DE57-D8F3-4521-9BC7-66F938E66843}" srcOrd="0" destOrd="1" presId="urn:microsoft.com/office/officeart/2005/8/layout/hList1"/>
    <dgm:cxn modelId="{8CD57C32-841F-4787-B811-C2C0CFD183E7}" type="presParOf" srcId="{F9F1017D-AB76-43B9-BD91-99D7C427BECF}" destId="{CDB0B57D-5937-4754-82BB-091EE6FB5EA3}" srcOrd="0" destOrd="0" presId="urn:microsoft.com/office/officeart/2005/8/layout/hList1"/>
    <dgm:cxn modelId="{84F0DD01-C2B8-4C1C-AA1E-560B71AB0B95}" type="presParOf" srcId="{CDB0B57D-5937-4754-82BB-091EE6FB5EA3}" destId="{3DF73276-515D-449E-94AC-1F957CC81294}" srcOrd="0" destOrd="0" presId="urn:microsoft.com/office/officeart/2005/8/layout/hList1"/>
    <dgm:cxn modelId="{5DBCA40A-A554-4F0A-AC39-2DD58932DB27}" type="presParOf" srcId="{CDB0B57D-5937-4754-82BB-091EE6FB5EA3}" destId="{0492DE57-D8F3-4521-9BC7-66F938E66843}" srcOrd="1" destOrd="0" presId="urn:microsoft.com/office/officeart/2005/8/layout/hList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75500-02EC-4C3A-AF48-E9114E58B3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0AD52A70-54D2-4371-8E5F-E4BAF0776C3A}">
      <dgm:prSet/>
      <dgm:spPr>
        <a:solidFill>
          <a:schemeClr val="accent2">
            <a:lumMod val="40000"/>
            <a:lumOff val="60000"/>
          </a:schemeClr>
        </a:solidFill>
      </dgm:spPr>
      <dgm:t>
        <a:bodyPr/>
        <a:lstStyle/>
        <a:p>
          <a:pPr algn="ctr" rtl="0"/>
          <a:r>
            <a:rPr lang="en-US" b="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THE TOPIC IS CURRENT</a:t>
          </a:r>
          <a:endParaRPr lang="ru-RU" b="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7D9A01E-C6DA-42AE-9BC4-9451CF824F90}" type="parTrans" cxnId="{BA48C583-430F-41E9-95EF-6BC0CD3E8D83}">
      <dgm:prSet/>
      <dgm:spPr/>
      <dgm:t>
        <a:bodyPr/>
        <a:lstStyle/>
        <a:p>
          <a:endParaRPr lang="ru-RU"/>
        </a:p>
      </dgm:t>
    </dgm:pt>
    <dgm:pt modelId="{FA40A4E1-AB24-4D43-9930-D9BD3F3F1042}" type="sibTrans" cxnId="{BA48C583-430F-41E9-95EF-6BC0CD3E8D83}">
      <dgm:prSet/>
      <dgm:spPr/>
      <dgm:t>
        <a:bodyPr/>
        <a:lstStyle/>
        <a:p>
          <a:endParaRPr lang="ru-RU"/>
        </a:p>
      </dgm:t>
    </dgm:pt>
    <dgm:pt modelId="{F6AA2031-3BFD-4AEE-A78C-9ACDB3180E53}" type="pres">
      <dgm:prSet presAssocID="{E6E75500-02EC-4C3A-AF48-E9114E58B347}" presName="linear" presStyleCnt="0">
        <dgm:presLayoutVars>
          <dgm:animLvl val="lvl"/>
          <dgm:resizeHandles val="exact"/>
        </dgm:presLayoutVars>
      </dgm:prSet>
      <dgm:spPr/>
    </dgm:pt>
    <dgm:pt modelId="{7AA44784-611B-40E4-8F58-8B11C7B13418}" type="pres">
      <dgm:prSet presAssocID="{0AD52A70-54D2-4371-8E5F-E4BAF0776C3A}" presName="parentText" presStyleLbl="node1" presStyleIdx="0" presStyleCnt="1" custScaleY="65956" custLinFactNeighborX="-1521" custLinFactNeighborY="-13217">
        <dgm:presLayoutVars>
          <dgm:chMax val="0"/>
          <dgm:bulletEnabled val="1"/>
        </dgm:presLayoutVars>
      </dgm:prSet>
      <dgm:spPr/>
    </dgm:pt>
  </dgm:ptLst>
  <dgm:cxnLst>
    <dgm:cxn modelId="{88D5B56F-0133-4D23-88EB-6D723A984255}" type="presOf" srcId="{0AD52A70-54D2-4371-8E5F-E4BAF0776C3A}" destId="{7AA44784-611B-40E4-8F58-8B11C7B13418}" srcOrd="0" destOrd="0" presId="urn:microsoft.com/office/officeart/2005/8/layout/vList2"/>
    <dgm:cxn modelId="{BA48C583-430F-41E9-95EF-6BC0CD3E8D83}" srcId="{E6E75500-02EC-4C3A-AF48-E9114E58B347}" destId="{0AD52A70-54D2-4371-8E5F-E4BAF0776C3A}" srcOrd="0" destOrd="0" parTransId="{A7D9A01E-C6DA-42AE-9BC4-9451CF824F90}" sibTransId="{FA40A4E1-AB24-4D43-9930-D9BD3F3F1042}"/>
    <dgm:cxn modelId="{B929B48F-D983-4A4D-A9F9-FD74A3592B3F}" type="presOf" srcId="{E6E75500-02EC-4C3A-AF48-E9114E58B347}" destId="{F6AA2031-3BFD-4AEE-A78C-9ACDB3180E53}" srcOrd="0" destOrd="0" presId="urn:microsoft.com/office/officeart/2005/8/layout/vList2"/>
    <dgm:cxn modelId="{2974164F-187B-44ED-B3DA-71E69F9A98BD}" type="presParOf" srcId="{F6AA2031-3BFD-4AEE-A78C-9ACDB3180E53}" destId="{7AA44784-611B-40E4-8F58-8B11C7B1341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273BEF-A926-423D-A6A6-EAB1BC2E744E}" type="doc">
      <dgm:prSet loTypeId="urn:microsoft.com/office/officeart/2005/8/layout/hList1" loCatId="list" qsTypeId="urn:microsoft.com/office/officeart/2005/8/quickstyle/3d2#10" qsCatId="3D" csTypeId="urn:microsoft.com/office/officeart/2005/8/colors/accent1_2" csCatId="accent1" phldr="1"/>
      <dgm:spPr/>
      <dgm:t>
        <a:bodyPr/>
        <a:lstStyle/>
        <a:p>
          <a:endParaRPr lang="ru-RU"/>
        </a:p>
      </dgm:t>
    </dgm:pt>
    <dgm:pt modelId="{F2C2633F-26F3-417D-95C8-FADD3BB2E309}">
      <dgm:prSet/>
      <dgm:spPr>
        <a:solidFill>
          <a:schemeClr val="accent2">
            <a:lumMod val="60000"/>
            <a:lumOff val="40000"/>
          </a:schemeClr>
        </a:solidFill>
      </dgm:spPr>
      <dgm:t>
        <a:bodyPr/>
        <a:lstStyle/>
        <a:p>
          <a:pPr rtl="0"/>
          <a:r>
            <a:rPr lang="en-US" dirty="0">
              <a:solidFill>
                <a:srgbClr val="002060"/>
              </a:solidFill>
              <a:latin typeface="Times New Roman" panose="02020603050405020304" pitchFamily="18" charset="0"/>
              <a:cs typeface="Times New Roman" panose="02020603050405020304" pitchFamily="18" charset="0"/>
            </a:rPr>
            <a:t>Attractors of "order"</a:t>
          </a:r>
          <a:endParaRPr lang="ru-RU" dirty="0">
            <a:solidFill>
              <a:srgbClr val="002060"/>
            </a:solidFill>
            <a:latin typeface="Times New Roman" panose="02020603050405020304" pitchFamily="18" charset="0"/>
            <a:cs typeface="Times New Roman" panose="02020603050405020304" pitchFamily="18" charset="0"/>
          </a:endParaRPr>
        </a:p>
      </dgm:t>
    </dgm:pt>
    <dgm:pt modelId="{0D05D9FA-D141-413E-A0C5-2FB18A0A8AB4}" type="parTrans" cxnId="{16BDE6DA-3EE5-4708-A798-290848B6CF9C}">
      <dgm:prSet/>
      <dgm:spPr/>
      <dgm:t>
        <a:bodyPr/>
        <a:lstStyle/>
        <a:p>
          <a:endParaRPr lang="ru-RU"/>
        </a:p>
      </dgm:t>
    </dgm:pt>
    <dgm:pt modelId="{B890B0FD-CE8D-485F-8342-FD4DFC4A8413}" type="sibTrans" cxnId="{16BDE6DA-3EE5-4708-A798-290848B6CF9C}">
      <dgm:prSet/>
      <dgm:spPr/>
      <dgm:t>
        <a:bodyPr/>
        <a:lstStyle/>
        <a:p>
          <a:endParaRPr lang="ru-RU"/>
        </a:p>
      </dgm:t>
    </dgm:pt>
    <dgm:pt modelId="{602E81A0-57D4-4A28-9BBC-2C375514F3B3}">
      <dgm:prSet custT="1"/>
      <dgm:spPr/>
      <dgm:t>
        <a:bodyPr/>
        <a:lstStyle/>
        <a:p>
          <a:r>
            <a:rPr lang="en-US" sz="1400" dirty="0">
              <a:latin typeface="Times New Roman" panose="02020603050405020304" pitchFamily="18" charset="0"/>
              <a:cs typeface="Times New Roman" panose="02020603050405020304" pitchFamily="18" charset="0"/>
            </a:rPr>
            <a:t>Socio-political</a:t>
          </a:r>
          <a:endParaRPr lang="ru-RU" sz="1400" dirty="0">
            <a:latin typeface="Times New Roman" panose="02020603050405020304" pitchFamily="18" charset="0"/>
            <a:cs typeface="Times New Roman" panose="02020603050405020304" pitchFamily="18" charset="0"/>
          </a:endParaRPr>
        </a:p>
      </dgm:t>
    </dgm:pt>
    <dgm:pt modelId="{6D81E468-8278-4267-8C94-057F18F1554F}" type="parTrans" cxnId="{15BEEFC0-1E29-4FBD-911A-C062CEBF79C2}">
      <dgm:prSet/>
      <dgm:spPr/>
      <dgm:t>
        <a:bodyPr/>
        <a:lstStyle/>
        <a:p>
          <a:endParaRPr lang="ru-RU"/>
        </a:p>
      </dgm:t>
    </dgm:pt>
    <dgm:pt modelId="{79C6345E-585F-4110-B3C2-C77D46A048CE}" type="sibTrans" cxnId="{15BEEFC0-1E29-4FBD-911A-C062CEBF79C2}">
      <dgm:prSet/>
      <dgm:spPr/>
      <dgm:t>
        <a:bodyPr/>
        <a:lstStyle/>
        <a:p>
          <a:endParaRPr lang="ru-RU"/>
        </a:p>
      </dgm:t>
    </dgm:pt>
    <dgm:pt modelId="{6B373555-6305-4000-9734-04D0385CBFB4}">
      <dgm:prSet custT="1"/>
      <dgm:spPr/>
      <dgm:t>
        <a:bodyPr/>
        <a:lstStyle/>
        <a:p>
          <a:r>
            <a:rPr lang="en-US" sz="1400" dirty="0">
              <a:latin typeface="Times New Roman" panose="02020603050405020304" pitchFamily="18" charset="0"/>
              <a:cs typeface="Times New Roman" panose="02020603050405020304" pitchFamily="18" charset="0"/>
            </a:rPr>
            <a:t>socio-cultural</a:t>
          </a:r>
          <a:endParaRPr lang="ru-RU" sz="1400" dirty="0">
            <a:latin typeface="Times New Roman" panose="02020603050405020304" pitchFamily="18" charset="0"/>
            <a:cs typeface="Times New Roman" panose="02020603050405020304" pitchFamily="18" charset="0"/>
          </a:endParaRPr>
        </a:p>
      </dgm:t>
    </dgm:pt>
    <dgm:pt modelId="{FD10430F-C7CE-460B-93D7-4706B82031B4}" type="parTrans" cxnId="{B8B2DEBD-8C92-4736-A769-749F290F8C02}">
      <dgm:prSet/>
      <dgm:spPr/>
      <dgm:t>
        <a:bodyPr/>
        <a:lstStyle/>
        <a:p>
          <a:endParaRPr lang="ru-RU"/>
        </a:p>
      </dgm:t>
    </dgm:pt>
    <dgm:pt modelId="{AD390215-3D96-48C5-B0CF-9C9880C6848B}" type="sibTrans" cxnId="{B8B2DEBD-8C92-4736-A769-749F290F8C02}">
      <dgm:prSet/>
      <dgm:spPr/>
      <dgm:t>
        <a:bodyPr/>
        <a:lstStyle/>
        <a:p>
          <a:endParaRPr lang="ru-RU"/>
        </a:p>
      </dgm:t>
    </dgm:pt>
    <dgm:pt modelId="{1FA01787-71D2-4FE7-9A16-69353D483387}" type="pres">
      <dgm:prSet presAssocID="{06273BEF-A926-423D-A6A6-EAB1BC2E744E}" presName="Name0" presStyleCnt="0">
        <dgm:presLayoutVars>
          <dgm:dir/>
          <dgm:animLvl val="lvl"/>
          <dgm:resizeHandles val="exact"/>
        </dgm:presLayoutVars>
      </dgm:prSet>
      <dgm:spPr/>
    </dgm:pt>
    <dgm:pt modelId="{90622BB9-FADB-4E46-BDC9-E6A268D8A067}" type="pres">
      <dgm:prSet presAssocID="{F2C2633F-26F3-417D-95C8-FADD3BB2E309}" presName="composite" presStyleCnt="0"/>
      <dgm:spPr/>
    </dgm:pt>
    <dgm:pt modelId="{7954AC1C-997C-4E63-A9EC-CE5CD2BFCF98}" type="pres">
      <dgm:prSet presAssocID="{F2C2633F-26F3-417D-95C8-FADD3BB2E309}" presName="parTx" presStyleLbl="alignNode1" presStyleIdx="0" presStyleCnt="1" custLinFactNeighborX="2941" custLinFactNeighborY="-6577">
        <dgm:presLayoutVars>
          <dgm:chMax val="0"/>
          <dgm:chPref val="0"/>
          <dgm:bulletEnabled val="1"/>
        </dgm:presLayoutVars>
      </dgm:prSet>
      <dgm:spPr/>
    </dgm:pt>
    <dgm:pt modelId="{604D6ABC-73C8-4FA8-A407-D1DBC372E1AE}" type="pres">
      <dgm:prSet presAssocID="{F2C2633F-26F3-417D-95C8-FADD3BB2E309}" presName="desTx" presStyleLbl="alignAccFollowNode1" presStyleIdx="0" presStyleCnt="1">
        <dgm:presLayoutVars>
          <dgm:bulletEnabled val="1"/>
        </dgm:presLayoutVars>
      </dgm:prSet>
      <dgm:spPr/>
    </dgm:pt>
  </dgm:ptLst>
  <dgm:cxnLst>
    <dgm:cxn modelId="{37A3798B-E2B3-40B0-8E85-8050073FCFC3}" type="presOf" srcId="{6B373555-6305-4000-9734-04D0385CBFB4}" destId="{604D6ABC-73C8-4FA8-A407-D1DBC372E1AE}" srcOrd="0" destOrd="1" presId="urn:microsoft.com/office/officeart/2005/8/layout/hList1"/>
    <dgm:cxn modelId="{538F8EB7-45E3-43B6-9BA8-D19FB415FAB2}" type="presOf" srcId="{602E81A0-57D4-4A28-9BBC-2C375514F3B3}" destId="{604D6ABC-73C8-4FA8-A407-D1DBC372E1AE}" srcOrd="0" destOrd="0" presId="urn:microsoft.com/office/officeart/2005/8/layout/hList1"/>
    <dgm:cxn modelId="{E59CC5BA-A8F7-455D-B327-A003B0A29C40}" type="presOf" srcId="{06273BEF-A926-423D-A6A6-EAB1BC2E744E}" destId="{1FA01787-71D2-4FE7-9A16-69353D483387}" srcOrd="0" destOrd="0" presId="urn:microsoft.com/office/officeart/2005/8/layout/hList1"/>
    <dgm:cxn modelId="{B8B2DEBD-8C92-4736-A769-749F290F8C02}" srcId="{F2C2633F-26F3-417D-95C8-FADD3BB2E309}" destId="{6B373555-6305-4000-9734-04D0385CBFB4}" srcOrd="1" destOrd="0" parTransId="{FD10430F-C7CE-460B-93D7-4706B82031B4}" sibTransId="{AD390215-3D96-48C5-B0CF-9C9880C6848B}"/>
    <dgm:cxn modelId="{15BEEFC0-1E29-4FBD-911A-C062CEBF79C2}" srcId="{F2C2633F-26F3-417D-95C8-FADD3BB2E309}" destId="{602E81A0-57D4-4A28-9BBC-2C375514F3B3}" srcOrd="0" destOrd="0" parTransId="{6D81E468-8278-4267-8C94-057F18F1554F}" sibTransId="{79C6345E-585F-4110-B3C2-C77D46A048CE}"/>
    <dgm:cxn modelId="{16BDE6DA-3EE5-4708-A798-290848B6CF9C}" srcId="{06273BEF-A926-423D-A6A6-EAB1BC2E744E}" destId="{F2C2633F-26F3-417D-95C8-FADD3BB2E309}" srcOrd="0" destOrd="0" parTransId="{0D05D9FA-D141-413E-A0C5-2FB18A0A8AB4}" sibTransId="{B890B0FD-CE8D-485F-8342-FD4DFC4A8413}"/>
    <dgm:cxn modelId="{A14B01F4-2F6F-4300-B5F9-E84D326B9EFE}" type="presOf" srcId="{F2C2633F-26F3-417D-95C8-FADD3BB2E309}" destId="{7954AC1C-997C-4E63-A9EC-CE5CD2BFCF98}" srcOrd="0" destOrd="0" presId="urn:microsoft.com/office/officeart/2005/8/layout/hList1"/>
    <dgm:cxn modelId="{52DD8D68-2543-43B3-91EF-9D6A704D7D2E}" type="presParOf" srcId="{1FA01787-71D2-4FE7-9A16-69353D483387}" destId="{90622BB9-FADB-4E46-BDC9-E6A268D8A067}" srcOrd="0" destOrd="0" presId="urn:microsoft.com/office/officeart/2005/8/layout/hList1"/>
    <dgm:cxn modelId="{B5DDCE33-88A4-4038-A657-6952C79787C5}" type="presParOf" srcId="{90622BB9-FADB-4E46-BDC9-E6A268D8A067}" destId="{7954AC1C-997C-4E63-A9EC-CE5CD2BFCF98}" srcOrd="0" destOrd="0" presId="urn:microsoft.com/office/officeart/2005/8/layout/hList1"/>
    <dgm:cxn modelId="{3BB01BCF-874F-43DD-8AA4-0C1C1580113F}" type="presParOf" srcId="{90622BB9-FADB-4E46-BDC9-E6A268D8A067}" destId="{604D6ABC-73C8-4FA8-A407-D1DBC372E1AE}" srcOrd="1" destOrd="0" presId="urn:microsoft.com/office/officeart/2005/8/layout/hList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6231E2-377D-478E-B40F-8C2AD88C40AD}" type="doc">
      <dgm:prSet loTypeId="urn:microsoft.com/office/officeart/2005/8/layout/hList1" loCatId="list" qsTypeId="urn:microsoft.com/office/officeart/2005/8/quickstyle/3d2#11" qsCatId="3D" csTypeId="urn:microsoft.com/office/officeart/2005/8/colors/accent1_2" csCatId="accent1" phldr="1"/>
      <dgm:spPr/>
      <dgm:t>
        <a:bodyPr/>
        <a:lstStyle/>
        <a:p>
          <a:endParaRPr lang="ru-RU"/>
        </a:p>
      </dgm:t>
    </dgm:pt>
    <dgm:pt modelId="{9E71908F-BDCB-4640-A0CD-F38A688F0BA2}">
      <dgm:prSet custT="1"/>
      <dgm:spPr>
        <a:solidFill>
          <a:schemeClr val="accent2">
            <a:lumMod val="40000"/>
            <a:lumOff val="6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Coherence</a:t>
          </a:r>
          <a:r>
            <a:rPr lang="uk-UA" sz="1600" dirty="0">
              <a:solidFill>
                <a:srgbClr val="002060"/>
              </a:solidFill>
              <a:latin typeface="Times New Roman" panose="02020603050405020304" pitchFamily="18" charset="0"/>
              <a:cs typeface="Times New Roman" panose="02020603050405020304" pitchFamily="18" charset="0"/>
            </a:rPr>
            <a:t> </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FF794B1D-CFF7-4DDF-ACBE-C49CAE82440C}" type="parTrans" cxnId="{DB88E5E4-CDC5-459B-8C9E-B219C3D4A793}">
      <dgm:prSet/>
      <dgm:spPr/>
      <dgm:t>
        <a:bodyPr/>
        <a:lstStyle/>
        <a:p>
          <a:endParaRPr lang="ru-RU"/>
        </a:p>
      </dgm:t>
    </dgm:pt>
    <dgm:pt modelId="{1478F109-653C-4EC0-A03F-14FC3F4B68CC}" type="sibTrans" cxnId="{DB88E5E4-CDC5-459B-8C9E-B219C3D4A793}">
      <dgm:prSet/>
      <dgm:spPr/>
      <dgm:t>
        <a:bodyPr/>
        <a:lstStyle/>
        <a:p>
          <a:endParaRPr lang="ru-RU"/>
        </a:p>
      </dgm:t>
    </dgm:pt>
    <dgm:pt modelId="{B6A15255-9791-4B4A-BE6F-DAE20F4CB058}">
      <dgm:prSet custT="1"/>
      <dgm:spPr/>
      <dgm:t>
        <a:bodyPr/>
        <a:lstStyle/>
        <a:p>
          <a:r>
            <a:rPr lang="en-US" sz="1400" dirty="0">
              <a:solidFill>
                <a:srgbClr val="002060"/>
              </a:solidFill>
              <a:latin typeface="Times New Roman" panose="02020603050405020304" pitchFamily="18" charset="0"/>
              <a:cs typeface="Times New Roman" panose="02020603050405020304" pitchFamily="18" charset="0"/>
            </a:rPr>
            <a:t>coordination of approaches, standards, processes, procedures</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232E9E84-FDED-47DF-84E2-3A001895D2E3}" type="parTrans" cxnId="{9AA0C8AA-8AFE-481B-B555-A430D5910655}">
      <dgm:prSet/>
      <dgm:spPr/>
      <dgm:t>
        <a:bodyPr/>
        <a:lstStyle/>
        <a:p>
          <a:endParaRPr lang="ru-RU"/>
        </a:p>
      </dgm:t>
    </dgm:pt>
    <dgm:pt modelId="{9A17E0F4-D5DD-4C97-8D09-DBEFA87F510D}" type="sibTrans" cxnId="{9AA0C8AA-8AFE-481B-B555-A430D5910655}">
      <dgm:prSet/>
      <dgm:spPr/>
      <dgm:t>
        <a:bodyPr/>
        <a:lstStyle/>
        <a:p>
          <a:endParaRPr lang="ru-RU"/>
        </a:p>
      </dgm:t>
    </dgm:pt>
    <dgm:pt modelId="{B5D42A79-AA82-46CE-B292-8804BF8A6A2F}" type="pres">
      <dgm:prSet presAssocID="{DF6231E2-377D-478E-B40F-8C2AD88C40AD}" presName="Name0" presStyleCnt="0">
        <dgm:presLayoutVars>
          <dgm:dir/>
          <dgm:animLvl val="lvl"/>
          <dgm:resizeHandles val="exact"/>
        </dgm:presLayoutVars>
      </dgm:prSet>
      <dgm:spPr/>
    </dgm:pt>
    <dgm:pt modelId="{71DC1FDD-3472-48E8-944E-1994CEBDDA00}" type="pres">
      <dgm:prSet presAssocID="{9E71908F-BDCB-4640-A0CD-F38A688F0BA2}" presName="composite" presStyleCnt="0"/>
      <dgm:spPr/>
    </dgm:pt>
    <dgm:pt modelId="{D49EBEB1-0341-4298-BCCD-4B4DBC87AC6B}" type="pres">
      <dgm:prSet presAssocID="{9E71908F-BDCB-4640-A0CD-F38A688F0BA2}" presName="parTx" presStyleLbl="alignNode1" presStyleIdx="0" presStyleCnt="1">
        <dgm:presLayoutVars>
          <dgm:chMax val="0"/>
          <dgm:chPref val="0"/>
          <dgm:bulletEnabled val="1"/>
        </dgm:presLayoutVars>
      </dgm:prSet>
      <dgm:spPr/>
    </dgm:pt>
    <dgm:pt modelId="{9E8B887B-079F-46DF-B690-250EB5B837CE}" type="pres">
      <dgm:prSet presAssocID="{9E71908F-BDCB-4640-A0CD-F38A688F0BA2}" presName="desTx" presStyleLbl="alignAccFollowNode1" presStyleIdx="0" presStyleCnt="1" custScaleY="106723" custLinFactNeighborX="5418" custLinFactNeighborY="9716">
        <dgm:presLayoutVars>
          <dgm:bulletEnabled val="1"/>
        </dgm:presLayoutVars>
      </dgm:prSet>
      <dgm:spPr/>
    </dgm:pt>
  </dgm:ptLst>
  <dgm:cxnLst>
    <dgm:cxn modelId="{0BF5973F-4FC1-475B-9405-588C8638C023}" type="presOf" srcId="{9E71908F-BDCB-4640-A0CD-F38A688F0BA2}" destId="{D49EBEB1-0341-4298-BCCD-4B4DBC87AC6B}" srcOrd="0" destOrd="0" presId="urn:microsoft.com/office/officeart/2005/8/layout/hList1"/>
    <dgm:cxn modelId="{DACC4A69-6470-488A-9A2A-040CBAD80767}" type="presOf" srcId="{B6A15255-9791-4B4A-BE6F-DAE20F4CB058}" destId="{9E8B887B-079F-46DF-B690-250EB5B837CE}" srcOrd="0" destOrd="0" presId="urn:microsoft.com/office/officeart/2005/8/layout/hList1"/>
    <dgm:cxn modelId="{6334D9A8-DDE2-4D72-9A27-268067D49124}" type="presOf" srcId="{DF6231E2-377D-478E-B40F-8C2AD88C40AD}" destId="{B5D42A79-AA82-46CE-B292-8804BF8A6A2F}" srcOrd="0" destOrd="0" presId="urn:microsoft.com/office/officeart/2005/8/layout/hList1"/>
    <dgm:cxn modelId="{9AA0C8AA-8AFE-481B-B555-A430D5910655}" srcId="{9E71908F-BDCB-4640-A0CD-F38A688F0BA2}" destId="{B6A15255-9791-4B4A-BE6F-DAE20F4CB058}" srcOrd="0" destOrd="0" parTransId="{232E9E84-FDED-47DF-84E2-3A001895D2E3}" sibTransId="{9A17E0F4-D5DD-4C97-8D09-DBEFA87F510D}"/>
    <dgm:cxn modelId="{DB88E5E4-CDC5-459B-8C9E-B219C3D4A793}" srcId="{DF6231E2-377D-478E-B40F-8C2AD88C40AD}" destId="{9E71908F-BDCB-4640-A0CD-F38A688F0BA2}" srcOrd="0" destOrd="0" parTransId="{FF794B1D-CFF7-4DDF-ACBE-C49CAE82440C}" sibTransId="{1478F109-653C-4EC0-A03F-14FC3F4B68CC}"/>
    <dgm:cxn modelId="{8FAC6FA3-7DDB-45BF-97F4-8F4F10607F5C}" type="presParOf" srcId="{B5D42A79-AA82-46CE-B292-8804BF8A6A2F}" destId="{71DC1FDD-3472-48E8-944E-1994CEBDDA00}" srcOrd="0" destOrd="0" presId="urn:microsoft.com/office/officeart/2005/8/layout/hList1"/>
    <dgm:cxn modelId="{39E94A65-A28E-400B-AF38-B3985B66BA66}" type="presParOf" srcId="{71DC1FDD-3472-48E8-944E-1994CEBDDA00}" destId="{D49EBEB1-0341-4298-BCCD-4B4DBC87AC6B}" srcOrd="0" destOrd="0" presId="urn:microsoft.com/office/officeart/2005/8/layout/hList1"/>
    <dgm:cxn modelId="{EC2078B0-5F32-421E-9BC6-9DC66D54176D}" type="presParOf" srcId="{71DC1FDD-3472-48E8-944E-1994CEBDDA00}" destId="{9E8B887B-079F-46DF-B690-250EB5B837CE}" srcOrd="1" destOrd="0" presId="urn:microsoft.com/office/officeart/2005/8/layout/hList1"/>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3CB4DB3-A7F0-4CE1-97BB-506AD1219663}" type="doc">
      <dgm:prSet loTypeId="urn:microsoft.com/office/officeart/2005/8/layout/hList1" loCatId="list" qsTypeId="urn:microsoft.com/office/officeart/2005/8/quickstyle/3d2#12" qsCatId="3D" csTypeId="urn:microsoft.com/office/officeart/2005/8/colors/accent1_2" csCatId="accent1" phldr="1"/>
      <dgm:spPr/>
      <dgm:t>
        <a:bodyPr/>
        <a:lstStyle/>
        <a:p>
          <a:endParaRPr lang="ru-RU"/>
        </a:p>
      </dgm:t>
    </dgm:pt>
    <dgm:pt modelId="{D964E5A7-86C4-420D-8763-7AEA2A5F83CA}">
      <dgm:prSet custT="1"/>
      <dgm:spPr>
        <a:solidFill>
          <a:schemeClr val="accent2">
            <a:lumMod val="60000"/>
            <a:lumOff val="4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Fluctuation</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5D30EA5B-3491-4832-9950-7E1F56928717}" type="parTrans" cxnId="{A40AA5C9-320E-4C4F-81E0-7DD1251F3F7B}">
      <dgm:prSet/>
      <dgm:spPr/>
      <dgm:t>
        <a:bodyPr/>
        <a:lstStyle/>
        <a:p>
          <a:endParaRPr lang="ru-RU"/>
        </a:p>
      </dgm:t>
    </dgm:pt>
    <dgm:pt modelId="{A0F3F582-8C58-4AFE-B1F9-A06345793604}" type="sibTrans" cxnId="{A40AA5C9-320E-4C4F-81E0-7DD1251F3F7B}">
      <dgm:prSet/>
      <dgm:spPr/>
      <dgm:t>
        <a:bodyPr/>
        <a:lstStyle/>
        <a:p>
          <a:endParaRPr lang="ru-RU"/>
        </a:p>
      </dgm:t>
    </dgm:pt>
    <dgm:pt modelId="{EBBEEC21-FA29-4125-AFC7-1EE11C9631F9}">
      <dgm:prSet custT="1"/>
      <dgm:spPr/>
      <dgm:t>
        <a:bodyPr/>
        <a:lstStyle/>
        <a:p>
          <a:r>
            <a:rPr lang="en-US" sz="1400" dirty="0">
              <a:solidFill>
                <a:srgbClr val="002060"/>
              </a:solidFill>
              <a:latin typeface="Times New Roman" panose="02020603050405020304" pitchFamily="18" charset="0"/>
              <a:cs typeface="Times New Roman" panose="02020603050405020304" pitchFamily="18" charset="0"/>
            </a:rPr>
            <a:t>Alternative trends that are harmonized</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405EF2C8-B428-43B1-9095-D90184361890}" type="parTrans" cxnId="{D767328C-09D3-4BB1-8C2C-CA9418208FB4}">
      <dgm:prSet/>
      <dgm:spPr/>
      <dgm:t>
        <a:bodyPr/>
        <a:lstStyle/>
        <a:p>
          <a:endParaRPr lang="ru-RU"/>
        </a:p>
      </dgm:t>
    </dgm:pt>
    <dgm:pt modelId="{097FE75C-5CF5-4397-B81E-A4DF0E42246D}" type="sibTrans" cxnId="{D767328C-09D3-4BB1-8C2C-CA9418208FB4}">
      <dgm:prSet/>
      <dgm:spPr/>
      <dgm:t>
        <a:bodyPr/>
        <a:lstStyle/>
        <a:p>
          <a:endParaRPr lang="ru-RU"/>
        </a:p>
      </dgm:t>
    </dgm:pt>
    <dgm:pt modelId="{FC0BF3C3-A43E-4B9B-95F2-A03B2C3D11B1}">
      <dgm:prSet custT="1"/>
      <dgm:spPr/>
      <dgm:t>
        <a:bodyPr/>
        <a:lstStyle/>
        <a:p>
          <a:r>
            <a:rPr lang="en-US" sz="1400" dirty="0">
              <a:solidFill>
                <a:srgbClr val="002060"/>
              </a:solidFill>
              <a:latin typeface="Times New Roman" panose="02020603050405020304" pitchFamily="18" charset="0"/>
              <a:cs typeface="Times New Roman" panose="02020603050405020304" pitchFamily="18" charset="0"/>
            </a:rPr>
            <a:t>Alternation of dominance: "embryos of a new state"</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7DB4DEF4-C1E7-4206-968A-0E840361FCB2}" type="parTrans" cxnId="{E4A339AF-AA30-4CF6-B5FF-E3AC8D7BADAE}">
      <dgm:prSet/>
      <dgm:spPr/>
      <dgm:t>
        <a:bodyPr/>
        <a:lstStyle/>
        <a:p>
          <a:endParaRPr lang="ru-RU"/>
        </a:p>
      </dgm:t>
    </dgm:pt>
    <dgm:pt modelId="{35B36DC4-271B-4D86-86A4-123669B06C44}" type="sibTrans" cxnId="{E4A339AF-AA30-4CF6-B5FF-E3AC8D7BADAE}">
      <dgm:prSet/>
      <dgm:spPr/>
      <dgm:t>
        <a:bodyPr/>
        <a:lstStyle/>
        <a:p>
          <a:endParaRPr lang="ru-RU"/>
        </a:p>
      </dgm:t>
    </dgm:pt>
    <dgm:pt modelId="{32990DF6-E444-4023-A747-341AE08A47CE}">
      <dgm:prSet/>
      <dgm:spPr/>
      <dgm:t>
        <a:bodyPr/>
        <a:lstStyle/>
        <a:p>
          <a:endParaRPr lang="ru-RU" sz="1200" dirty="0"/>
        </a:p>
      </dgm:t>
    </dgm:pt>
    <dgm:pt modelId="{E8B17C8F-8AE7-4BE6-B27E-39678D1B5026}" type="parTrans" cxnId="{F0AA1B06-68DB-4EA7-A552-8469D46550E5}">
      <dgm:prSet/>
      <dgm:spPr/>
      <dgm:t>
        <a:bodyPr/>
        <a:lstStyle/>
        <a:p>
          <a:endParaRPr lang="ru-RU"/>
        </a:p>
      </dgm:t>
    </dgm:pt>
    <dgm:pt modelId="{C334D566-0708-46F3-9867-341A87C9D9FB}" type="sibTrans" cxnId="{F0AA1B06-68DB-4EA7-A552-8469D46550E5}">
      <dgm:prSet/>
      <dgm:spPr/>
      <dgm:t>
        <a:bodyPr/>
        <a:lstStyle/>
        <a:p>
          <a:endParaRPr lang="ru-RU"/>
        </a:p>
      </dgm:t>
    </dgm:pt>
    <dgm:pt modelId="{9211CED7-25A7-4A11-9647-7FC662BCE959}" type="pres">
      <dgm:prSet presAssocID="{53CB4DB3-A7F0-4CE1-97BB-506AD1219663}" presName="Name0" presStyleCnt="0">
        <dgm:presLayoutVars>
          <dgm:dir/>
          <dgm:animLvl val="lvl"/>
          <dgm:resizeHandles val="exact"/>
        </dgm:presLayoutVars>
      </dgm:prSet>
      <dgm:spPr/>
    </dgm:pt>
    <dgm:pt modelId="{6046A2A0-D6B1-4890-B04C-A3F8A9AF9F90}" type="pres">
      <dgm:prSet presAssocID="{D964E5A7-86C4-420D-8763-7AEA2A5F83CA}" presName="composite" presStyleCnt="0"/>
      <dgm:spPr/>
    </dgm:pt>
    <dgm:pt modelId="{177810F7-FBFB-4951-B3E7-6E96F264B11C}" type="pres">
      <dgm:prSet presAssocID="{D964E5A7-86C4-420D-8763-7AEA2A5F83CA}" presName="parTx" presStyleLbl="alignNode1" presStyleIdx="0" presStyleCnt="1">
        <dgm:presLayoutVars>
          <dgm:chMax val="0"/>
          <dgm:chPref val="0"/>
          <dgm:bulletEnabled val="1"/>
        </dgm:presLayoutVars>
      </dgm:prSet>
      <dgm:spPr/>
    </dgm:pt>
    <dgm:pt modelId="{FDF3DB9E-A6FD-4C39-BD11-2A983A26A2E6}" type="pres">
      <dgm:prSet presAssocID="{D964E5A7-86C4-420D-8763-7AEA2A5F83CA}" presName="desTx" presStyleLbl="alignAccFollowNode1" presStyleIdx="0" presStyleCnt="1" custScaleY="100000">
        <dgm:presLayoutVars>
          <dgm:bulletEnabled val="1"/>
        </dgm:presLayoutVars>
      </dgm:prSet>
      <dgm:spPr/>
    </dgm:pt>
  </dgm:ptLst>
  <dgm:cxnLst>
    <dgm:cxn modelId="{F0AA1B06-68DB-4EA7-A552-8469D46550E5}" srcId="{D964E5A7-86C4-420D-8763-7AEA2A5F83CA}" destId="{32990DF6-E444-4023-A747-341AE08A47CE}" srcOrd="2" destOrd="0" parTransId="{E8B17C8F-8AE7-4BE6-B27E-39678D1B5026}" sibTransId="{C334D566-0708-46F3-9867-341A87C9D9FB}"/>
    <dgm:cxn modelId="{6B60C90B-3891-48E4-8B5E-9A8A7C211B1E}" type="presOf" srcId="{32990DF6-E444-4023-A747-341AE08A47CE}" destId="{FDF3DB9E-A6FD-4C39-BD11-2A983A26A2E6}" srcOrd="0" destOrd="2" presId="urn:microsoft.com/office/officeart/2005/8/layout/hList1"/>
    <dgm:cxn modelId="{F3FF4441-E35B-45A2-829B-DD8920124DC7}" type="presOf" srcId="{53CB4DB3-A7F0-4CE1-97BB-506AD1219663}" destId="{9211CED7-25A7-4A11-9647-7FC662BCE959}" srcOrd="0" destOrd="0" presId="urn:microsoft.com/office/officeart/2005/8/layout/hList1"/>
    <dgm:cxn modelId="{C1A8EC6B-A50E-473D-BF98-11C45508D922}" type="presOf" srcId="{FC0BF3C3-A43E-4B9B-95F2-A03B2C3D11B1}" destId="{FDF3DB9E-A6FD-4C39-BD11-2A983A26A2E6}" srcOrd="0" destOrd="1" presId="urn:microsoft.com/office/officeart/2005/8/layout/hList1"/>
    <dgm:cxn modelId="{8BF5466E-7FD9-4060-8C11-E6FC195F1557}" type="presOf" srcId="{EBBEEC21-FA29-4125-AFC7-1EE11C9631F9}" destId="{FDF3DB9E-A6FD-4C39-BD11-2A983A26A2E6}" srcOrd="0" destOrd="0" presId="urn:microsoft.com/office/officeart/2005/8/layout/hList1"/>
    <dgm:cxn modelId="{D767328C-09D3-4BB1-8C2C-CA9418208FB4}" srcId="{D964E5A7-86C4-420D-8763-7AEA2A5F83CA}" destId="{EBBEEC21-FA29-4125-AFC7-1EE11C9631F9}" srcOrd="0" destOrd="0" parTransId="{405EF2C8-B428-43B1-9095-D90184361890}" sibTransId="{097FE75C-5CF5-4397-B81E-A4DF0E42246D}"/>
    <dgm:cxn modelId="{5FB2DEA0-3AE3-4E36-A8B1-C0C0AB95D7EA}" type="presOf" srcId="{D964E5A7-86C4-420D-8763-7AEA2A5F83CA}" destId="{177810F7-FBFB-4951-B3E7-6E96F264B11C}" srcOrd="0" destOrd="0" presId="urn:microsoft.com/office/officeart/2005/8/layout/hList1"/>
    <dgm:cxn modelId="{E4A339AF-AA30-4CF6-B5FF-E3AC8D7BADAE}" srcId="{D964E5A7-86C4-420D-8763-7AEA2A5F83CA}" destId="{FC0BF3C3-A43E-4B9B-95F2-A03B2C3D11B1}" srcOrd="1" destOrd="0" parTransId="{7DB4DEF4-C1E7-4206-968A-0E840361FCB2}" sibTransId="{35B36DC4-271B-4D86-86A4-123669B06C44}"/>
    <dgm:cxn modelId="{A40AA5C9-320E-4C4F-81E0-7DD1251F3F7B}" srcId="{53CB4DB3-A7F0-4CE1-97BB-506AD1219663}" destId="{D964E5A7-86C4-420D-8763-7AEA2A5F83CA}" srcOrd="0" destOrd="0" parTransId="{5D30EA5B-3491-4832-9950-7E1F56928717}" sibTransId="{A0F3F582-8C58-4AFE-B1F9-A06345793604}"/>
    <dgm:cxn modelId="{610F0810-7B9A-465E-ADBB-591242373F6E}" type="presParOf" srcId="{9211CED7-25A7-4A11-9647-7FC662BCE959}" destId="{6046A2A0-D6B1-4890-B04C-A3F8A9AF9F90}" srcOrd="0" destOrd="0" presId="urn:microsoft.com/office/officeart/2005/8/layout/hList1"/>
    <dgm:cxn modelId="{BAD6E581-D7E8-4C04-99D0-BBFD3FE5D1DD}" type="presParOf" srcId="{6046A2A0-D6B1-4890-B04C-A3F8A9AF9F90}" destId="{177810F7-FBFB-4951-B3E7-6E96F264B11C}" srcOrd="0" destOrd="0" presId="urn:microsoft.com/office/officeart/2005/8/layout/hList1"/>
    <dgm:cxn modelId="{ECCB3ABF-DA95-44E6-862E-AF6A8F5105D7}" type="presParOf" srcId="{6046A2A0-D6B1-4890-B04C-A3F8A9AF9F90}" destId="{FDF3DB9E-A6FD-4C39-BD11-2A983A26A2E6}" srcOrd="1" destOrd="0" presId="urn:microsoft.com/office/officeart/2005/8/layout/hList1"/>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281B99-45FB-4008-84E4-6E45A339DC7F}" type="doc">
      <dgm:prSet loTypeId="urn:microsoft.com/office/officeart/2005/8/layout/hList1" loCatId="list" qsTypeId="urn:microsoft.com/office/officeart/2005/8/quickstyle/3d2#13" qsCatId="3D" csTypeId="urn:microsoft.com/office/officeart/2005/8/colors/accent1_2" csCatId="accent1" phldr="1"/>
      <dgm:spPr/>
      <dgm:t>
        <a:bodyPr/>
        <a:lstStyle/>
        <a:p>
          <a:endParaRPr lang="ru-RU"/>
        </a:p>
      </dgm:t>
    </dgm:pt>
    <dgm:pt modelId="{79B403A0-3C2E-45F6-87EF-438B62678337}">
      <dgm:prSet custT="1"/>
      <dgm:spPr>
        <a:solidFill>
          <a:schemeClr val="accent2">
            <a:lumMod val="75000"/>
          </a:schemeClr>
        </a:solidFill>
      </dgm:spPr>
      <dgm:t>
        <a:bodyPr/>
        <a:lstStyle/>
        <a:p>
          <a:pPr rtl="0"/>
          <a:r>
            <a:rPr lang="en-US" sz="1400" dirty="0">
              <a:solidFill>
                <a:schemeClr val="bg1"/>
              </a:solidFill>
              <a:latin typeface="Times New Roman" panose="02020603050405020304" pitchFamily="18" charset="0"/>
              <a:cs typeface="Times New Roman" panose="02020603050405020304" pitchFamily="18" charset="0"/>
            </a:rPr>
            <a:t>Bifurcation</a:t>
          </a:r>
          <a:r>
            <a:rPr lang="uk-UA" sz="1400" dirty="0">
              <a:solidFill>
                <a:schemeClr val="bg1"/>
              </a:solidFill>
              <a:latin typeface="Times New Roman" panose="02020603050405020304" pitchFamily="18" charset="0"/>
              <a:cs typeface="Times New Roman" panose="02020603050405020304" pitchFamily="18" charset="0"/>
            </a:rPr>
            <a:t>  </a:t>
          </a:r>
          <a:endParaRPr lang="ru-RU" sz="1400" dirty="0">
            <a:solidFill>
              <a:schemeClr val="bg1"/>
            </a:solidFill>
            <a:latin typeface="Times New Roman" panose="02020603050405020304" pitchFamily="18" charset="0"/>
            <a:cs typeface="Times New Roman" panose="02020603050405020304" pitchFamily="18" charset="0"/>
          </a:endParaRPr>
        </a:p>
      </dgm:t>
    </dgm:pt>
    <dgm:pt modelId="{86E862A1-B7A8-4C27-A4EA-A5CE511E38F9}" type="parTrans" cxnId="{BA3DC3C7-12C2-4671-A71A-D9F6E8FA4C1B}">
      <dgm:prSet/>
      <dgm:spPr/>
      <dgm:t>
        <a:bodyPr/>
        <a:lstStyle/>
        <a:p>
          <a:endParaRPr lang="ru-RU"/>
        </a:p>
      </dgm:t>
    </dgm:pt>
    <dgm:pt modelId="{5ABA75AB-9203-4428-A66D-CC2E1B2CFCDF}" type="sibTrans" cxnId="{BA3DC3C7-12C2-4671-A71A-D9F6E8FA4C1B}">
      <dgm:prSet/>
      <dgm:spPr/>
      <dgm:t>
        <a:bodyPr/>
        <a:lstStyle/>
        <a:p>
          <a:endParaRPr lang="ru-RU"/>
        </a:p>
      </dgm:t>
    </dgm:pt>
    <dgm:pt modelId="{A48B9452-3BAB-4B84-BAD5-0F641ACFAE74}">
      <dgm:prSet/>
      <dgm:spPr/>
      <dgm:t>
        <a:bodyPr/>
        <a:lstStyle/>
        <a:p>
          <a:r>
            <a:rPr lang="en-US" dirty="0">
              <a:solidFill>
                <a:srgbClr val="002060"/>
              </a:solidFill>
              <a:latin typeface="Times New Roman" panose="02020603050405020304" pitchFamily="18" charset="0"/>
              <a:cs typeface="Times New Roman" panose="02020603050405020304" pitchFamily="18" charset="0"/>
            </a:rPr>
            <a:t>Change settings</a:t>
          </a:r>
          <a:endParaRPr lang="ru-RU" dirty="0">
            <a:solidFill>
              <a:srgbClr val="002060"/>
            </a:solidFill>
            <a:latin typeface="Times New Roman" panose="02020603050405020304" pitchFamily="18" charset="0"/>
            <a:cs typeface="Times New Roman" panose="02020603050405020304" pitchFamily="18" charset="0"/>
          </a:endParaRPr>
        </a:p>
      </dgm:t>
    </dgm:pt>
    <dgm:pt modelId="{FDA21309-D53D-405E-A6FE-BAC178B50718}" type="parTrans" cxnId="{70A3F37D-A3DB-4EFC-BBB7-CCDCCE5F3F16}">
      <dgm:prSet/>
      <dgm:spPr/>
      <dgm:t>
        <a:bodyPr/>
        <a:lstStyle/>
        <a:p>
          <a:endParaRPr lang="ru-RU"/>
        </a:p>
      </dgm:t>
    </dgm:pt>
    <dgm:pt modelId="{F9FD768D-01FA-4169-9D54-4650B21895A0}" type="sibTrans" cxnId="{70A3F37D-A3DB-4EFC-BBB7-CCDCCE5F3F16}">
      <dgm:prSet/>
      <dgm:spPr/>
      <dgm:t>
        <a:bodyPr/>
        <a:lstStyle/>
        <a:p>
          <a:endParaRPr lang="ru-RU"/>
        </a:p>
      </dgm:t>
    </dgm:pt>
    <dgm:pt modelId="{9F44528D-994A-4482-B3D6-3F822F701CDC}">
      <dgm:prSet/>
      <dgm:spPr/>
      <dgm:t>
        <a:bodyPr/>
        <a:lstStyle/>
        <a:p>
          <a:r>
            <a:rPr lang="en-US" dirty="0">
              <a:solidFill>
                <a:srgbClr val="002060"/>
              </a:solidFill>
              <a:latin typeface="Times New Roman" panose="02020603050405020304" pitchFamily="18" charset="0"/>
              <a:cs typeface="Times New Roman" panose="02020603050405020304" pitchFamily="18" charset="0"/>
            </a:rPr>
            <a:t>New standards: transition to a new order</a:t>
          </a:r>
          <a:endParaRPr lang="ru-RU" dirty="0">
            <a:solidFill>
              <a:srgbClr val="002060"/>
            </a:solidFill>
            <a:latin typeface="Times New Roman" panose="02020603050405020304" pitchFamily="18" charset="0"/>
            <a:cs typeface="Times New Roman" panose="02020603050405020304" pitchFamily="18" charset="0"/>
          </a:endParaRPr>
        </a:p>
      </dgm:t>
    </dgm:pt>
    <dgm:pt modelId="{00AE4D25-7064-4382-AD0F-9C5A84995E82}" type="parTrans" cxnId="{2220F9A0-F0E7-42FA-818A-04C52407C7DB}">
      <dgm:prSet/>
      <dgm:spPr/>
      <dgm:t>
        <a:bodyPr/>
        <a:lstStyle/>
        <a:p>
          <a:endParaRPr lang="ru-RU"/>
        </a:p>
      </dgm:t>
    </dgm:pt>
    <dgm:pt modelId="{240ADB04-42A1-44AC-8FAD-2F771E2D3DE9}" type="sibTrans" cxnId="{2220F9A0-F0E7-42FA-818A-04C52407C7DB}">
      <dgm:prSet/>
      <dgm:spPr/>
      <dgm:t>
        <a:bodyPr/>
        <a:lstStyle/>
        <a:p>
          <a:endParaRPr lang="ru-RU"/>
        </a:p>
      </dgm:t>
    </dgm:pt>
    <dgm:pt modelId="{B5C5A80F-BB83-4D3B-969D-43B05551C1EF}" type="pres">
      <dgm:prSet presAssocID="{7C281B99-45FB-4008-84E4-6E45A339DC7F}" presName="Name0" presStyleCnt="0">
        <dgm:presLayoutVars>
          <dgm:dir/>
          <dgm:animLvl val="lvl"/>
          <dgm:resizeHandles val="exact"/>
        </dgm:presLayoutVars>
      </dgm:prSet>
      <dgm:spPr/>
    </dgm:pt>
    <dgm:pt modelId="{F068E05E-CCB0-48A7-BBF7-F4353AFE179E}" type="pres">
      <dgm:prSet presAssocID="{79B403A0-3C2E-45F6-87EF-438B62678337}" presName="composite" presStyleCnt="0"/>
      <dgm:spPr/>
    </dgm:pt>
    <dgm:pt modelId="{5B7F7899-2CBB-4345-AEA0-5C3F3DEDBD51}" type="pres">
      <dgm:prSet presAssocID="{79B403A0-3C2E-45F6-87EF-438B62678337}" presName="parTx" presStyleLbl="alignNode1" presStyleIdx="0" presStyleCnt="1" custLinFactNeighborY="9594">
        <dgm:presLayoutVars>
          <dgm:chMax val="0"/>
          <dgm:chPref val="0"/>
          <dgm:bulletEnabled val="1"/>
        </dgm:presLayoutVars>
      </dgm:prSet>
      <dgm:spPr/>
    </dgm:pt>
    <dgm:pt modelId="{D97E5BD3-378D-4C76-A9C6-4A9742C27084}" type="pres">
      <dgm:prSet presAssocID="{79B403A0-3C2E-45F6-87EF-438B62678337}" presName="desTx" presStyleLbl="alignAccFollowNode1" presStyleIdx="0" presStyleCnt="1">
        <dgm:presLayoutVars>
          <dgm:bulletEnabled val="1"/>
        </dgm:presLayoutVars>
      </dgm:prSet>
      <dgm:spPr/>
    </dgm:pt>
  </dgm:ptLst>
  <dgm:cxnLst>
    <dgm:cxn modelId="{43953409-2BBB-4E96-A7E8-282FE0A52A0A}" type="presOf" srcId="{7C281B99-45FB-4008-84E4-6E45A339DC7F}" destId="{B5C5A80F-BB83-4D3B-969D-43B05551C1EF}" srcOrd="0" destOrd="0" presId="urn:microsoft.com/office/officeart/2005/8/layout/hList1"/>
    <dgm:cxn modelId="{22C7C160-BCA8-450C-B2A8-89C6335B4A6D}" type="presOf" srcId="{A48B9452-3BAB-4B84-BAD5-0F641ACFAE74}" destId="{D97E5BD3-378D-4C76-A9C6-4A9742C27084}" srcOrd="0" destOrd="0" presId="urn:microsoft.com/office/officeart/2005/8/layout/hList1"/>
    <dgm:cxn modelId="{7D7DB779-5DFB-4394-9C98-8211E6A5AFDF}" type="presOf" srcId="{79B403A0-3C2E-45F6-87EF-438B62678337}" destId="{5B7F7899-2CBB-4345-AEA0-5C3F3DEDBD51}" srcOrd="0" destOrd="0" presId="urn:microsoft.com/office/officeart/2005/8/layout/hList1"/>
    <dgm:cxn modelId="{70A3F37D-A3DB-4EFC-BBB7-CCDCCE5F3F16}" srcId="{79B403A0-3C2E-45F6-87EF-438B62678337}" destId="{A48B9452-3BAB-4B84-BAD5-0F641ACFAE74}" srcOrd="0" destOrd="0" parTransId="{FDA21309-D53D-405E-A6FE-BAC178B50718}" sibTransId="{F9FD768D-01FA-4169-9D54-4650B21895A0}"/>
    <dgm:cxn modelId="{2220F9A0-F0E7-42FA-818A-04C52407C7DB}" srcId="{79B403A0-3C2E-45F6-87EF-438B62678337}" destId="{9F44528D-994A-4482-B3D6-3F822F701CDC}" srcOrd="1" destOrd="0" parTransId="{00AE4D25-7064-4382-AD0F-9C5A84995E82}" sibTransId="{240ADB04-42A1-44AC-8FAD-2F771E2D3DE9}"/>
    <dgm:cxn modelId="{BA3DC3C7-12C2-4671-A71A-D9F6E8FA4C1B}" srcId="{7C281B99-45FB-4008-84E4-6E45A339DC7F}" destId="{79B403A0-3C2E-45F6-87EF-438B62678337}" srcOrd="0" destOrd="0" parTransId="{86E862A1-B7A8-4C27-A4EA-A5CE511E38F9}" sibTransId="{5ABA75AB-9203-4428-A66D-CC2E1B2CFCDF}"/>
    <dgm:cxn modelId="{962C07F0-58F6-46FB-8705-9BE385D63464}" type="presOf" srcId="{9F44528D-994A-4482-B3D6-3F822F701CDC}" destId="{D97E5BD3-378D-4C76-A9C6-4A9742C27084}" srcOrd="0" destOrd="1" presId="urn:microsoft.com/office/officeart/2005/8/layout/hList1"/>
    <dgm:cxn modelId="{7D216390-D1A5-431C-89D0-2722DC3C8E87}" type="presParOf" srcId="{B5C5A80F-BB83-4D3B-969D-43B05551C1EF}" destId="{F068E05E-CCB0-48A7-BBF7-F4353AFE179E}" srcOrd="0" destOrd="0" presId="urn:microsoft.com/office/officeart/2005/8/layout/hList1"/>
    <dgm:cxn modelId="{419B6B95-970F-4456-881C-33621939869D}" type="presParOf" srcId="{F068E05E-CCB0-48A7-BBF7-F4353AFE179E}" destId="{5B7F7899-2CBB-4345-AEA0-5C3F3DEDBD51}" srcOrd="0" destOrd="0" presId="urn:microsoft.com/office/officeart/2005/8/layout/hList1"/>
    <dgm:cxn modelId="{136CA1E2-953C-429D-92A0-91802F018FFB}" type="presParOf" srcId="{F068E05E-CCB0-48A7-BBF7-F4353AFE179E}" destId="{D97E5BD3-378D-4C76-A9C6-4A9742C27084}" srcOrd="1" destOrd="0" presId="urn:microsoft.com/office/officeart/2005/8/layout/hList1"/>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FC6A3FA-D55D-4D53-A0FF-E1F36EAED8C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19DAB79F-0FA4-446E-AEAB-5A052D753247}">
      <dgm:prSet custT="1"/>
      <dgm:spPr>
        <a:solidFill>
          <a:schemeClr val="accent2">
            <a:lumMod val="60000"/>
            <a:lumOff val="40000"/>
          </a:schemeClr>
        </a:solidFill>
      </dgm:spPr>
      <dgm:t>
        <a:bodyPr/>
        <a:lstStyle/>
        <a:p>
          <a:pPr algn="ctr" rtl="0"/>
          <a:r>
            <a:rPr lang="en-US" sz="1800" dirty="0">
              <a:solidFill>
                <a:srgbClr val="002060"/>
              </a:solidFill>
              <a:latin typeface="Times New Roman" panose="02020603050405020304" pitchFamily="18" charset="0"/>
              <a:cs typeface="Times New Roman" panose="02020603050405020304" pitchFamily="18" charset="0"/>
            </a:rPr>
            <a:t>Fig. 1 New quality: synergy of higher education development (author's idea)</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402606E3-3639-41A9-810A-1F037FF7F804}" type="parTrans" cxnId="{D1BB8723-41A8-4A6F-A943-05DA0C35DE82}">
      <dgm:prSet/>
      <dgm:spPr/>
      <dgm:t>
        <a:bodyPr/>
        <a:lstStyle/>
        <a:p>
          <a:endParaRPr lang="ru-RU"/>
        </a:p>
      </dgm:t>
    </dgm:pt>
    <dgm:pt modelId="{1D78B8C0-5295-4BB8-BD93-E38AA759B2EF}" type="sibTrans" cxnId="{D1BB8723-41A8-4A6F-A943-05DA0C35DE82}">
      <dgm:prSet/>
      <dgm:spPr/>
      <dgm:t>
        <a:bodyPr/>
        <a:lstStyle/>
        <a:p>
          <a:endParaRPr lang="ru-RU"/>
        </a:p>
      </dgm:t>
    </dgm:pt>
    <dgm:pt modelId="{3C4694E4-5F0E-40F3-B568-930DA6328B65}" type="pres">
      <dgm:prSet presAssocID="{EFC6A3FA-D55D-4D53-A0FF-E1F36EAED8CA}" presName="linear" presStyleCnt="0">
        <dgm:presLayoutVars>
          <dgm:animLvl val="lvl"/>
          <dgm:resizeHandles val="exact"/>
        </dgm:presLayoutVars>
      </dgm:prSet>
      <dgm:spPr/>
    </dgm:pt>
    <dgm:pt modelId="{9BD5B1D7-5903-4C5F-9C50-31A4F76E8FFF}" type="pres">
      <dgm:prSet presAssocID="{19DAB79F-0FA4-446E-AEAB-5A052D753247}" presName="parentText" presStyleLbl="node1" presStyleIdx="0" presStyleCnt="1">
        <dgm:presLayoutVars>
          <dgm:chMax val="0"/>
          <dgm:bulletEnabled val="1"/>
        </dgm:presLayoutVars>
      </dgm:prSet>
      <dgm:spPr/>
    </dgm:pt>
  </dgm:ptLst>
  <dgm:cxnLst>
    <dgm:cxn modelId="{D1BB8723-41A8-4A6F-A943-05DA0C35DE82}" srcId="{EFC6A3FA-D55D-4D53-A0FF-E1F36EAED8CA}" destId="{19DAB79F-0FA4-446E-AEAB-5A052D753247}" srcOrd="0" destOrd="0" parTransId="{402606E3-3639-41A9-810A-1F037FF7F804}" sibTransId="{1D78B8C0-5295-4BB8-BD93-E38AA759B2EF}"/>
    <dgm:cxn modelId="{74D1198B-D103-4E18-95D0-863EF7DC5478}" type="presOf" srcId="{EFC6A3FA-D55D-4D53-A0FF-E1F36EAED8CA}" destId="{3C4694E4-5F0E-40F3-B568-930DA6328B65}" srcOrd="0" destOrd="0" presId="urn:microsoft.com/office/officeart/2005/8/layout/vList2"/>
    <dgm:cxn modelId="{54AE03D5-C766-467E-B8C8-E10E801543C6}" type="presOf" srcId="{19DAB79F-0FA4-446E-AEAB-5A052D753247}" destId="{9BD5B1D7-5903-4C5F-9C50-31A4F76E8FFF}" srcOrd="0" destOrd="0" presId="urn:microsoft.com/office/officeart/2005/8/layout/vList2"/>
    <dgm:cxn modelId="{CFEB130E-44BC-4BA1-A460-978CBC5E7754}" type="presParOf" srcId="{3C4694E4-5F0E-40F3-B568-930DA6328B65}" destId="{9BD5B1D7-5903-4C5F-9C50-31A4F76E8FFF}" srcOrd="0" destOrd="0" presId="urn:microsoft.com/office/officeart/2005/8/layout/vList2"/>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813C6EF-F51E-428D-BB17-FEBA83EB358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27110F49-27B4-46C2-96D0-89937725D59D}">
      <dgm:prSet custT="1"/>
      <dgm:spPr>
        <a:solidFill>
          <a:schemeClr val="accent2">
            <a:lumMod val="40000"/>
            <a:lumOff val="60000"/>
          </a:schemeClr>
        </a:solidFill>
      </dgm:spPr>
      <dgm:t>
        <a:bodyPr/>
        <a:lstStyle/>
        <a:p>
          <a:pPr algn="ctr" rtl="0"/>
          <a:r>
            <a:rPr lang="en-US" sz="2800" b="0" baseline="0" dirty="0">
              <a:solidFill>
                <a:srgbClr val="002060"/>
              </a:solidFill>
              <a:latin typeface="Times New Roman" panose="02020603050405020304" pitchFamily="18" charset="0"/>
              <a:cs typeface="Times New Roman" panose="02020603050405020304" pitchFamily="18" charset="0"/>
            </a:rPr>
            <a:t>QUALITY ASSURANCE (QA) IN HIGHER EDUCATION: KEY MILESTONES OF HISTORY</a:t>
          </a:r>
          <a:endParaRPr lang="ru-RU" sz="2800" b="0" dirty="0">
            <a:solidFill>
              <a:srgbClr val="002060"/>
            </a:solidFill>
            <a:latin typeface="Times New Roman" panose="02020603050405020304" pitchFamily="18" charset="0"/>
            <a:cs typeface="Times New Roman" panose="02020603050405020304" pitchFamily="18" charset="0"/>
          </a:endParaRPr>
        </a:p>
      </dgm:t>
    </dgm:pt>
    <dgm:pt modelId="{AE943C47-6112-4740-BBFB-09E23CD4862A}" type="parTrans" cxnId="{624F9E9D-EA1C-4BC2-8C04-1A9E017DBEB4}">
      <dgm:prSet/>
      <dgm:spPr/>
      <dgm:t>
        <a:bodyPr/>
        <a:lstStyle/>
        <a:p>
          <a:endParaRPr lang="ru-RU"/>
        </a:p>
      </dgm:t>
    </dgm:pt>
    <dgm:pt modelId="{55D8CF9A-0575-4589-B10E-F626997951F9}" type="sibTrans" cxnId="{624F9E9D-EA1C-4BC2-8C04-1A9E017DBEB4}">
      <dgm:prSet/>
      <dgm:spPr/>
      <dgm:t>
        <a:bodyPr/>
        <a:lstStyle/>
        <a:p>
          <a:endParaRPr lang="ru-RU"/>
        </a:p>
      </dgm:t>
    </dgm:pt>
    <dgm:pt modelId="{039E4578-B7BD-4F8D-B0E0-074568116337}" type="pres">
      <dgm:prSet presAssocID="{E813C6EF-F51E-428D-BB17-FEBA83EB3585}" presName="linear" presStyleCnt="0">
        <dgm:presLayoutVars>
          <dgm:animLvl val="lvl"/>
          <dgm:resizeHandles val="exact"/>
        </dgm:presLayoutVars>
      </dgm:prSet>
      <dgm:spPr/>
    </dgm:pt>
    <dgm:pt modelId="{9AF722C5-F3D0-4760-A87E-501EF93B8388}" type="pres">
      <dgm:prSet presAssocID="{27110F49-27B4-46C2-96D0-89937725D59D}" presName="parentText" presStyleLbl="node1" presStyleIdx="0" presStyleCnt="1">
        <dgm:presLayoutVars>
          <dgm:chMax val="0"/>
          <dgm:bulletEnabled val="1"/>
        </dgm:presLayoutVars>
      </dgm:prSet>
      <dgm:spPr/>
    </dgm:pt>
  </dgm:ptLst>
  <dgm:cxnLst>
    <dgm:cxn modelId="{64551909-2C9E-45AD-AF47-38D61B69EB73}" type="presOf" srcId="{27110F49-27B4-46C2-96D0-89937725D59D}" destId="{9AF722C5-F3D0-4760-A87E-501EF93B8388}" srcOrd="0" destOrd="0" presId="urn:microsoft.com/office/officeart/2005/8/layout/vList2"/>
    <dgm:cxn modelId="{D36FCA1B-3F4E-495B-A3F2-69E8DD4CAC11}" type="presOf" srcId="{E813C6EF-F51E-428D-BB17-FEBA83EB3585}" destId="{039E4578-B7BD-4F8D-B0E0-074568116337}" srcOrd="0" destOrd="0" presId="urn:microsoft.com/office/officeart/2005/8/layout/vList2"/>
    <dgm:cxn modelId="{624F9E9D-EA1C-4BC2-8C04-1A9E017DBEB4}" srcId="{E813C6EF-F51E-428D-BB17-FEBA83EB3585}" destId="{27110F49-27B4-46C2-96D0-89937725D59D}" srcOrd="0" destOrd="0" parTransId="{AE943C47-6112-4740-BBFB-09E23CD4862A}" sibTransId="{55D8CF9A-0575-4589-B10E-F626997951F9}"/>
    <dgm:cxn modelId="{ED916240-28B9-4DD7-9876-5D1EEBC3CEA8}" type="presParOf" srcId="{039E4578-B7BD-4F8D-B0E0-074568116337}" destId="{9AF722C5-F3D0-4760-A87E-501EF93B838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37E2C3-8227-430E-A206-2D570090C61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617E50D9-9679-4AA9-8AF2-079401B9CDE2}">
      <dgm:prSet custT="1"/>
      <dgm:spPr>
        <a:solidFill>
          <a:schemeClr val="accent2">
            <a:lumMod val="60000"/>
            <a:lumOff val="40000"/>
          </a:schemeClr>
        </a:solidFill>
      </dgm:spPr>
      <dgm:t>
        <a:bodyPr/>
        <a:lstStyle/>
        <a:p>
          <a:pPr rtl="0"/>
          <a:r>
            <a:rPr lang="en-US" sz="2000" b="1" dirty="0">
              <a:solidFill>
                <a:srgbClr val="002060"/>
              </a:solidFill>
              <a:latin typeface="Times New Roman" panose="02020603050405020304" pitchFamily="18" charset="0"/>
              <a:cs typeface="Times New Roman" panose="02020603050405020304" pitchFamily="18" charset="0"/>
            </a:rPr>
            <a:t>2006</a:t>
          </a:r>
          <a:r>
            <a:rPr lang="uk-UA" sz="2000" b="1" dirty="0">
              <a:solidFill>
                <a:srgbClr val="002060"/>
              </a:solidFill>
              <a:latin typeface="Times New Roman" panose="02020603050405020304" pitchFamily="18" charset="0"/>
              <a:cs typeface="Times New Roman" panose="02020603050405020304" pitchFamily="18" charset="0"/>
            </a:rPr>
            <a:t>-2019</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F73FEEFB-6B7F-4AB1-99E4-BE355BE4F8CB}" type="parTrans" cxnId="{4E340EC1-A495-45AA-B654-23E57082F07B}">
      <dgm:prSet/>
      <dgm:spPr/>
      <dgm:t>
        <a:bodyPr/>
        <a:lstStyle/>
        <a:p>
          <a:endParaRPr lang="ru-RU"/>
        </a:p>
      </dgm:t>
    </dgm:pt>
    <dgm:pt modelId="{D756923B-D9F5-4386-A1C9-A4BAB7B3C187}" type="sibTrans" cxnId="{4E340EC1-A495-45AA-B654-23E57082F07B}">
      <dgm:prSet/>
      <dgm:spPr/>
      <dgm:t>
        <a:bodyPr/>
        <a:lstStyle/>
        <a:p>
          <a:endParaRPr lang="ru-RU"/>
        </a:p>
      </dgm:t>
    </dgm:pt>
    <dgm:pt modelId="{52BEF2F7-C63A-4361-AB5F-1B3DFD2A2A9F}">
      <dgm:prSet custT="1"/>
      <dgm:spPr>
        <a:solidFill>
          <a:schemeClr val="accent2">
            <a:lumMod val="60000"/>
            <a:lumOff val="40000"/>
          </a:schemeClr>
        </a:solidFill>
      </dgm:spPr>
      <dgm:t>
        <a:bodyPr/>
        <a:lstStyle/>
        <a:p>
          <a:pPr rtl="0"/>
          <a:r>
            <a:rPr lang="en-US" sz="2000" b="1" dirty="0">
              <a:solidFill>
                <a:srgbClr val="002060"/>
              </a:solidFill>
              <a:latin typeface="Times New Roman" panose="02020603050405020304" pitchFamily="18" charset="0"/>
              <a:cs typeface="Times New Roman" panose="02020603050405020304" pitchFamily="18" charset="0"/>
            </a:rPr>
            <a:t>2008</a:t>
          </a:r>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dgm:t>
    </dgm:pt>
    <dgm:pt modelId="{51B6D634-2AEC-4753-88E7-5BA11BACD2A5}" type="parTrans" cxnId="{246683CD-DB56-4163-A5BB-0D150F2372FD}">
      <dgm:prSet/>
      <dgm:spPr/>
      <dgm:t>
        <a:bodyPr/>
        <a:lstStyle/>
        <a:p>
          <a:endParaRPr lang="ru-RU"/>
        </a:p>
      </dgm:t>
    </dgm:pt>
    <dgm:pt modelId="{B4AAD612-D18C-4907-976C-7659920C46AB}" type="sibTrans" cxnId="{246683CD-DB56-4163-A5BB-0D150F2372FD}">
      <dgm:prSet/>
      <dgm:spPr/>
      <dgm:t>
        <a:bodyPr/>
        <a:lstStyle/>
        <a:p>
          <a:endParaRPr lang="ru-RU"/>
        </a:p>
      </dgm:t>
    </dgm:pt>
    <dgm:pt modelId="{2CED48AF-E107-43AF-92F3-56FA47E07EDF}">
      <dgm:prSet/>
      <dgm:spPr>
        <a:solidFill>
          <a:schemeClr val="accent2">
            <a:lumMod val="50000"/>
          </a:schemeClr>
        </a:solidFill>
      </dgm:spPr>
      <dgm:t>
        <a:bodyPr/>
        <a:lstStyle/>
        <a:p>
          <a:pPr rtl="0"/>
          <a:r>
            <a:rPr lang="en-US" b="1" dirty="0">
              <a:latin typeface="Times New Roman" panose="02020603050405020304" pitchFamily="18" charset="0"/>
              <a:cs typeface="Times New Roman" panose="02020603050405020304" pitchFamily="18" charset="0"/>
            </a:rPr>
            <a:t>2015</a:t>
          </a:r>
          <a:r>
            <a:rPr lang="en-US" dirty="0"/>
            <a:t> </a:t>
          </a:r>
          <a:endParaRPr lang="ru-RU" dirty="0"/>
        </a:p>
      </dgm:t>
    </dgm:pt>
    <dgm:pt modelId="{B4084AA6-3046-499E-9B02-AFE48E7E3A8A}" type="parTrans" cxnId="{E3903617-3674-49A1-B8F1-3A05AACE4AF9}">
      <dgm:prSet/>
      <dgm:spPr/>
      <dgm:t>
        <a:bodyPr/>
        <a:lstStyle/>
        <a:p>
          <a:endParaRPr lang="ru-RU"/>
        </a:p>
      </dgm:t>
    </dgm:pt>
    <dgm:pt modelId="{119855EE-A096-484E-94C1-8E7F96864FC7}" type="sibTrans" cxnId="{E3903617-3674-49A1-B8F1-3A05AACE4AF9}">
      <dgm:prSet/>
      <dgm:spPr/>
      <dgm:t>
        <a:bodyPr/>
        <a:lstStyle/>
        <a:p>
          <a:endParaRPr lang="ru-RU"/>
        </a:p>
      </dgm:t>
    </dgm:pt>
    <dgm:pt modelId="{7717CC3E-47BC-44B8-A797-13F40DE272F5}">
      <dgm:prSet custT="1"/>
      <dgm:spPr/>
      <dgm:t>
        <a:bodyPr/>
        <a:lstStyle/>
        <a:p>
          <a:pPr algn="ctr"/>
          <a:r>
            <a:rPr lang="en-US" sz="2000" dirty="0">
              <a:solidFill>
                <a:srgbClr val="002060"/>
              </a:solidFill>
              <a:latin typeface="Times New Roman" panose="02020603050405020304" pitchFamily="18" charset="0"/>
              <a:cs typeface="Times New Roman" panose="02020603050405020304" pitchFamily="18" charset="0"/>
            </a:rPr>
            <a:t>European Quality Assurance Forum (EQAF)</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72E36501-62EA-4A6A-9795-EA873FB13B21}" type="parTrans" cxnId="{60305315-DE17-4B86-AF73-C6F423660C4B}">
      <dgm:prSet/>
      <dgm:spPr/>
      <dgm:t>
        <a:bodyPr/>
        <a:lstStyle/>
        <a:p>
          <a:endParaRPr lang="ru-RU"/>
        </a:p>
      </dgm:t>
    </dgm:pt>
    <dgm:pt modelId="{B8D24610-73F6-4D7C-BC31-DE010889ABA2}" type="sibTrans" cxnId="{60305315-DE17-4B86-AF73-C6F423660C4B}">
      <dgm:prSet/>
      <dgm:spPr/>
      <dgm:t>
        <a:bodyPr/>
        <a:lstStyle/>
        <a:p>
          <a:endParaRPr lang="ru-RU"/>
        </a:p>
      </dgm:t>
    </dgm:pt>
    <dgm:pt modelId="{A28F5695-5B30-4305-9695-DAF0B1004814}">
      <dgm:prSet custT="1"/>
      <dgm:spPr/>
      <dgm:t>
        <a:bodyPr/>
        <a:lstStyle/>
        <a:p>
          <a:pPr algn="ctr"/>
          <a:r>
            <a:rPr lang="en-US" sz="2000" dirty="0">
              <a:solidFill>
                <a:srgbClr val="002060"/>
              </a:solidFill>
              <a:latin typeface="Times New Roman" panose="02020603050405020304" pitchFamily="18" charset="0"/>
              <a:cs typeface="Times New Roman" panose="02020603050405020304" pitchFamily="18" charset="0"/>
            </a:rPr>
            <a:t>European Register for the Quality Assurance of Higher Education (EQAR)</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0625CA4E-2E1C-4A3F-B5BE-769D4B9D9D54}" type="parTrans" cxnId="{68B8D489-6181-4E4D-BFB3-A72C12A7F720}">
      <dgm:prSet/>
      <dgm:spPr/>
      <dgm:t>
        <a:bodyPr/>
        <a:lstStyle/>
        <a:p>
          <a:endParaRPr lang="ru-RU"/>
        </a:p>
      </dgm:t>
    </dgm:pt>
    <dgm:pt modelId="{DF736BC9-02BB-4E60-91FE-EA8B1919F47B}" type="sibTrans" cxnId="{68B8D489-6181-4E4D-BFB3-A72C12A7F720}">
      <dgm:prSet/>
      <dgm:spPr/>
      <dgm:t>
        <a:bodyPr/>
        <a:lstStyle/>
        <a:p>
          <a:endParaRPr lang="ru-RU"/>
        </a:p>
      </dgm:t>
    </dgm:pt>
    <dgm:pt modelId="{8DC450FB-A43A-4015-8448-58D2224D966A}">
      <dgm:prSet custT="1"/>
      <dgm:spPr/>
      <dgm:t>
        <a:bodyPr/>
        <a:lstStyle/>
        <a:p>
          <a:pPr algn="ctr" rtl="0"/>
          <a:r>
            <a:rPr lang="en-US" sz="2000" dirty="0">
              <a:solidFill>
                <a:srgbClr val="002060"/>
              </a:solidFill>
              <a:latin typeface="Times New Roman" panose="02020603050405020304" pitchFamily="18" charset="0"/>
              <a:cs typeface="Times New Roman" panose="02020603050405020304" pitchFamily="18" charset="0"/>
            </a:rPr>
            <a:t>ESG 2015 adopted. E4, EQAR, Education International and BUSINESSEUROPE groups proposed</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9004C8A5-EE90-4490-8079-5458AC128773}" type="parTrans" cxnId="{A47A7CAD-F0D3-4B6A-BE73-6677DEBEA3ED}">
      <dgm:prSet/>
      <dgm:spPr/>
      <dgm:t>
        <a:bodyPr/>
        <a:lstStyle/>
        <a:p>
          <a:endParaRPr lang="ru-RU"/>
        </a:p>
      </dgm:t>
    </dgm:pt>
    <dgm:pt modelId="{1AEC00E4-A05B-4B95-A260-D97480D79ED1}" type="sibTrans" cxnId="{A47A7CAD-F0D3-4B6A-BE73-6677DEBEA3ED}">
      <dgm:prSet/>
      <dgm:spPr/>
      <dgm:t>
        <a:bodyPr/>
        <a:lstStyle/>
        <a:p>
          <a:endParaRPr lang="ru-RU"/>
        </a:p>
      </dgm:t>
    </dgm:pt>
    <dgm:pt modelId="{B8D4EAEC-38F0-42DA-9C21-3CE7EDE1AAA2}" type="pres">
      <dgm:prSet presAssocID="{A637E2C3-8227-430E-A206-2D570090C610}" presName="linearFlow" presStyleCnt="0">
        <dgm:presLayoutVars>
          <dgm:dir/>
          <dgm:animLvl val="lvl"/>
          <dgm:resizeHandles val="exact"/>
        </dgm:presLayoutVars>
      </dgm:prSet>
      <dgm:spPr/>
    </dgm:pt>
    <dgm:pt modelId="{5B5C9D85-5FED-48A3-B5F1-4122CEA3D80B}" type="pres">
      <dgm:prSet presAssocID="{617E50D9-9679-4AA9-8AF2-079401B9CDE2}" presName="composite" presStyleCnt="0"/>
      <dgm:spPr/>
    </dgm:pt>
    <dgm:pt modelId="{31B36E13-3D0C-40AC-8148-2CA39A239130}" type="pres">
      <dgm:prSet presAssocID="{617E50D9-9679-4AA9-8AF2-079401B9CDE2}" presName="parentText" presStyleLbl="alignNode1" presStyleIdx="0" presStyleCnt="3">
        <dgm:presLayoutVars>
          <dgm:chMax val="1"/>
          <dgm:bulletEnabled val="1"/>
        </dgm:presLayoutVars>
      </dgm:prSet>
      <dgm:spPr/>
    </dgm:pt>
    <dgm:pt modelId="{9F50941E-6D5E-4D5D-8F22-9E40A67AEFD8}" type="pres">
      <dgm:prSet presAssocID="{617E50D9-9679-4AA9-8AF2-079401B9CDE2}" presName="descendantText" presStyleLbl="alignAcc1" presStyleIdx="0" presStyleCnt="3" custLinFactNeighborX="816" custLinFactNeighborY="-9465">
        <dgm:presLayoutVars>
          <dgm:bulletEnabled val="1"/>
        </dgm:presLayoutVars>
      </dgm:prSet>
      <dgm:spPr/>
    </dgm:pt>
    <dgm:pt modelId="{99A7689E-3BE9-45F5-915D-120207EF121D}" type="pres">
      <dgm:prSet presAssocID="{D756923B-D9F5-4386-A1C9-A4BAB7B3C187}" presName="sp" presStyleCnt="0"/>
      <dgm:spPr/>
    </dgm:pt>
    <dgm:pt modelId="{B35646FA-35EE-48CE-966F-63EA7E185F86}" type="pres">
      <dgm:prSet presAssocID="{52BEF2F7-C63A-4361-AB5F-1B3DFD2A2A9F}" presName="composite" presStyleCnt="0"/>
      <dgm:spPr/>
    </dgm:pt>
    <dgm:pt modelId="{1232DEFB-75DC-4508-9DBA-7A8093040B93}" type="pres">
      <dgm:prSet presAssocID="{52BEF2F7-C63A-4361-AB5F-1B3DFD2A2A9F}" presName="parentText" presStyleLbl="alignNode1" presStyleIdx="1" presStyleCnt="3">
        <dgm:presLayoutVars>
          <dgm:chMax val="1"/>
          <dgm:bulletEnabled val="1"/>
        </dgm:presLayoutVars>
      </dgm:prSet>
      <dgm:spPr/>
    </dgm:pt>
    <dgm:pt modelId="{706344AE-ADB9-42DC-8D07-5BD747A343FC}" type="pres">
      <dgm:prSet presAssocID="{52BEF2F7-C63A-4361-AB5F-1B3DFD2A2A9F}" presName="descendantText" presStyleLbl="alignAcc1" presStyleIdx="1" presStyleCnt="3">
        <dgm:presLayoutVars>
          <dgm:bulletEnabled val="1"/>
        </dgm:presLayoutVars>
      </dgm:prSet>
      <dgm:spPr/>
    </dgm:pt>
    <dgm:pt modelId="{46384D7A-31E5-41C4-91E1-C9B6AAE42922}" type="pres">
      <dgm:prSet presAssocID="{B4AAD612-D18C-4907-976C-7659920C46AB}" presName="sp" presStyleCnt="0"/>
      <dgm:spPr/>
    </dgm:pt>
    <dgm:pt modelId="{247BE803-C3EB-4788-8605-E43DE764CE3C}" type="pres">
      <dgm:prSet presAssocID="{2CED48AF-E107-43AF-92F3-56FA47E07EDF}" presName="composite" presStyleCnt="0"/>
      <dgm:spPr/>
    </dgm:pt>
    <dgm:pt modelId="{25BB645D-43C4-46DB-8CE2-A506A9D75D64}" type="pres">
      <dgm:prSet presAssocID="{2CED48AF-E107-43AF-92F3-56FA47E07EDF}" presName="parentText" presStyleLbl="alignNode1" presStyleIdx="2" presStyleCnt="3">
        <dgm:presLayoutVars>
          <dgm:chMax val="1"/>
          <dgm:bulletEnabled val="1"/>
        </dgm:presLayoutVars>
      </dgm:prSet>
      <dgm:spPr/>
    </dgm:pt>
    <dgm:pt modelId="{D741EB21-5F5B-4EDC-9C9C-E375538D3913}" type="pres">
      <dgm:prSet presAssocID="{2CED48AF-E107-43AF-92F3-56FA47E07EDF}" presName="descendantText" presStyleLbl="alignAcc1" presStyleIdx="2" presStyleCnt="3">
        <dgm:presLayoutVars>
          <dgm:bulletEnabled val="1"/>
        </dgm:presLayoutVars>
      </dgm:prSet>
      <dgm:spPr/>
    </dgm:pt>
  </dgm:ptLst>
  <dgm:cxnLst>
    <dgm:cxn modelId="{60305315-DE17-4B86-AF73-C6F423660C4B}" srcId="{617E50D9-9679-4AA9-8AF2-079401B9CDE2}" destId="{7717CC3E-47BC-44B8-A797-13F40DE272F5}" srcOrd="0" destOrd="0" parTransId="{72E36501-62EA-4A6A-9795-EA873FB13B21}" sibTransId="{B8D24610-73F6-4D7C-BC31-DE010889ABA2}"/>
    <dgm:cxn modelId="{E3903617-3674-49A1-B8F1-3A05AACE4AF9}" srcId="{A637E2C3-8227-430E-A206-2D570090C610}" destId="{2CED48AF-E107-43AF-92F3-56FA47E07EDF}" srcOrd="2" destOrd="0" parTransId="{B4084AA6-3046-499E-9B02-AFE48E7E3A8A}" sibTransId="{119855EE-A096-484E-94C1-8E7F96864FC7}"/>
    <dgm:cxn modelId="{B63CF733-8F6D-45A8-A367-7B3A4093E307}" type="presOf" srcId="{617E50D9-9679-4AA9-8AF2-079401B9CDE2}" destId="{31B36E13-3D0C-40AC-8148-2CA39A239130}" srcOrd="0" destOrd="0" presId="urn:microsoft.com/office/officeart/2005/8/layout/chevron2"/>
    <dgm:cxn modelId="{C6A90034-D4BD-4479-8846-D2CBFFB59F34}" type="presOf" srcId="{2CED48AF-E107-43AF-92F3-56FA47E07EDF}" destId="{25BB645D-43C4-46DB-8CE2-A506A9D75D64}" srcOrd="0" destOrd="0" presId="urn:microsoft.com/office/officeart/2005/8/layout/chevron2"/>
    <dgm:cxn modelId="{8EED2A44-F2A0-4B4F-A878-4EC20DB68D52}" type="presOf" srcId="{52BEF2F7-C63A-4361-AB5F-1B3DFD2A2A9F}" destId="{1232DEFB-75DC-4508-9DBA-7A8093040B93}" srcOrd="0" destOrd="0" presId="urn:microsoft.com/office/officeart/2005/8/layout/chevron2"/>
    <dgm:cxn modelId="{ED48A785-C3BA-4BC8-9FE9-C047EED1892B}" type="presOf" srcId="{8DC450FB-A43A-4015-8448-58D2224D966A}" destId="{D741EB21-5F5B-4EDC-9C9C-E375538D3913}" srcOrd="0" destOrd="0" presId="urn:microsoft.com/office/officeart/2005/8/layout/chevron2"/>
    <dgm:cxn modelId="{68B8D489-6181-4E4D-BFB3-A72C12A7F720}" srcId="{52BEF2F7-C63A-4361-AB5F-1B3DFD2A2A9F}" destId="{A28F5695-5B30-4305-9695-DAF0B1004814}" srcOrd="0" destOrd="0" parTransId="{0625CA4E-2E1C-4A3F-B5BE-769D4B9D9D54}" sibTransId="{DF736BC9-02BB-4E60-91FE-EA8B1919F47B}"/>
    <dgm:cxn modelId="{A47A7CAD-F0D3-4B6A-BE73-6677DEBEA3ED}" srcId="{2CED48AF-E107-43AF-92F3-56FA47E07EDF}" destId="{8DC450FB-A43A-4015-8448-58D2224D966A}" srcOrd="0" destOrd="0" parTransId="{9004C8A5-EE90-4490-8079-5458AC128773}" sibTransId="{1AEC00E4-A05B-4B95-A260-D97480D79ED1}"/>
    <dgm:cxn modelId="{4E340EC1-A495-45AA-B654-23E57082F07B}" srcId="{A637E2C3-8227-430E-A206-2D570090C610}" destId="{617E50D9-9679-4AA9-8AF2-079401B9CDE2}" srcOrd="0" destOrd="0" parTransId="{F73FEEFB-6B7F-4AB1-99E4-BE355BE4F8CB}" sibTransId="{D756923B-D9F5-4386-A1C9-A4BAB7B3C187}"/>
    <dgm:cxn modelId="{246683CD-DB56-4163-A5BB-0D150F2372FD}" srcId="{A637E2C3-8227-430E-A206-2D570090C610}" destId="{52BEF2F7-C63A-4361-AB5F-1B3DFD2A2A9F}" srcOrd="1" destOrd="0" parTransId="{51B6D634-2AEC-4753-88E7-5BA11BACD2A5}" sibTransId="{B4AAD612-D18C-4907-976C-7659920C46AB}"/>
    <dgm:cxn modelId="{1B97CAE1-53C0-4718-A972-DCA77A09C4C5}" type="presOf" srcId="{A28F5695-5B30-4305-9695-DAF0B1004814}" destId="{706344AE-ADB9-42DC-8D07-5BD747A343FC}" srcOrd="0" destOrd="0" presId="urn:microsoft.com/office/officeart/2005/8/layout/chevron2"/>
    <dgm:cxn modelId="{1A2A7FEC-0CD5-46AE-AF3A-6C1FDE9A107B}" type="presOf" srcId="{7717CC3E-47BC-44B8-A797-13F40DE272F5}" destId="{9F50941E-6D5E-4D5D-8F22-9E40A67AEFD8}" srcOrd="0" destOrd="0" presId="urn:microsoft.com/office/officeart/2005/8/layout/chevron2"/>
    <dgm:cxn modelId="{598CBDF3-71E6-41A1-B8BE-C3771463A561}" type="presOf" srcId="{A637E2C3-8227-430E-A206-2D570090C610}" destId="{B8D4EAEC-38F0-42DA-9C21-3CE7EDE1AAA2}" srcOrd="0" destOrd="0" presId="urn:microsoft.com/office/officeart/2005/8/layout/chevron2"/>
    <dgm:cxn modelId="{5A1F3BB0-D078-4D2B-85BC-45D7CCB08C5A}" type="presParOf" srcId="{B8D4EAEC-38F0-42DA-9C21-3CE7EDE1AAA2}" destId="{5B5C9D85-5FED-48A3-B5F1-4122CEA3D80B}" srcOrd="0" destOrd="0" presId="urn:microsoft.com/office/officeart/2005/8/layout/chevron2"/>
    <dgm:cxn modelId="{D0CAE65D-7718-4FAD-81D1-E2F74EA6C825}" type="presParOf" srcId="{5B5C9D85-5FED-48A3-B5F1-4122CEA3D80B}" destId="{31B36E13-3D0C-40AC-8148-2CA39A239130}" srcOrd="0" destOrd="0" presId="urn:microsoft.com/office/officeart/2005/8/layout/chevron2"/>
    <dgm:cxn modelId="{AD2DF54B-F8CE-4C99-919C-4E198E73AA6D}" type="presParOf" srcId="{5B5C9D85-5FED-48A3-B5F1-4122CEA3D80B}" destId="{9F50941E-6D5E-4D5D-8F22-9E40A67AEFD8}" srcOrd="1" destOrd="0" presId="urn:microsoft.com/office/officeart/2005/8/layout/chevron2"/>
    <dgm:cxn modelId="{E0B74658-1929-43F4-9C4E-448F57602E51}" type="presParOf" srcId="{B8D4EAEC-38F0-42DA-9C21-3CE7EDE1AAA2}" destId="{99A7689E-3BE9-45F5-915D-120207EF121D}" srcOrd="1" destOrd="0" presId="urn:microsoft.com/office/officeart/2005/8/layout/chevron2"/>
    <dgm:cxn modelId="{9012C483-CF7D-47F2-AFAA-9033D25B2D0C}" type="presParOf" srcId="{B8D4EAEC-38F0-42DA-9C21-3CE7EDE1AAA2}" destId="{B35646FA-35EE-48CE-966F-63EA7E185F86}" srcOrd="2" destOrd="0" presId="urn:microsoft.com/office/officeart/2005/8/layout/chevron2"/>
    <dgm:cxn modelId="{7531B082-F988-4B99-8D08-0D6BCDF02888}" type="presParOf" srcId="{B35646FA-35EE-48CE-966F-63EA7E185F86}" destId="{1232DEFB-75DC-4508-9DBA-7A8093040B93}" srcOrd="0" destOrd="0" presId="urn:microsoft.com/office/officeart/2005/8/layout/chevron2"/>
    <dgm:cxn modelId="{D576A8F9-1966-4D24-8390-05FEF18DEEEF}" type="presParOf" srcId="{B35646FA-35EE-48CE-966F-63EA7E185F86}" destId="{706344AE-ADB9-42DC-8D07-5BD747A343FC}" srcOrd="1" destOrd="0" presId="urn:microsoft.com/office/officeart/2005/8/layout/chevron2"/>
    <dgm:cxn modelId="{3BDEC5BA-9E67-44E2-990C-73F37A62AC62}" type="presParOf" srcId="{B8D4EAEC-38F0-42DA-9C21-3CE7EDE1AAA2}" destId="{46384D7A-31E5-41C4-91E1-C9B6AAE42922}" srcOrd="3" destOrd="0" presId="urn:microsoft.com/office/officeart/2005/8/layout/chevron2"/>
    <dgm:cxn modelId="{2B3AA4D4-941D-44C0-83F6-6D6038E0F1A8}" type="presParOf" srcId="{B8D4EAEC-38F0-42DA-9C21-3CE7EDE1AAA2}" destId="{247BE803-C3EB-4788-8605-E43DE764CE3C}" srcOrd="4" destOrd="0" presId="urn:microsoft.com/office/officeart/2005/8/layout/chevron2"/>
    <dgm:cxn modelId="{6ABFD55B-41A4-4642-BE3E-6437A952A20C}" type="presParOf" srcId="{247BE803-C3EB-4788-8605-E43DE764CE3C}" destId="{25BB645D-43C4-46DB-8CE2-A506A9D75D64}" srcOrd="0" destOrd="0" presId="urn:microsoft.com/office/officeart/2005/8/layout/chevron2"/>
    <dgm:cxn modelId="{79A9B341-3675-434D-9CD0-8D1476DCDE68}" type="presParOf" srcId="{247BE803-C3EB-4788-8605-E43DE764CE3C}" destId="{D741EB21-5F5B-4EDC-9C9C-E375538D3913}"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6659BEE-FCED-4FCF-B7DB-224946B0D758}"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ru-RU"/>
        </a:p>
      </dgm:t>
    </dgm:pt>
    <dgm:pt modelId="{7C421816-7A5D-40C2-B100-9DF4CFAFD66F}">
      <dgm:prSet/>
      <dgm:spPr>
        <a:solidFill>
          <a:schemeClr val="accent2">
            <a:lumMod val="50000"/>
          </a:schemeClr>
        </a:solidFill>
      </dgm:spPr>
      <dgm:t>
        <a:bodyPr/>
        <a:lstStyle/>
        <a:p>
          <a:pPr rtl="0"/>
          <a:r>
            <a:rPr lang="en-US" b="1" baseline="0" dirty="0">
              <a:latin typeface="Times New Roman" panose="02020603050405020304" pitchFamily="18" charset="0"/>
              <a:cs typeface="Times New Roman" panose="02020603050405020304" pitchFamily="18" charset="0"/>
            </a:rPr>
            <a:t>Principles of quality assurance in EHEA</a:t>
          </a:r>
          <a:endParaRPr lang="ru-RU" dirty="0">
            <a:latin typeface="Times New Roman" panose="02020603050405020304" pitchFamily="18" charset="0"/>
            <a:cs typeface="Times New Roman" panose="02020603050405020304" pitchFamily="18" charset="0"/>
          </a:endParaRPr>
        </a:p>
      </dgm:t>
    </dgm:pt>
    <dgm:pt modelId="{A10098C8-60D0-4A24-A2E0-FC7A608C758A}" type="parTrans" cxnId="{463BFF15-83EA-438A-9055-A59DEC4345E3}">
      <dgm:prSet/>
      <dgm:spPr/>
      <dgm:t>
        <a:bodyPr/>
        <a:lstStyle/>
        <a:p>
          <a:endParaRPr lang="ru-RU"/>
        </a:p>
      </dgm:t>
    </dgm:pt>
    <dgm:pt modelId="{401965CC-E240-4DBE-BA46-A01AD34ACF54}" type="sibTrans" cxnId="{463BFF15-83EA-438A-9055-A59DEC4345E3}">
      <dgm:prSet/>
      <dgm:spPr/>
      <dgm:t>
        <a:bodyPr/>
        <a:lstStyle/>
        <a:p>
          <a:endParaRPr lang="ru-RU"/>
        </a:p>
      </dgm:t>
    </dgm:pt>
    <dgm:pt modelId="{49941DCE-D380-4762-9119-6F3A8C214446}" type="pres">
      <dgm:prSet presAssocID="{36659BEE-FCED-4FCF-B7DB-224946B0D758}" presName="linearFlow" presStyleCnt="0">
        <dgm:presLayoutVars>
          <dgm:dir/>
          <dgm:resizeHandles val="exact"/>
        </dgm:presLayoutVars>
      </dgm:prSet>
      <dgm:spPr/>
    </dgm:pt>
    <dgm:pt modelId="{94313041-D44E-4481-A298-834FA79CCE71}" type="pres">
      <dgm:prSet presAssocID="{7C421816-7A5D-40C2-B100-9DF4CFAFD66F}" presName="composite" presStyleCnt="0"/>
      <dgm:spPr/>
    </dgm:pt>
    <dgm:pt modelId="{4F44438B-2143-4697-8F4E-6B51C56F6838}" type="pres">
      <dgm:prSet presAssocID="{7C421816-7A5D-40C2-B100-9DF4CFAFD66F}" presName="imgShp" presStyleLbl="fgImgPlace1" presStyleIdx="0" presStyleCnt="1" custScaleX="135859" custLinFactNeighborX="-35678"/>
      <dgm:spPr>
        <a:blipFill>
          <a:blip xmlns:r="http://schemas.openxmlformats.org/officeDocument/2006/relationships" r:embed="rId1">
            <a:extLst>
              <a:ext uri="{28A0092B-C50C-407E-A947-70E740481C1C}">
                <a14:useLocalDpi xmlns:a14="http://schemas.microsoft.com/office/drawing/2010/main" val="0"/>
              </a:ext>
            </a:extLst>
          </a:blip>
          <a:srcRect/>
          <a:stretch>
            <a:fillRect t="-43000" b="-43000"/>
          </a:stretch>
        </a:blipFill>
      </dgm:spPr>
    </dgm:pt>
    <dgm:pt modelId="{D6A85565-3F7D-401A-9125-0BC2A1AE8983}" type="pres">
      <dgm:prSet presAssocID="{7C421816-7A5D-40C2-B100-9DF4CFAFD66F}" presName="txShp" presStyleLbl="node1" presStyleIdx="0" presStyleCnt="1">
        <dgm:presLayoutVars>
          <dgm:bulletEnabled val="1"/>
        </dgm:presLayoutVars>
      </dgm:prSet>
      <dgm:spPr/>
    </dgm:pt>
  </dgm:ptLst>
  <dgm:cxnLst>
    <dgm:cxn modelId="{463BFF15-83EA-438A-9055-A59DEC4345E3}" srcId="{36659BEE-FCED-4FCF-B7DB-224946B0D758}" destId="{7C421816-7A5D-40C2-B100-9DF4CFAFD66F}" srcOrd="0" destOrd="0" parTransId="{A10098C8-60D0-4A24-A2E0-FC7A608C758A}" sibTransId="{401965CC-E240-4DBE-BA46-A01AD34ACF54}"/>
    <dgm:cxn modelId="{DCFB85BF-EC1A-4C4B-83BE-679650FA9292}" type="presOf" srcId="{36659BEE-FCED-4FCF-B7DB-224946B0D758}" destId="{49941DCE-D380-4762-9119-6F3A8C214446}" srcOrd="0" destOrd="0" presId="urn:microsoft.com/office/officeart/2005/8/layout/vList3#1"/>
    <dgm:cxn modelId="{7243D3F8-A751-47D2-9CE6-6798BCB46027}" type="presOf" srcId="{7C421816-7A5D-40C2-B100-9DF4CFAFD66F}" destId="{D6A85565-3F7D-401A-9125-0BC2A1AE8983}" srcOrd="0" destOrd="0" presId="urn:microsoft.com/office/officeart/2005/8/layout/vList3#1"/>
    <dgm:cxn modelId="{D3F07C3D-412F-4AB9-8A01-F92D5F8BF40A}" type="presParOf" srcId="{49941DCE-D380-4762-9119-6F3A8C214446}" destId="{94313041-D44E-4481-A298-834FA79CCE71}" srcOrd="0" destOrd="0" presId="urn:microsoft.com/office/officeart/2005/8/layout/vList3#1"/>
    <dgm:cxn modelId="{DB048324-5B80-4E67-A13F-E6C0D72488D7}" type="presParOf" srcId="{94313041-D44E-4481-A298-834FA79CCE71}" destId="{4F44438B-2143-4697-8F4E-6B51C56F6838}" srcOrd="0" destOrd="0" presId="urn:microsoft.com/office/officeart/2005/8/layout/vList3#1"/>
    <dgm:cxn modelId="{5354CDCF-33A5-43B6-9166-7A3BCD9AC984}" type="presParOf" srcId="{94313041-D44E-4481-A298-834FA79CCE71}" destId="{D6A85565-3F7D-401A-9125-0BC2A1AE8983}" srcOrd="1" destOrd="0" presId="urn:microsoft.com/office/officeart/2005/8/layout/vList3#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973128B-5505-4BBF-B520-1ABF4FAF0FA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2F3A2FAF-E61B-4CB6-AE54-DEEF6BFF37B2}">
      <dgm:prSet custT="1"/>
      <dgm:spPr>
        <a:solidFill>
          <a:schemeClr val="accent2">
            <a:lumMod val="50000"/>
          </a:schemeClr>
        </a:solidFill>
      </dgm:spPr>
      <dgm:t>
        <a:bodyPr/>
        <a:lstStyle/>
        <a:p>
          <a:pPr rtl="0"/>
          <a:r>
            <a:rPr lang="ru-RU" sz="2000" b="1" dirty="0">
              <a:latin typeface="Times New Roman" panose="02020603050405020304" pitchFamily="18" charset="0"/>
              <a:cs typeface="Times New Roman" panose="02020603050405020304" pitchFamily="18" charset="0"/>
            </a:rPr>
            <a:t>2005</a:t>
          </a:r>
        </a:p>
      </dgm:t>
    </dgm:pt>
    <dgm:pt modelId="{60D89556-6BF3-4990-801F-5A1EA5D86F60}" type="parTrans" cxnId="{590941FA-72B6-4695-834F-0E63EC08710E}">
      <dgm:prSet/>
      <dgm:spPr/>
      <dgm:t>
        <a:bodyPr/>
        <a:lstStyle/>
        <a:p>
          <a:endParaRPr lang="ru-RU"/>
        </a:p>
      </dgm:t>
    </dgm:pt>
    <dgm:pt modelId="{5B8D08B4-A85C-48F9-8119-F52DC6295421}" type="sibTrans" cxnId="{590941FA-72B6-4695-834F-0E63EC08710E}">
      <dgm:prSet/>
      <dgm:spPr/>
      <dgm:t>
        <a:bodyPr/>
        <a:lstStyle/>
        <a:p>
          <a:endParaRPr lang="ru-RU"/>
        </a:p>
      </dgm:t>
    </dgm:pt>
    <dgm:pt modelId="{9F58103F-3683-42E9-BDA0-643EBDD95CF6}">
      <dgm:prSet custT="1"/>
      <dgm:spPr/>
      <dgm:t>
        <a:bodyPr/>
        <a:lstStyle/>
        <a:p>
          <a:pPr algn="ctr"/>
          <a:r>
            <a:rPr lang="en-US" sz="1800" dirty="0">
              <a:solidFill>
                <a:srgbClr val="002060"/>
              </a:solidFill>
              <a:latin typeface="Times New Roman" panose="02020603050405020304" pitchFamily="18" charset="0"/>
              <a:cs typeface="Times New Roman" panose="02020603050405020304" pitchFamily="18" charset="0"/>
            </a:rPr>
            <a:t>Quality Assurance Standards and Recommendations in the EHEA (ESG). Proposed by group E4 (ENQA, ESU, EUA, EURASHE</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C7A160FB-C40A-4BF7-84CD-24BF47890BE7}" type="parTrans" cxnId="{DF45F17D-B2E2-4D8B-A3CA-D7C3BC3CEA0D}">
      <dgm:prSet/>
      <dgm:spPr/>
      <dgm:t>
        <a:bodyPr/>
        <a:lstStyle/>
        <a:p>
          <a:endParaRPr lang="ru-RU"/>
        </a:p>
      </dgm:t>
    </dgm:pt>
    <dgm:pt modelId="{866D1B3E-6EC8-4CEE-A418-A031F4051B35}" type="sibTrans" cxnId="{DF45F17D-B2E2-4D8B-A3CA-D7C3BC3CEA0D}">
      <dgm:prSet/>
      <dgm:spPr/>
      <dgm:t>
        <a:bodyPr/>
        <a:lstStyle/>
        <a:p>
          <a:endParaRPr lang="ru-RU"/>
        </a:p>
      </dgm:t>
    </dgm:pt>
    <dgm:pt modelId="{79B99894-99E4-4888-AF2B-36C97F1F4719}" type="pres">
      <dgm:prSet presAssocID="{7973128B-5505-4BBF-B520-1ABF4FAF0FA8}" presName="linearFlow" presStyleCnt="0">
        <dgm:presLayoutVars>
          <dgm:dir/>
          <dgm:animLvl val="lvl"/>
          <dgm:resizeHandles val="exact"/>
        </dgm:presLayoutVars>
      </dgm:prSet>
      <dgm:spPr/>
    </dgm:pt>
    <dgm:pt modelId="{F7C80177-8F19-4C83-9684-EE94542B762D}" type="pres">
      <dgm:prSet presAssocID="{2F3A2FAF-E61B-4CB6-AE54-DEEF6BFF37B2}" presName="composite" presStyleCnt="0"/>
      <dgm:spPr/>
    </dgm:pt>
    <dgm:pt modelId="{F5217D47-CBA0-4419-9275-F26EA0DBC74E}" type="pres">
      <dgm:prSet presAssocID="{2F3A2FAF-E61B-4CB6-AE54-DEEF6BFF37B2}" presName="parentText" presStyleLbl="alignNode1" presStyleIdx="0" presStyleCnt="1" custScaleX="125094">
        <dgm:presLayoutVars>
          <dgm:chMax val="1"/>
          <dgm:bulletEnabled val="1"/>
        </dgm:presLayoutVars>
      </dgm:prSet>
      <dgm:spPr/>
    </dgm:pt>
    <dgm:pt modelId="{5FFBCAEA-0C06-4B2D-854D-A44E34EF5D9E}" type="pres">
      <dgm:prSet presAssocID="{2F3A2FAF-E61B-4CB6-AE54-DEEF6BFF37B2}" presName="descendantText" presStyleLbl="alignAcc1" presStyleIdx="0" presStyleCnt="1" custScaleX="86179" custScaleY="138100" custLinFactNeighborX="-2929" custLinFactNeighborY="18581">
        <dgm:presLayoutVars>
          <dgm:bulletEnabled val="1"/>
        </dgm:presLayoutVars>
      </dgm:prSet>
      <dgm:spPr/>
    </dgm:pt>
  </dgm:ptLst>
  <dgm:cxnLst>
    <dgm:cxn modelId="{DF319054-E8E0-4BF8-A7DE-FAF205DBDEBC}" type="presOf" srcId="{7973128B-5505-4BBF-B520-1ABF4FAF0FA8}" destId="{79B99894-99E4-4888-AF2B-36C97F1F4719}" srcOrd="0" destOrd="0" presId="urn:microsoft.com/office/officeart/2005/8/layout/chevron2"/>
    <dgm:cxn modelId="{DF45F17D-B2E2-4D8B-A3CA-D7C3BC3CEA0D}" srcId="{2F3A2FAF-E61B-4CB6-AE54-DEEF6BFF37B2}" destId="{9F58103F-3683-42E9-BDA0-643EBDD95CF6}" srcOrd="0" destOrd="0" parTransId="{C7A160FB-C40A-4BF7-84CD-24BF47890BE7}" sibTransId="{866D1B3E-6EC8-4CEE-A418-A031F4051B35}"/>
    <dgm:cxn modelId="{3952B09A-5009-4647-962B-E628EE9F17B2}" type="presOf" srcId="{9F58103F-3683-42E9-BDA0-643EBDD95CF6}" destId="{5FFBCAEA-0C06-4B2D-854D-A44E34EF5D9E}" srcOrd="0" destOrd="0" presId="urn:microsoft.com/office/officeart/2005/8/layout/chevron2"/>
    <dgm:cxn modelId="{FFF7E0E5-A13B-4B86-9A65-3EC20589ED18}" type="presOf" srcId="{2F3A2FAF-E61B-4CB6-AE54-DEEF6BFF37B2}" destId="{F5217D47-CBA0-4419-9275-F26EA0DBC74E}" srcOrd="0" destOrd="0" presId="urn:microsoft.com/office/officeart/2005/8/layout/chevron2"/>
    <dgm:cxn modelId="{590941FA-72B6-4695-834F-0E63EC08710E}" srcId="{7973128B-5505-4BBF-B520-1ABF4FAF0FA8}" destId="{2F3A2FAF-E61B-4CB6-AE54-DEEF6BFF37B2}" srcOrd="0" destOrd="0" parTransId="{60D89556-6BF3-4990-801F-5A1EA5D86F60}" sibTransId="{5B8D08B4-A85C-48F9-8119-F52DC6295421}"/>
    <dgm:cxn modelId="{ACF3E636-7BB0-41FA-9BF7-F4B07019E245}" type="presParOf" srcId="{79B99894-99E4-4888-AF2B-36C97F1F4719}" destId="{F7C80177-8F19-4C83-9684-EE94542B762D}" srcOrd="0" destOrd="0" presId="urn:microsoft.com/office/officeart/2005/8/layout/chevron2"/>
    <dgm:cxn modelId="{ABBC2F4C-69C0-4B4A-982D-2362B64411C8}" type="presParOf" srcId="{F7C80177-8F19-4C83-9684-EE94542B762D}" destId="{F5217D47-CBA0-4419-9275-F26EA0DBC74E}" srcOrd="0" destOrd="0" presId="urn:microsoft.com/office/officeart/2005/8/layout/chevron2"/>
    <dgm:cxn modelId="{B34879FD-7AA5-43B2-A4A1-F102F9B20AAC}" type="presParOf" srcId="{F7C80177-8F19-4C83-9684-EE94542B762D}" destId="{5FFBCAEA-0C06-4B2D-854D-A44E34EF5D9E}"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7DEC490-38B2-4157-A06B-29A6FE956045}"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ru-RU"/>
        </a:p>
      </dgm:t>
    </dgm:pt>
    <dgm:pt modelId="{AD587F27-061F-4021-9912-2C99FA1E008D}">
      <dgm:prSet custT="1"/>
      <dgm:spPr>
        <a:solidFill>
          <a:srgbClr val="C00000">
            <a:alpha val="90000"/>
          </a:srgbClr>
        </a:solidFill>
      </dgm:spPr>
      <dgm:t>
        <a:bodyPr/>
        <a:lstStyle/>
        <a:p>
          <a:pPr rtl="0"/>
          <a:r>
            <a:rPr lang="en-US" sz="2000" b="1" baseline="0" dirty="0">
              <a:latin typeface="Times New Roman" panose="02020603050405020304" pitchFamily="18" charset="0"/>
              <a:cs typeface="Times New Roman" panose="02020603050405020304" pitchFamily="18" charset="0"/>
            </a:rPr>
            <a:t>Spain</a:t>
          </a:r>
          <a:r>
            <a:rPr lang="uk-UA" sz="2000" b="1" baseline="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Population</a:t>
          </a:r>
          <a:r>
            <a:rPr lang="uk-UA" sz="2000" b="1" baseline="0" dirty="0">
              <a:latin typeface="Times New Roman" panose="02020603050405020304" pitchFamily="18" charset="0"/>
              <a:cs typeface="Times New Roman" panose="02020603050405020304" pitchFamily="18" charset="0"/>
            </a:rPr>
            <a:t> ; 46,218,000</a:t>
          </a:r>
          <a:br>
            <a:rPr lang="en-US" sz="2000" b="1" baseline="0" dirty="0">
              <a:latin typeface="Times New Roman" panose="02020603050405020304" pitchFamily="18" charset="0"/>
              <a:cs typeface="Times New Roman" panose="02020603050405020304" pitchFamily="18" charset="0"/>
            </a:rPr>
          </a:br>
          <a:r>
            <a:rPr lang="en-GB" sz="2000" dirty="0">
              <a:latin typeface="Times New Roman" panose="02020603050405020304" pitchFamily="18" charset="0"/>
              <a:cs typeface="Times New Roman" panose="02020603050405020304" pitchFamily="18" charset="0"/>
            </a:rPr>
            <a:t>university system </a:t>
          </a:r>
          <a:r>
            <a:rPr lang="uk-UA" sz="2000" dirty="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84</a:t>
          </a:r>
          <a:r>
            <a:rPr lang="uk-UA" sz="2000" baseline="0" dirty="0">
              <a:latin typeface="Times New Roman" panose="02020603050405020304" pitchFamily="18" charset="0"/>
              <a:cs typeface="Times New Roman" panose="02020603050405020304" pitchFamily="18" charset="0"/>
            </a:rPr>
            <a:t>    </a:t>
          </a:r>
        </a:p>
        <a:p>
          <a:pPr rtl="0"/>
          <a:r>
            <a:rPr lang="en-US" sz="2000" baseline="0" dirty="0">
              <a:latin typeface="Times New Roman" panose="02020603050405020304" pitchFamily="18" charset="0"/>
              <a:cs typeface="Times New Roman" panose="02020603050405020304" pitchFamily="18" charset="0"/>
            </a:rPr>
            <a:t>Ranked universities</a:t>
          </a:r>
          <a:r>
            <a:rPr lang="uk-UA" sz="2000" baseline="0" dirty="0">
              <a:latin typeface="Times New Roman" panose="02020603050405020304" pitchFamily="18" charset="0"/>
              <a:cs typeface="Times New Roman" panose="02020603050405020304" pitchFamily="18" charset="0"/>
            </a:rPr>
            <a:t> 2020</a:t>
          </a:r>
          <a:r>
            <a:rPr lang="en-US" sz="2000" baseline="0" dirty="0">
              <a:latin typeface="Times New Roman" panose="02020603050405020304" pitchFamily="18" charset="0"/>
              <a:cs typeface="Times New Roman" panose="02020603050405020304" pitchFamily="18" charset="0"/>
            </a:rPr>
            <a:t>:</a:t>
          </a:r>
          <a:r>
            <a:rPr lang="uk-UA" sz="2000" baseline="0" dirty="0">
              <a:latin typeface="Times New Roman" panose="02020603050405020304" pitchFamily="18" charset="0"/>
              <a:cs typeface="Times New Roman" panose="02020603050405020304" pitchFamily="18" charset="0"/>
            </a:rPr>
            <a:t> </a:t>
          </a:r>
          <a:r>
            <a:rPr lang="uk-UA" sz="2400" b="1" baseline="0" dirty="0">
              <a:latin typeface="Times New Roman" panose="02020603050405020304" pitchFamily="18" charset="0"/>
              <a:cs typeface="Times New Roman" panose="02020603050405020304" pitchFamily="18" charset="0"/>
            </a:rPr>
            <a:t>45</a:t>
          </a:r>
          <a:endParaRPr lang="ru-RU" sz="2400" b="1" dirty="0">
            <a:latin typeface="Times New Roman" panose="02020603050405020304" pitchFamily="18" charset="0"/>
            <a:cs typeface="Times New Roman" panose="02020603050405020304" pitchFamily="18" charset="0"/>
          </a:endParaRPr>
        </a:p>
      </dgm:t>
    </dgm:pt>
    <dgm:pt modelId="{D76135D7-6443-42E7-BDB6-86650865B49F}" type="parTrans" cxnId="{249E3BD7-D714-49E8-8503-01C316B74A3F}">
      <dgm:prSet/>
      <dgm:spPr/>
      <dgm:t>
        <a:bodyPr/>
        <a:lstStyle/>
        <a:p>
          <a:endParaRPr lang="ru-RU"/>
        </a:p>
      </dgm:t>
    </dgm:pt>
    <dgm:pt modelId="{3C7DEF98-A82F-45B7-A5BA-997D1FA62F81}" type="sibTrans" cxnId="{249E3BD7-D714-49E8-8503-01C316B74A3F}">
      <dgm:prSet/>
      <dgm:spPr/>
      <dgm:t>
        <a:bodyPr/>
        <a:lstStyle/>
        <a:p>
          <a:endParaRPr lang="ru-RU"/>
        </a:p>
      </dgm:t>
    </dgm:pt>
    <dgm:pt modelId="{34B1BD58-BB8A-4280-A899-24B26C985C19}" type="pres">
      <dgm:prSet presAssocID="{17DEC490-38B2-4157-A06B-29A6FE956045}" presName="linear" presStyleCnt="0">
        <dgm:presLayoutVars>
          <dgm:animLvl val="lvl"/>
          <dgm:resizeHandles val="exact"/>
        </dgm:presLayoutVars>
      </dgm:prSet>
      <dgm:spPr/>
    </dgm:pt>
    <dgm:pt modelId="{BF6CCFFB-AD48-4872-954C-BC07FA62C818}" type="pres">
      <dgm:prSet presAssocID="{AD587F27-061F-4021-9912-2C99FA1E008D}" presName="parentText" presStyleLbl="node1" presStyleIdx="0" presStyleCnt="1" custLinFactNeighborY="25136">
        <dgm:presLayoutVars>
          <dgm:chMax val="0"/>
          <dgm:bulletEnabled val="1"/>
        </dgm:presLayoutVars>
      </dgm:prSet>
      <dgm:spPr/>
    </dgm:pt>
  </dgm:ptLst>
  <dgm:cxnLst>
    <dgm:cxn modelId="{4C31D580-D597-4DF6-91C3-DCE888C3FEA4}" type="presOf" srcId="{AD587F27-061F-4021-9912-2C99FA1E008D}" destId="{BF6CCFFB-AD48-4872-954C-BC07FA62C818}" srcOrd="0" destOrd="0" presId="urn:microsoft.com/office/officeart/2005/8/layout/vList2"/>
    <dgm:cxn modelId="{249E3BD7-D714-49E8-8503-01C316B74A3F}" srcId="{17DEC490-38B2-4157-A06B-29A6FE956045}" destId="{AD587F27-061F-4021-9912-2C99FA1E008D}" srcOrd="0" destOrd="0" parTransId="{D76135D7-6443-42E7-BDB6-86650865B49F}" sibTransId="{3C7DEF98-A82F-45B7-A5BA-997D1FA62F81}"/>
    <dgm:cxn modelId="{65F4D5FE-73BD-4BAB-ACB7-860EA471F760}" type="presOf" srcId="{17DEC490-38B2-4157-A06B-29A6FE956045}" destId="{34B1BD58-BB8A-4280-A899-24B26C985C19}" srcOrd="0" destOrd="0" presId="urn:microsoft.com/office/officeart/2005/8/layout/vList2"/>
    <dgm:cxn modelId="{56BF8FE2-DD5A-46B0-A920-43DE05E26A3B}" type="presParOf" srcId="{34B1BD58-BB8A-4280-A899-24B26C985C19}" destId="{BF6CCFFB-AD48-4872-954C-BC07FA62C8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0F195-254D-4511-A364-C0F87C2C537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04F9D49D-1E18-407F-BB78-003817C47663}">
      <dgm:prSet custT="1"/>
      <dgm:spPr>
        <a:solidFill>
          <a:schemeClr val="accent2">
            <a:lumMod val="50000"/>
          </a:schemeClr>
        </a:solidFill>
      </dgm:spPr>
      <dgm:t>
        <a:bodyPr/>
        <a:lstStyle/>
        <a:p>
          <a:pPr algn="ctr" rtl="0"/>
          <a:r>
            <a:rPr lang="en-US" sz="2400" b="0" dirty="0">
              <a:latin typeface="Times New Roman" panose="02020603050405020304" pitchFamily="18" charset="0"/>
              <a:cs typeface="Times New Roman" panose="02020603050405020304" pitchFamily="18" charset="0"/>
            </a:rPr>
            <a:t>Integration of Ukraine into the European system of quality assurance of higher education</a:t>
          </a:r>
          <a:endParaRPr lang="ru-RU" sz="2400" b="0" dirty="0">
            <a:latin typeface="Times New Roman" panose="02020603050405020304" pitchFamily="18" charset="0"/>
            <a:cs typeface="Times New Roman" panose="02020603050405020304" pitchFamily="18" charset="0"/>
          </a:endParaRPr>
        </a:p>
      </dgm:t>
    </dgm:pt>
    <dgm:pt modelId="{E5153278-8B46-470E-8CEE-6DA686BBA7B0}" type="parTrans" cxnId="{791935EE-AD48-4BD0-87DB-678FC4A6B2A2}">
      <dgm:prSet/>
      <dgm:spPr/>
      <dgm:t>
        <a:bodyPr/>
        <a:lstStyle/>
        <a:p>
          <a:endParaRPr lang="ru-RU"/>
        </a:p>
      </dgm:t>
    </dgm:pt>
    <dgm:pt modelId="{31FFA858-029F-4B0F-BD1B-E5E1C8D19296}" type="sibTrans" cxnId="{791935EE-AD48-4BD0-87DB-678FC4A6B2A2}">
      <dgm:prSet/>
      <dgm:spPr/>
      <dgm:t>
        <a:bodyPr/>
        <a:lstStyle/>
        <a:p>
          <a:endParaRPr lang="ru-RU"/>
        </a:p>
      </dgm:t>
    </dgm:pt>
    <dgm:pt modelId="{A9035E08-E96D-4647-92A7-5A2660F55EE3}">
      <dgm:prSet custT="1"/>
      <dgm:spPr>
        <a:solidFill>
          <a:schemeClr val="accent2">
            <a:lumMod val="20000"/>
            <a:lumOff val="80000"/>
          </a:schemeClr>
        </a:solidFill>
      </dgm:spPr>
      <dgm:t>
        <a:bodyPr/>
        <a:lstStyle/>
        <a:p>
          <a:pPr algn="ctr" rtl="0"/>
          <a:r>
            <a:rPr lang="en-US" sz="2000" dirty="0">
              <a:solidFill>
                <a:srgbClr val="002060"/>
              </a:solidFill>
              <a:latin typeface="Times New Roman" panose="02020603050405020304" pitchFamily="18" charset="0"/>
              <a:cs typeface="Times New Roman" panose="02020603050405020304" pitchFamily="18" charset="0"/>
            </a:rPr>
            <a:t>Government member of the European Quality Assurance Register (EQAR) since 2008</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FA5F3EE8-1D79-4CDD-B52B-79ACF0BDC985}" type="parTrans" cxnId="{5BC6C8D3-3F0C-4A52-8F6B-F93A09966942}">
      <dgm:prSet/>
      <dgm:spPr/>
      <dgm:t>
        <a:bodyPr/>
        <a:lstStyle/>
        <a:p>
          <a:endParaRPr lang="ru-RU"/>
        </a:p>
      </dgm:t>
    </dgm:pt>
    <dgm:pt modelId="{23BA3B2D-144A-4AAF-AE30-EF6B057FCE2B}" type="sibTrans" cxnId="{5BC6C8D3-3F0C-4A52-8F6B-F93A09966942}">
      <dgm:prSet/>
      <dgm:spPr/>
      <dgm:t>
        <a:bodyPr/>
        <a:lstStyle/>
        <a:p>
          <a:endParaRPr lang="ru-RU"/>
        </a:p>
      </dgm:t>
    </dgm:pt>
    <dgm:pt modelId="{33008EC4-0821-4A7F-8B25-0F8D4257CD29}">
      <dgm:prSet custT="1"/>
      <dgm:spPr>
        <a:solidFill>
          <a:schemeClr val="bg1"/>
        </a:solidFill>
      </dgm:spPr>
      <dgm:t>
        <a:bodyPr/>
        <a:lstStyle/>
        <a:p>
          <a:pPr algn="ctr" rtl="0"/>
          <a:r>
            <a:rPr lang="en-US" sz="2000"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The quality assurance system </a:t>
          </a:r>
          <a:r>
            <a:rPr lang="en-US" sz="2000" dirty="0">
              <a:solidFill>
                <a:srgbClr val="002060"/>
              </a:solidFill>
              <a:latin typeface="Times New Roman" panose="02020603050405020304" pitchFamily="18" charset="0"/>
              <a:cs typeface="Times New Roman" panose="02020603050405020304" pitchFamily="18" charset="0"/>
            </a:rPr>
            <a:t>operates throughout the country (Ukraine), but has not yet been fully aligned with ESG 2015"</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106C9F87-BFEC-4696-82E7-35F5D8931136}" type="parTrans" cxnId="{1AB4CAE2-17CD-4C55-BA9E-8A9A590FA479}">
      <dgm:prSet/>
      <dgm:spPr/>
      <dgm:t>
        <a:bodyPr/>
        <a:lstStyle/>
        <a:p>
          <a:endParaRPr lang="ru-RU"/>
        </a:p>
      </dgm:t>
    </dgm:pt>
    <dgm:pt modelId="{2DAF36EE-7EE7-4926-A075-0B05CA6CDD76}" type="sibTrans" cxnId="{1AB4CAE2-17CD-4C55-BA9E-8A9A590FA479}">
      <dgm:prSet/>
      <dgm:spPr/>
      <dgm:t>
        <a:bodyPr/>
        <a:lstStyle/>
        <a:p>
          <a:endParaRPr lang="ru-RU"/>
        </a:p>
      </dgm:t>
    </dgm:pt>
    <dgm:pt modelId="{D0D51322-228C-44AB-ADE6-C2D18CE8C7C2}" type="pres">
      <dgm:prSet presAssocID="{3300F195-254D-4511-A364-C0F87C2C537E}" presName="linear" presStyleCnt="0">
        <dgm:presLayoutVars>
          <dgm:animLvl val="lvl"/>
          <dgm:resizeHandles val="exact"/>
        </dgm:presLayoutVars>
      </dgm:prSet>
      <dgm:spPr/>
    </dgm:pt>
    <dgm:pt modelId="{F591DF73-3F42-4846-AD9A-CB15A65DFFE5}" type="pres">
      <dgm:prSet presAssocID="{04F9D49D-1E18-407F-BB78-003817C47663}" presName="parentText" presStyleLbl="node1" presStyleIdx="0" presStyleCnt="3">
        <dgm:presLayoutVars>
          <dgm:chMax val="0"/>
          <dgm:bulletEnabled val="1"/>
        </dgm:presLayoutVars>
      </dgm:prSet>
      <dgm:spPr/>
    </dgm:pt>
    <dgm:pt modelId="{525C1B6B-88F7-4F53-9D47-1E32DDA70918}" type="pres">
      <dgm:prSet presAssocID="{31FFA858-029F-4B0F-BD1B-E5E1C8D19296}" presName="spacer" presStyleCnt="0"/>
      <dgm:spPr/>
    </dgm:pt>
    <dgm:pt modelId="{4762A51E-AA82-4AF4-96BE-E8ADA0905B77}" type="pres">
      <dgm:prSet presAssocID="{A9035E08-E96D-4647-92A7-5A2660F55EE3}" presName="parentText" presStyleLbl="node1" presStyleIdx="1" presStyleCnt="3" custScaleY="60918">
        <dgm:presLayoutVars>
          <dgm:chMax val="0"/>
          <dgm:bulletEnabled val="1"/>
        </dgm:presLayoutVars>
      </dgm:prSet>
      <dgm:spPr/>
    </dgm:pt>
    <dgm:pt modelId="{28F3F72C-4D01-4C72-954A-29AF6DCB1010}" type="pres">
      <dgm:prSet presAssocID="{23BA3B2D-144A-4AAF-AE30-EF6B057FCE2B}" presName="spacer" presStyleCnt="0"/>
      <dgm:spPr/>
    </dgm:pt>
    <dgm:pt modelId="{C09FF6B3-5131-46D8-B53E-DBD2A5B9DF19}" type="pres">
      <dgm:prSet presAssocID="{33008EC4-0821-4A7F-8B25-0F8D4257CD29}" presName="parentText" presStyleLbl="node1" presStyleIdx="2" presStyleCnt="3" custLinFactY="-1394" custLinFactNeighborY="-100000">
        <dgm:presLayoutVars>
          <dgm:chMax val="0"/>
          <dgm:bulletEnabled val="1"/>
        </dgm:presLayoutVars>
      </dgm:prSet>
      <dgm:spPr/>
    </dgm:pt>
  </dgm:ptLst>
  <dgm:cxnLst>
    <dgm:cxn modelId="{1DD44569-455E-48E6-A424-00B5614B3460}" type="presOf" srcId="{A9035E08-E96D-4647-92A7-5A2660F55EE3}" destId="{4762A51E-AA82-4AF4-96BE-E8ADA0905B77}" srcOrd="0" destOrd="0" presId="urn:microsoft.com/office/officeart/2005/8/layout/vList2"/>
    <dgm:cxn modelId="{E9A3607E-99D1-4FFA-B508-2AAAEF560521}" type="presOf" srcId="{3300F195-254D-4511-A364-C0F87C2C537E}" destId="{D0D51322-228C-44AB-ADE6-C2D18CE8C7C2}" srcOrd="0" destOrd="0" presId="urn:microsoft.com/office/officeart/2005/8/layout/vList2"/>
    <dgm:cxn modelId="{F83420B6-5561-4E63-A64F-3061501C7E2F}" type="presOf" srcId="{04F9D49D-1E18-407F-BB78-003817C47663}" destId="{F591DF73-3F42-4846-AD9A-CB15A65DFFE5}" srcOrd="0" destOrd="0" presId="urn:microsoft.com/office/officeart/2005/8/layout/vList2"/>
    <dgm:cxn modelId="{F0562AB8-EDAD-4197-865D-3B27C4F6E0A7}" type="presOf" srcId="{33008EC4-0821-4A7F-8B25-0F8D4257CD29}" destId="{C09FF6B3-5131-46D8-B53E-DBD2A5B9DF19}" srcOrd="0" destOrd="0" presId="urn:microsoft.com/office/officeart/2005/8/layout/vList2"/>
    <dgm:cxn modelId="{5BC6C8D3-3F0C-4A52-8F6B-F93A09966942}" srcId="{3300F195-254D-4511-A364-C0F87C2C537E}" destId="{A9035E08-E96D-4647-92A7-5A2660F55EE3}" srcOrd="1" destOrd="0" parTransId="{FA5F3EE8-1D79-4CDD-B52B-79ACF0BDC985}" sibTransId="{23BA3B2D-144A-4AAF-AE30-EF6B057FCE2B}"/>
    <dgm:cxn modelId="{1AB4CAE2-17CD-4C55-BA9E-8A9A590FA479}" srcId="{3300F195-254D-4511-A364-C0F87C2C537E}" destId="{33008EC4-0821-4A7F-8B25-0F8D4257CD29}" srcOrd="2" destOrd="0" parTransId="{106C9F87-BFEC-4696-82E7-35F5D8931136}" sibTransId="{2DAF36EE-7EE7-4926-A075-0B05CA6CDD76}"/>
    <dgm:cxn modelId="{791935EE-AD48-4BD0-87DB-678FC4A6B2A2}" srcId="{3300F195-254D-4511-A364-C0F87C2C537E}" destId="{04F9D49D-1E18-407F-BB78-003817C47663}" srcOrd="0" destOrd="0" parTransId="{E5153278-8B46-470E-8CEE-6DA686BBA7B0}" sibTransId="{31FFA858-029F-4B0F-BD1B-E5E1C8D19296}"/>
    <dgm:cxn modelId="{86610607-2668-47F9-B1DA-9A99FF5BC8ED}" type="presParOf" srcId="{D0D51322-228C-44AB-ADE6-C2D18CE8C7C2}" destId="{F591DF73-3F42-4846-AD9A-CB15A65DFFE5}" srcOrd="0" destOrd="0" presId="urn:microsoft.com/office/officeart/2005/8/layout/vList2"/>
    <dgm:cxn modelId="{360FD384-0966-48E3-950D-D43F38D6DBB5}" type="presParOf" srcId="{D0D51322-228C-44AB-ADE6-C2D18CE8C7C2}" destId="{525C1B6B-88F7-4F53-9D47-1E32DDA70918}" srcOrd="1" destOrd="0" presId="urn:microsoft.com/office/officeart/2005/8/layout/vList2"/>
    <dgm:cxn modelId="{5CC9EB18-DBBE-4768-A96B-89B1727B7AB0}" type="presParOf" srcId="{D0D51322-228C-44AB-ADE6-C2D18CE8C7C2}" destId="{4762A51E-AA82-4AF4-96BE-E8ADA0905B77}" srcOrd="2" destOrd="0" presId="urn:microsoft.com/office/officeart/2005/8/layout/vList2"/>
    <dgm:cxn modelId="{6535918A-72ED-4CB0-B406-841CADC1F56B}" type="presParOf" srcId="{D0D51322-228C-44AB-ADE6-C2D18CE8C7C2}" destId="{28F3F72C-4D01-4C72-954A-29AF6DCB1010}" srcOrd="3" destOrd="0" presId="urn:microsoft.com/office/officeart/2005/8/layout/vList2"/>
    <dgm:cxn modelId="{F73DFBFC-3EE7-4FA3-8350-4680CA081F53}" type="presParOf" srcId="{D0D51322-228C-44AB-ADE6-C2D18CE8C7C2}" destId="{C09FF6B3-5131-46D8-B53E-DBD2A5B9DF19}"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18F8E9A-CDAE-4B98-87F0-14608B4472BF}"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ru-RU"/>
        </a:p>
      </dgm:t>
    </dgm:pt>
    <dgm:pt modelId="{005CB6FA-F19B-4AA2-B33B-59772ABD8445}">
      <dgm:prSet custT="1"/>
      <dgm:spPr>
        <a:solidFill>
          <a:srgbClr val="0070C0"/>
        </a:solidFill>
      </dgm:spPr>
      <dgm:t>
        <a:bodyPr/>
        <a:lstStyle/>
        <a:p>
          <a:pPr rtl="0"/>
          <a:r>
            <a:rPr lang="en-US" sz="2000" b="1" dirty="0">
              <a:latin typeface="Times New Roman" panose="02020603050405020304" pitchFamily="18" charset="0"/>
              <a:cs typeface="Times New Roman" panose="02020603050405020304" pitchFamily="18" charset="0"/>
            </a:rPr>
            <a:t>Greece</a:t>
          </a:r>
          <a:r>
            <a:rPr lang="uk-UA" sz="2000" b="1" dirty="0">
              <a:latin typeface="Times New Roman" panose="02020603050405020304" pitchFamily="18" charset="0"/>
              <a:cs typeface="Times New Roman" panose="02020603050405020304" pitchFamily="18" charset="0"/>
            </a:rPr>
            <a:t> </a:t>
          </a:r>
          <a:r>
            <a:rPr lang="uk-UA" sz="2000" b="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           Population</a:t>
          </a:r>
          <a:r>
            <a:rPr lang="uk-UA" sz="2000" b="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a:t>
          </a:r>
          <a:r>
            <a:rPr lang="ru-RU" sz="2000" b="0" dirty="0">
              <a:latin typeface="Times New Roman" panose="02020603050405020304" pitchFamily="18" charset="0"/>
              <a:cs typeface="Times New Roman" panose="02020603050405020304" pitchFamily="18" charset="0"/>
            </a:rPr>
            <a:t>11,280,00</a:t>
          </a:r>
        </a:p>
      </dgm:t>
    </dgm:pt>
    <dgm:pt modelId="{703783F1-4D57-4761-AD4D-B1C46874C2F7}" type="parTrans" cxnId="{36696789-1FA1-46E0-B0E9-F02F0B25841E}">
      <dgm:prSet/>
      <dgm:spPr/>
      <dgm:t>
        <a:bodyPr/>
        <a:lstStyle/>
        <a:p>
          <a:endParaRPr lang="ru-RU"/>
        </a:p>
      </dgm:t>
    </dgm:pt>
    <dgm:pt modelId="{3F10CC9D-610D-4D07-90EF-017AB96DFEEB}" type="sibTrans" cxnId="{36696789-1FA1-46E0-B0E9-F02F0B25841E}">
      <dgm:prSet/>
      <dgm:spPr/>
      <dgm:t>
        <a:bodyPr/>
        <a:lstStyle/>
        <a:p>
          <a:endParaRPr lang="ru-RU"/>
        </a:p>
      </dgm:t>
    </dgm:pt>
    <dgm:pt modelId="{A443B150-104E-4848-9241-8E3F71F65C6E}" type="pres">
      <dgm:prSet presAssocID="{318F8E9A-CDAE-4B98-87F0-14608B4472BF}" presName="linear" presStyleCnt="0">
        <dgm:presLayoutVars>
          <dgm:animLvl val="lvl"/>
          <dgm:resizeHandles val="exact"/>
        </dgm:presLayoutVars>
      </dgm:prSet>
      <dgm:spPr/>
    </dgm:pt>
    <dgm:pt modelId="{95E69CDC-A98B-4BFE-BA5C-2AA8CB27DF53}" type="pres">
      <dgm:prSet presAssocID="{005CB6FA-F19B-4AA2-B33B-59772ABD8445}" presName="parentText" presStyleLbl="node1" presStyleIdx="0" presStyleCnt="1" custScaleY="32414" custLinFactNeighborX="1818" custLinFactNeighborY="8406">
        <dgm:presLayoutVars>
          <dgm:chMax val="0"/>
          <dgm:bulletEnabled val="1"/>
        </dgm:presLayoutVars>
      </dgm:prSet>
      <dgm:spPr/>
    </dgm:pt>
  </dgm:ptLst>
  <dgm:cxnLst>
    <dgm:cxn modelId="{8D336330-CD54-4B5D-B0E1-05AAA1FA0C95}" type="presOf" srcId="{318F8E9A-CDAE-4B98-87F0-14608B4472BF}" destId="{A443B150-104E-4848-9241-8E3F71F65C6E}" srcOrd="0" destOrd="0" presId="urn:microsoft.com/office/officeart/2005/8/layout/vList2"/>
    <dgm:cxn modelId="{F175A449-A449-4BF8-81AE-F47A04977979}" type="presOf" srcId="{005CB6FA-F19B-4AA2-B33B-59772ABD8445}" destId="{95E69CDC-A98B-4BFE-BA5C-2AA8CB27DF53}" srcOrd="0" destOrd="0" presId="urn:microsoft.com/office/officeart/2005/8/layout/vList2"/>
    <dgm:cxn modelId="{36696789-1FA1-46E0-B0E9-F02F0B25841E}" srcId="{318F8E9A-CDAE-4B98-87F0-14608B4472BF}" destId="{005CB6FA-F19B-4AA2-B33B-59772ABD8445}" srcOrd="0" destOrd="0" parTransId="{703783F1-4D57-4761-AD4D-B1C46874C2F7}" sibTransId="{3F10CC9D-610D-4D07-90EF-017AB96DFEEB}"/>
    <dgm:cxn modelId="{209858C4-1FEC-4CD0-94F3-838B43414863}" type="presParOf" srcId="{A443B150-104E-4848-9241-8E3F71F65C6E}" destId="{95E69CDC-A98B-4BFE-BA5C-2AA8CB27DF5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64EC74F-E1CD-4BBA-A37D-91D84A8D3E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23ED2B6-0561-4310-836C-E9D0F357945B}">
      <dgm:prSet custT="1"/>
      <dgm:spPr>
        <a:solidFill>
          <a:srgbClr val="C00000"/>
        </a:solidFill>
      </dgm:spPr>
      <dgm:t>
        <a:bodyPr/>
        <a:lstStyle/>
        <a:p>
          <a:pPr algn="l" rtl="0"/>
          <a:r>
            <a:rPr lang="en-US" sz="1800" b="1" dirty="0">
              <a:latin typeface="Times New Roman" panose="02020603050405020304" pitchFamily="18" charset="0"/>
              <a:cs typeface="Times New Roman" panose="02020603050405020304" pitchFamily="18" charset="0"/>
            </a:rPr>
            <a:t>Italy</a:t>
          </a:r>
          <a:r>
            <a:rPr lang="uk-UA" sz="1800" b="1"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Population</a:t>
          </a:r>
          <a:r>
            <a:rPr lang="uk-UA"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60</a:t>
          </a:r>
          <a:r>
            <a:rPr lang="ru-RU" sz="2000" dirty="0">
              <a:latin typeface="Times New Roman" panose="02020603050405020304" pitchFamily="18" charset="0"/>
              <a:cs typeface="Times New Roman" panose="02020603050405020304" pitchFamily="18" charset="0"/>
            </a:rPr>
            <a:t>,918,000</a:t>
          </a:r>
        </a:p>
      </dgm:t>
    </dgm:pt>
    <dgm:pt modelId="{10CCD523-39D9-4D02-9C42-1DD8993292BA}" type="parTrans" cxnId="{88A7D1B4-8091-4E26-8CAE-9577BE454C0D}">
      <dgm:prSet/>
      <dgm:spPr/>
      <dgm:t>
        <a:bodyPr/>
        <a:lstStyle/>
        <a:p>
          <a:endParaRPr lang="ru-RU"/>
        </a:p>
      </dgm:t>
    </dgm:pt>
    <dgm:pt modelId="{F28F76DC-2CE3-45C0-8C58-42C9F3443DC8}" type="sibTrans" cxnId="{88A7D1B4-8091-4E26-8CAE-9577BE454C0D}">
      <dgm:prSet/>
      <dgm:spPr/>
      <dgm:t>
        <a:bodyPr/>
        <a:lstStyle/>
        <a:p>
          <a:endParaRPr lang="ru-RU"/>
        </a:p>
      </dgm:t>
    </dgm:pt>
    <dgm:pt modelId="{12F2162E-AA1A-4ADD-9491-54A3E55793E4}">
      <dgm:prSet custT="1"/>
      <dgm:spPr>
        <a:solidFill>
          <a:schemeClr val="bg1"/>
        </a:solidFill>
      </dgm:spPr>
      <dgm:t>
        <a:bodyPr/>
        <a:lstStyle/>
        <a:p>
          <a:pPr rtl="0"/>
          <a:r>
            <a:rPr lang="en-US" sz="2000" b="1" dirty="0">
              <a:solidFill>
                <a:srgbClr val="002060"/>
              </a:solidFill>
              <a:latin typeface="Times New Roman" panose="02020603050405020304" pitchFamily="18" charset="0"/>
              <a:cs typeface="Times New Roman" panose="02020603050405020304" pitchFamily="18" charset="0"/>
            </a:rPr>
            <a:t>HEIs:</a:t>
          </a:r>
          <a:r>
            <a:rPr lang="uk-UA" sz="2000" dirty="0">
              <a:solidFill>
                <a:srgbClr val="002060"/>
              </a:solidFill>
              <a:latin typeface="Times New Roman" panose="02020603050405020304" pitchFamily="18" charset="0"/>
              <a:cs typeface="Times New Roman" panose="02020603050405020304" pitchFamily="18" charset="0"/>
            </a:rPr>
            <a:t> </a:t>
          </a:r>
          <a:r>
            <a:rPr lang="uk-UA" sz="2000" b="1" dirty="0">
              <a:solidFill>
                <a:srgbClr val="002060"/>
              </a:solidFill>
              <a:latin typeface="Times New Roman" panose="02020603050405020304" pitchFamily="18" charset="0"/>
              <a:cs typeface="Times New Roman" panose="02020603050405020304" pitchFamily="18" charset="0"/>
            </a:rPr>
            <a:t>97</a:t>
          </a:r>
          <a:r>
            <a:rPr lang="uk-UA"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Ranked universities</a:t>
          </a:r>
          <a:r>
            <a:rPr lang="uk-UA" sz="2000" dirty="0">
              <a:solidFill>
                <a:srgbClr val="002060"/>
              </a:solidFill>
              <a:latin typeface="Times New Roman" panose="02020603050405020304" pitchFamily="18" charset="0"/>
              <a:cs typeface="Times New Roman" panose="02020603050405020304" pitchFamily="18" charset="0"/>
            </a:rPr>
            <a:t> 2020</a:t>
          </a:r>
          <a:r>
            <a:rPr lang="en-US" sz="2000" dirty="0">
              <a:solidFill>
                <a:srgbClr val="002060"/>
              </a:solidFill>
              <a:latin typeface="Times New Roman" panose="02020603050405020304" pitchFamily="18" charset="0"/>
              <a:cs typeface="Times New Roman" panose="02020603050405020304" pitchFamily="18" charset="0"/>
            </a:rPr>
            <a:t>:</a:t>
          </a:r>
          <a:r>
            <a:rPr lang="uk-UA" sz="2000" dirty="0">
              <a:solidFill>
                <a:srgbClr val="002060"/>
              </a:solidFill>
              <a:latin typeface="Times New Roman" panose="02020603050405020304" pitchFamily="18" charset="0"/>
              <a:cs typeface="Times New Roman" panose="02020603050405020304" pitchFamily="18" charset="0"/>
            </a:rPr>
            <a:t> </a:t>
          </a:r>
          <a:r>
            <a:rPr lang="uk-UA" sz="2000" b="1" dirty="0">
              <a:solidFill>
                <a:srgbClr val="002060"/>
              </a:solidFill>
              <a:latin typeface="Times New Roman" panose="02020603050405020304" pitchFamily="18" charset="0"/>
              <a:cs typeface="Times New Roman" panose="02020603050405020304" pitchFamily="18" charset="0"/>
            </a:rPr>
            <a:t>52</a:t>
          </a:r>
          <a:r>
            <a:rPr lang="uk-UA" sz="2000" dirty="0">
              <a:solidFill>
                <a:srgbClr val="002060"/>
              </a:solidFill>
              <a:latin typeface="Times New Roman" panose="02020603050405020304" pitchFamily="18" charset="0"/>
              <a:cs typeface="Times New Roman" panose="02020603050405020304" pitchFamily="18" charset="0"/>
            </a:rPr>
            <a:t>  </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97293453-F440-431E-9345-ECFF4640D618}" type="parTrans" cxnId="{7B80D268-1F66-493A-8B09-66269E083E43}">
      <dgm:prSet/>
      <dgm:spPr/>
      <dgm:t>
        <a:bodyPr/>
        <a:lstStyle/>
        <a:p>
          <a:endParaRPr lang="ru-RU"/>
        </a:p>
      </dgm:t>
    </dgm:pt>
    <dgm:pt modelId="{82C2AB88-62AD-4615-9EF9-361A7AD20859}" type="sibTrans" cxnId="{7B80D268-1F66-493A-8B09-66269E083E43}">
      <dgm:prSet/>
      <dgm:spPr/>
      <dgm:t>
        <a:bodyPr/>
        <a:lstStyle/>
        <a:p>
          <a:endParaRPr lang="ru-RU"/>
        </a:p>
      </dgm:t>
    </dgm:pt>
    <dgm:pt modelId="{308A6002-BD7A-4CF3-8D63-30331AD32817}" type="pres">
      <dgm:prSet presAssocID="{764EC74F-E1CD-4BBA-A37D-91D84A8D3EA0}" presName="linear" presStyleCnt="0">
        <dgm:presLayoutVars>
          <dgm:animLvl val="lvl"/>
          <dgm:resizeHandles val="exact"/>
        </dgm:presLayoutVars>
      </dgm:prSet>
      <dgm:spPr/>
    </dgm:pt>
    <dgm:pt modelId="{856EBCA1-4764-4399-9E85-6C5F3231D0AD}" type="pres">
      <dgm:prSet presAssocID="{523ED2B6-0561-4310-836C-E9D0F357945B}" presName="parentText" presStyleLbl="node1" presStyleIdx="0" presStyleCnt="2" custScaleY="196179" custLinFactY="-93674" custLinFactNeighborX="0" custLinFactNeighborY="-100000">
        <dgm:presLayoutVars>
          <dgm:chMax val="0"/>
          <dgm:bulletEnabled val="1"/>
        </dgm:presLayoutVars>
      </dgm:prSet>
      <dgm:spPr/>
    </dgm:pt>
    <dgm:pt modelId="{CBC0232D-591F-473F-ACFC-DD9FBA8E96C4}" type="pres">
      <dgm:prSet presAssocID="{F28F76DC-2CE3-45C0-8C58-42C9F3443DC8}" presName="spacer" presStyleCnt="0"/>
      <dgm:spPr/>
    </dgm:pt>
    <dgm:pt modelId="{5035E98A-626A-4691-8A16-1532BD744A7D}" type="pres">
      <dgm:prSet presAssocID="{12F2162E-AA1A-4ADD-9491-54A3E55793E4}" presName="parentText" presStyleLbl="node1" presStyleIdx="1" presStyleCnt="2" custScaleY="172267" custLinFactY="14039" custLinFactNeighborY="100000">
        <dgm:presLayoutVars>
          <dgm:chMax val="0"/>
          <dgm:bulletEnabled val="1"/>
        </dgm:presLayoutVars>
      </dgm:prSet>
      <dgm:spPr/>
    </dgm:pt>
  </dgm:ptLst>
  <dgm:cxnLst>
    <dgm:cxn modelId="{D8E7CE0C-0D52-431B-A594-A6EC6C4B5559}" type="presOf" srcId="{12F2162E-AA1A-4ADD-9491-54A3E55793E4}" destId="{5035E98A-626A-4691-8A16-1532BD744A7D}" srcOrd="0" destOrd="0" presId="urn:microsoft.com/office/officeart/2005/8/layout/vList2"/>
    <dgm:cxn modelId="{6170D966-E309-4576-B5B3-A7928AE5DCD1}" type="presOf" srcId="{523ED2B6-0561-4310-836C-E9D0F357945B}" destId="{856EBCA1-4764-4399-9E85-6C5F3231D0AD}" srcOrd="0" destOrd="0" presId="urn:microsoft.com/office/officeart/2005/8/layout/vList2"/>
    <dgm:cxn modelId="{7B80D268-1F66-493A-8B09-66269E083E43}" srcId="{764EC74F-E1CD-4BBA-A37D-91D84A8D3EA0}" destId="{12F2162E-AA1A-4ADD-9491-54A3E55793E4}" srcOrd="1" destOrd="0" parTransId="{97293453-F440-431E-9345-ECFF4640D618}" sibTransId="{82C2AB88-62AD-4615-9EF9-361A7AD20859}"/>
    <dgm:cxn modelId="{5D17EAB2-9C22-4B69-94ED-253A53632058}" type="presOf" srcId="{764EC74F-E1CD-4BBA-A37D-91D84A8D3EA0}" destId="{308A6002-BD7A-4CF3-8D63-30331AD32817}" srcOrd="0" destOrd="0" presId="urn:microsoft.com/office/officeart/2005/8/layout/vList2"/>
    <dgm:cxn modelId="{88A7D1B4-8091-4E26-8CAE-9577BE454C0D}" srcId="{764EC74F-E1CD-4BBA-A37D-91D84A8D3EA0}" destId="{523ED2B6-0561-4310-836C-E9D0F357945B}" srcOrd="0" destOrd="0" parTransId="{10CCD523-39D9-4D02-9C42-1DD8993292BA}" sibTransId="{F28F76DC-2CE3-45C0-8C58-42C9F3443DC8}"/>
    <dgm:cxn modelId="{1F01A9EF-442A-4C7A-8372-2CDF1FC66853}" type="presParOf" srcId="{308A6002-BD7A-4CF3-8D63-30331AD32817}" destId="{856EBCA1-4764-4399-9E85-6C5F3231D0AD}" srcOrd="0" destOrd="0" presId="urn:microsoft.com/office/officeart/2005/8/layout/vList2"/>
    <dgm:cxn modelId="{702A869E-9382-4BFB-8506-FB041170891E}" type="presParOf" srcId="{308A6002-BD7A-4CF3-8D63-30331AD32817}" destId="{CBC0232D-591F-473F-ACFC-DD9FBA8E96C4}" srcOrd="1" destOrd="0" presId="urn:microsoft.com/office/officeart/2005/8/layout/vList2"/>
    <dgm:cxn modelId="{AA54E21D-159B-43F3-90A6-965EAFDF1006}" type="presParOf" srcId="{308A6002-BD7A-4CF3-8D63-30331AD32817}" destId="{5035E98A-626A-4691-8A16-1532BD744A7D}" srcOrd="2" destOrd="0" presId="urn:microsoft.com/office/officeart/2005/8/layout/vList2"/>
  </dgm:cxnLst>
  <dgm:bg>
    <a:solidFill>
      <a:schemeClr val="accent6">
        <a:lumMod val="75000"/>
      </a:schemeClr>
    </a:solidFill>
  </dgm:bg>
  <dgm:whole>
    <a:ln w="38100">
      <a:solidFill>
        <a:schemeClr val="accent6">
          <a:lumMod val="50000"/>
        </a:schemeClr>
      </a:solidFill>
    </a:ln>
  </dgm:whole>
  <dgm:extLst>
    <a:ext uri="http://schemas.microsoft.com/office/drawing/2008/diagram">
      <dsp:dataModelExt xmlns:dsp="http://schemas.microsoft.com/office/drawing/2008/diagram" relId="rId1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2748746-06E4-4F2D-9B38-AC91ADAF808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5D6D9EA7-4708-42BA-A0F8-04D222CABB35}">
      <dgm:prSet custT="1"/>
      <dgm:spPr>
        <a:solidFill>
          <a:srgbClr val="00B050"/>
        </a:solidFill>
      </dgm:spPr>
      <dgm:t>
        <a:bodyPr/>
        <a:lstStyle/>
        <a:p>
          <a:pPr rtl="0"/>
          <a:r>
            <a:rPr lang="en-US" sz="1800" b="1" dirty="0">
              <a:latin typeface="Times New Roman" panose="02020603050405020304" pitchFamily="18" charset="0"/>
              <a:cs typeface="Times New Roman" panose="02020603050405020304" pitchFamily="18" charset="0"/>
            </a:rPr>
            <a:t>Portugal</a:t>
          </a:r>
          <a:r>
            <a:rPr lang="uk-UA"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Population</a:t>
          </a:r>
          <a:r>
            <a:rPr lang="uk-UA"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10,524,000</a:t>
          </a:r>
        </a:p>
      </dgm:t>
    </dgm:pt>
    <dgm:pt modelId="{9F38EEFB-FD78-4439-9934-DCD1894C0747}" type="parTrans" cxnId="{3B3A3BDC-06F4-49C6-A229-A0768F22C157}">
      <dgm:prSet/>
      <dgm:spPr/>
      <dgm:t>
        <a:bodyPr/>
        <a:lstStyle/>
        <a:p>
          <a:endParaRPr lang="ru-RU"/>
        </a:p>
      </dgm:t>
    </dgm:pt>
    <dgm:pt modelId="{B3E4415A-8437-49CA-9824-345E2A8768F3}" type="sibTrans" cxnId="{3B3A3BDC-06F4-49C6-A229-A0768F22C157}">
      <dgm:prSet/>
      <dgm:spPr/>
      <dgm:t>
        <a:bodyPr/>
        <a:lstStyle/>
        <a:p>
          <a:endParaRPr lang="ru-RU"/>
        </a:p>
      </dgm:t>
    </dgm:pt>
    <dgm:pt modelId="{37BAA00F-3404-40CB-BFC0-55F39DABC06C}">
      <dgm:prSet custT="1"/>
      <dgm:spPr/>
      <dgm:t>
        <a:bodyPr/>
        <a:lstStyle/>
        <a:p>
          <a:pPr rtl="0">
            <a:lnSpc>
              <a:spcPct val="100000"/>
            </a:lnSpc>
            <a:spcAft>
              <a:spcPts val="0"/>
            </a:spcAft>
          </a:pPr>
          <a:r>
            <a:rPr lang="en-US" sz="2000" b="1" dirty="0">
              <a:latin typeface="Times New Roman" panose="02020603050405020304" pitchFamily="18" charset="0"/>
              <a:cs typeface="Times New Roman" panose="02020603050405020304" pitchFamily="18" charset="0"/>
            </a:rPr>
            <a:t>HEIs:</a:t>
          </a:r>
          <a:r>
            <a:rPr lang="uk-UA" sz="2000" b="1" dirty="0">
              <a:latin typeface="Times New Roman" panose="02020603050405020304" pitchFamily="18" charset="0"/>
              <a:cs typeface="Times New Roman" panose="02020603050405020304" pitchFamily="18" charset="0"/>
            </a:rPr>
            <a:t> 134  </a:t>
          </a:r>
          <a:r>
            <a:rPr lang="en-US" sz="2000" dirty="0">
              <a:latin typeface="Times New Roman" panose="02020603050405020304" pitchFamily="18" charset="0"/>
              <a:cs typeface="Times New Roman" panose="02020603050405020304" pitchFamily="18" charset="0"/>
            </a:rPr>
            <a:t>Ranked universities</a:t>
          </a:r>
          <a:r>
            <a:rPr lang="uk-UA" sz="2000" dirty="0">
              <a:latin typeface="Times New Roman" panose="02020603050405020304" pitchFamily="18" charset="0"/>
              <a:cs typeface="Times New Roman" panose="02020603050405020304" pitchFamily="18" charset="0"/>
            </a:rPr>
            <a:t> 2020</a:t>
          </a:r>
          <a:r>
            <a:rPr lang="en-US" sz="20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13</a:t>
          </a:r>
          <a:r>
            <a:rPr lang="uk-UA"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dgm:t>
    </dgm:pt>
    <dgm:pt modelId="{62D26069-1B82-44D6-930A-CB847FB74BDF}" type="parTrans" cxnId="{6CBAA0FD-5BF1-4EAF-AE2C-66D679EF82BA}">
      <dgm:prSet/>
      <dgm:spPr/>
      <dgm:t>
        <a:bodyPr/>
        <a:lstStyle/>
        <a:p>
          <a:endParaRPr lang="ru-RU"/>
        </a:p>
      </dgm:t>
    </dgm:pt>
    <dgm:pt modelId="{EF07A0ED-D97F-4A6A-AE18-5B6F56FC28C9}" type="sibTrans" cxnId="{6CBAA0FD-5BF1-4EAF-AE2C-66D679EF82BA}">
      <dgm:prSet/>
      <dgm:spPr/>
      <dgm:t>
        <a:bodyPr/>
        <a:lstStyle/>
        <a:p>
          <a:endParaRPr lang="ru-RU"/>
        </a:p>
      </dgm:t>
    </dgm:pt>
    <dgm:pt modelId="{B7E42292-546D-4440-8F79-B372C08CB3EF}" type="pres">
      <dgm:prSet presAssocID="{02748746-06E4-4F2D-9B38-AC91ADAF8087}" presName="linear" presStyleCnt="0">
        <dgm:presLayoutVars>
          <dgm:animLvl val="lvl"/>
          <dgm:resizeHandles val="exact"/>
        </dgm:presLayoutVars>
      </dgm:prSet>
      <dgm:spPr/>
    </dgm:pt>
    <dgm:pt modelId="{CBE877DE-644E-4E4F-9827-6B954FABD651}" type="pres">
      <dgm:prSet presAssocID="{5D6D9EA7-4708-42BA-A0F8-04D222CABB35}" presName="parentText" presStyleLbl="node1" presStyleIdx="0" presStyleCnt="2" custScaleY="44330" custLinFactNeighborY="19178">
        <dgm:presLayoutVars>
          <dgm:chMax val="0"/>
          <dgm:bulletEnabled val="1"/>
        </dgm:presLayoutVars>
      </dgm:prSet>
      <dgm:spPr/>
    </dgm:pt>
    <dgm:pt modelId="{84404FEE-DC04-4350-8AD4-EE211940E09D}" type="pres">
      <dgm:prSet presAssocID="{B3E4415A-8437-49CA-9824-345E2A8768F3}" presName="spacer" presStyleCnt="0"/>
      <dgm:spPr/>
    </dgm:pt>
    <dgm:pt modelId="{44742F54-706B-4345-B5B9-F38B25E93483}" type="pres">
      <dgm:prSet presAssocID="{37BAA00F-3404-40CB-BFC0-55F39DABC06C}" presName="parentText" presStyleLbl="node1" presStyleIdx="1" presStyleCnt="2" custLinFactNeighborX="16" custLinFactNeighborY="-51189">
        <dgm:presLayoutVars>
          <dgm:chMax val="0"/>
          <dgm:bulletEnabled val="1"/>
        </dgm:presLayoutVars>
      </dgm:prSet>
      <dgm:spPr/>
    </dgm:pt>
  </dgm:ptLst>
  <dgm:cxnLst>
    <dgm:cxn modelId="{02DEC714-822F-4D4F-9ED7-8C168D26172E}" type="presOf" srcId="{02748746-06E4-4F2D-9B38-AC91ADAF8087}" destId="{B7E42292-546D-4440-8F79-B372C08CB3EF}" srcOrd="0" destOrd="0" presId="urn:microsoft.com/office/officeart/2005/8/layout/vList2"/>
    <dgm:cxn modelId="{3886897D-C468-4CF9-B57F-1FD3ADA28588}" type="presOf" srcId="{5D6D9EA7-4708-42BA-A0F8-04D222CABB35}" destId="{CBE877DE-644E-4E4F-9827-6B954FABD651}" srcOrd="0" destOrd="0" presId="urn:microsoft.com/office/officeart/2005/8/layout/vList2"/>
    <dgm:cxn modelId="{75AD0C9A-1C09-4DCB-B50F-DBDF8446E5BF}" type="presOf" srcId="{37BAA00F-3404-40CB-BFC0-55F39DABC06C}" destId="{44742F54-706B-4345-B5B9-F38B25E93483}" srcOrd="0" destOrd="0" presId="urn:microsoft.com/office/officeart/2005/8/layout/vList2"/>
    <dgm:cxn modelId="{3B3A3BDC-06F4-49C6-A229-A0768F22C157}" srcId="{02748746-06E4-4F2D-9B38-AC91ADAF8087}" destId="{5D6D9EA7-4708-42BA-A0F8-04D222CABB35}" srcOrd="0" destOrd="0" parTransId="{9F38EEFB-FD78-4439-9934-DCD1894C0747}" sibTransId="{B3E4415A-8437-49CA-9824-345E2A8768F3}"/>
    <dgm:cxn modelId="{6CBAA0FD-5BF1-4EAF-AE2C-66D679EF82BA}" srcId="{02748746-06E4-4F2D-9B38-AC91ADAF8087}" destId="{37BAA00F-3404-40CB-BFC0-55F39DABC06C}" srcOrd="1" destOrd="0" parTransId="{62D26069-1B82-44D6-930A-CB847FB74BDF}" sibTransId="{EF07A0ED-D97F-4A6A-AE18-5B6F56FC28C9}"/>
    <dgm:cxn modelId="{4289F55F-8CE4-44E0-9207-43EEC2A317DA}" type="presParOf" srcId="{B7E42292-546D-4440-8F79-B372C08CB3EF}" destId="{CBE877DE-644E-4E4F-9827-6B954FABD651}" srcOrd="0" destOrd="0" presId="urn:microsoft.com/office/officeart/2005/8/layout/vList2"/>
    <dgm:cxn modelId="{EC71BB76-25BB-44A1-BFE6-BEBA2BB7F19A}" type="presParOf" srcId="{B7E42292-546D-4440-8F79-B372C08CB3EF}" destId="{84404FEE-DC04-4350-8AD4-EE211940E09D}" srcOrd="1" destOrd="0" presId="urn:microsoft.com/office/officeart/2005/8/layout/vList2"/>
    <dgm:cxn modelId="{1F4993C5-5C17-44B2-9F4B-F2606E2C66B3}" type="presParOf" srcId="{B7E42292-546D-4440-8F79-B372C08CB3EF}" destId="{44742F54-706B-4345-B5B9-F38B25E93483}" srcOrd="2" destOrd="0" presId="urn:microsoft.com/office/officeart/2005/8/layout/vList2"/>
  </dgm:cxnLst>
  <dgm:bg>
    <a:solidFill>
      <a:schemeClr val="accent6">
        <a:lumMod val="50000"/>
      </a:schemeClr>
    </a:solidFill>
  </dgm:bg>
  <dgm:whole/>
  <dgm:extLst>
    <a:ext uri="http://schemas.microsoft.com/office/drawing/2008/diagram">
      <dsp:dataModelExt xmlns:dsp="http://schemas.microsoft.com/office/drawing/2008/diagram" relId="rId24"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FA3A869-61E2-4065-9579-6CE0544199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9DDFA25-7B77-465F-A55B-B55BE7FEBA1E}">
      <dgm:prSet custT="1"/>
      <dgm:spPr/>
      <dgm:t>
        <a:bodyPr/>
        <a:lstStyle/>
        <a:p>
          <a:pPr rtl="0"/>
          <a:r>
            <a:rPr lang="en-US" sz="2800" b="1" baseline="0" dirty="0">
              <a:latin typeface="Times New Roman" panose="02020603050405020304" pitchFamily="18" charset="0"/>
              <a:cs typeface="Times New Roman" panose="02020603050405020304" pitchFamily="18" charset="0"/>
            </a:rPr>
            <a:t>Ukraine</a:t>
          </a:r>
          <a:r>
            <a:rPr lang="uk-UA" sz="2800" b="1" baseline="0" dirty="0">
              <a:latin typeface="Times New Roman" panose="02020603050405020304" pitchFamily="18" charset="0"/>
              <a:cs typeface="Times New Roman" panose="02020603050405020304" pitchFamily="18" charset="0"/>
            </a:rPr>
            <a:t>                 </a:t>
          </a:r>
          <a:r>
            <a:rPr lang="en-US" sz="2800" b="1" baseline="0" dirty="0">
              <a:latin typeface="Times New Roman" panose="02020603050405020304" pitchFamily="18" charset="0"/>
              <a:cs typeface="Times New Roman" panose="02020603050405020304" pitchFamily="18" charset="0"/>
            </a:rPr>
            <a:t>Population</a:t>
          </a:r>
          <a:r>
            <a:rPr lang="uk-UA" sz="2800" b="1" baseline="0" dirty="0">
              <a:latin typeface="Times New Roman" panose="02020603050405020304" pitchFamily="18" charset="0"/>
              <a:cs typeface="Times New Roman" panose="02020603050405020304" pitchFamily="18" charset="0"/>
            </a:rPr>
            <a:t>: 44, 622, 516</a:t>
          </a:r>
          <a:endParaRPr lang="ru-RU" sz="2800" dirty="0">
            <a:latin typeface="Times New Roman" panose="02020603050405020304" pitchFamily="18" charset="0"/>
            <a:cs typeface="Times New Roman" panose="02020603050405020304" pitchFamily="18" charset="0"/>
          </a:endParaRPr>
        </a:p>
      </dgm:t>
    </dgm:pt>
    <dgm:pt modelId="{FC4CB675-DD8D-4839-A3EF-FD1DB71CC4F5}" type="parTrans" cxnId="{F080B73A-7E12-4931-ACF5-0781FED8051B}">
      <dgm:prSet/>
      <dgm:spPr/>
      <dgm:t>
        <a:bodyPr/>
        <a:lstStyle/>
        <a:p>
          <a:endParaRPr lang="ru-RU"/>
        </a:p>
      </dgm:t>
    </dgm:pt>
    <dgm:pt modelId="{5D9DD3DC-5DBD-4EB7-8C89-60F2B3BFFF43}" type="sibTrans" cxnId="{F080B73A-7E12-4931-ACF5-0781FED8051B}">
      <dgm:prSet/>
      <dgm:spPr/>
      <dgm:t>
        <a:bodyPr/>
        <a:lstStyle/>
        <a:p>
          <a:endParaRPr lang="ru-RU"/>
        </a:p>
      </dgm:t>
    </dgm:pt>
    <dgm:pt modelId="{11883F94-8992-4BA4-B469-3988F076A95A}">
      <dgm:prSet custT="1"/>
      <dgm:spPr>
        <a:solidFill>
          <a:srgbClr val="FFC000"/>
        </a:solidFill>
      </dgm:spPr>
      <dgm:t>
        <a:bodyPr/>
        <a:lstStyle/>
        <a:p>
          <a:pPr rtl="0"/>
          <a:r>
            <a:rPr lang="en-US" sz="2000" b="1" dirty="0">
              <a:solidFill>
                <a:srgbClr val="002060"/>
              </a:solidFill>
              <a:latin typeface="Times New Roman" panose="02020603050405020304" pitchFamily="18" charset="0"/>
              <a:cs typeface="Times New Roman" panose="02020603050405020304" pitchFamily="18" charset="0"/>
            </a:rPr>
            <a:t>HEIs:</a:t>
          </a:r>
          <a:r>
            <a:rPr lang="uk-UA" sz="2000" b="1" dirty="0">
              <a:solidFill>
                <a:srgbClr val="002060"/>
              </a:solidFill>
              <a:latin typeface="Times New Roman" panose="02020603050405020304" pitchFamily="18" charset="0"/>
              <a:cs typeface="Times New Roman" panose="02020603050405020304" pitchFamily="18" charset="0"/>
            </a:rPr>
            <a:t> </a:t>
          </a:r>
          <a:r>
            <a:rPr lang="uk-UA" sz="2400" b="1" dirty="0">
              <a:solidFill>
                <a:srgbClr val="002060"/>
              </a:solidFill>
              <a:latin typeface="Times New Roman" panose="02020603050405020304" pitchFamily="18" charset="0"/>
              <a:cs typeface="Times New Roman" panose="02020603050405020304" pitchFamily="18" charset="0"/>
            </a:rPr>
            <a:t>282</a:t>
          </a:r>
          <a:r>
            <a:rPr lang="uk-UA" sz="2000" b="1" dirty="0">
              <a:solidFill>
                <a:srgbClr val="002060"/>
              </a:solidFill>
              <a:latin typeface="Times New Roman" panose="02020603050405020304" pitchFamily="18" charset="0"/>
              <a:cs typeface="Times New Roman" panose="02020603050405020304" pitchFamily="18" charset="0"/>
            </a:rPr>
            <a:t> </a:t>
          </a:r>
          <a:r>
            <a:rPr lang="uk-UA" sz="2000" b="0" dirty="0">
              <a:solidFill>
                <a:srgbClr val="002060"/>
              </a:solidFill>
              <a:latin typeface="Times New Roman" panose="02020603050405020304" pitchFamily="18" charset="0"/>
              <a:cs typeface="Times New Roman" panose="02020603050405020304" pitchFamily="18" charset="0"/>
            </a:rPr>
            <a:t>(</a:t>
          </a:r>
          <a:r>
            <a:rPr lang="uk-UA" sz="1800" b="0" dirty="0">
              <a:solidFill>
                <a:srgbClr val="002060"/>
              </a:solidFill>
              <a:latin typeface="Times New Roman" panose="02020603050405020304" pitchFamily="18" charset="0"/>
              <a:cs typeface="Times New Roman" panose="02020603050405020304" pitchFamily="18" charset="0"/>
            </a:rPr>
            <a:t>університети, інститути</a:t>
          </a:r>
          <a:r>
            <a:rPr lang="uk-UA" sz="1600" b="0" dirty="0">
              <a:solidFill>
                <a:srgbClr val="002060"/>
              </a:solidFill>
              <a:latin typeface="Times New Roman" panose="02020603050405020304" pitchFamily="18" charset="0"/>
              <a:cs typeface="Times New Roman" panose="02020603050405020304" pitchFamily="18" charset="0"/>
            </a:rPr>
            <a:t>)</a:t>
          </a:r>
          <a:r>
            <a:rPr lang="uk-UA" sz="1600" baseline="0" dirty="0">
              <a:solidFill>
                <a:srgbClr val="002060"/>
              </a:solidFill>
              <a:latin typeface="Times New Roman" panose="02020603050405020304" pitchFamily="18" charset="0"/>
              <a:cs typeface="Times New Roman" panose="02020603050405020304" pitchFamily="18" charset="0"/>
            </a:rPr>
            <a:t> </a:t>
          </a:r>
          <a:r>
            <a:rPr lang="en-US" sz="1600" baseline="0" dirty="0">
              <a:solidFill>
                <a:srgbClr val="002060"/>
              </a:solidFill>
              <a:latin typeface="Times New Roman" panose="02020603050405020304" pitchFamily="18" charset="0"/>
              <a:cs typeface="Times New Roman" panose="02020603050405020304" pitchFamily="18" charset="0"/>
            </a:rPr>
            <a:t>      </a:t>
          </a:r>
          <a:r>
            <a:rPr lang="en-US" sz="2000" baseline="0" dirty="0">
              <a:solidFill>
                <a:srgbClr val="002060"/>
              </a:solidFill>
              <a:latin typeface="Times New Roman" panose="02020603050405020304" pitchFamily="18" charset="0"/>
              <a:cs typeface="Times New Roman" panose="02020603050405020304" pitchFamily="18" charset="0"/>
            </a:rPr>
            <a:t>Ranked universities</a:t>
          </a:r>
          <a:r>
            <a:rPr lang="uk-UA" sz="2000" baseline="0" dirty="0">
              <a:solidFill>
                <a:srgbClr val="002060"/>
              </a:solidFill>
              <a:latin typeface="Times New Roman" panose="02020603050405020304" pitchFamily="18" charset="0"/>
              <a:cs typeface="Times New Roman" panose="02020603050405020304" pitchFamily="18" charset="0"/>
            </a:rPr>
            <a:t> 2020</a:t>
          </a:r>
          <a:r>
            <a:rPr lang="en-US" sz="2000" baseline="0" dirty="0">
              <a:solidFill>
                <a:srgbClr val="002060"/>
              </a:solidFill>
              <a:latin typeface="Times New Roman" panose="02020603050405020304" pitchFamily="18" charset="0"/>
              <a:cs typeface="Times New Roman" panose="02020603050405020304" pitchFamily="18" charset="0"/>
            </a:rPr>
            <a:t>:</a:t>
          </a:r>
          <a:r>
            <a:rPr lang="uk-UA" sz="2000" baseline="0" dirty="0">
              <a:solidFill>
                <a:srgbClr val="002060"/>
              </a:solidFill>
              <a:latin typeface="Times New Roman" panose="02020603050405020304" pitchFamily="18" charset="0"/>
              <a:cs typeface="Times New Roman" panose="02020603050405020304" pitchFamily="18" charset="0"/>
            </a:rPr>
            <a:t> </a:t>
          </a:r>
          <a:r>
            <a:rPr lang="uk-UA" sz="2000" b="1" baseline="0" dirty="0">
              <a:solidFill>
                <a:srgbClr val="002060"/>
              </a:solidFill>
              <a:latin typeface="Times New Roman" panose="02020603050405020304" pitchFamily="18" charset="0"/>
              <a:cs typeface="Times New Roman" panose="02020603050405020304" pitchFamily="18" charset="0"/>
            </a:rPr>
            <a:t>6</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E80FE978-63DD-47AD-9B7C-23E4F49CB793}" type="parTrans" cxnId="{C26ECE00-B27C-4CA2-88D8-04343C9295E2}">
      <dgm:prSet/>
      <dgm:spPr/>
      <dgm:t>
        <a:bodyPr/>
        <a:lstStyle/>
        <a:p>
          <a:endParaRPr lang="ru-RU"/>
        </a:p>
      </dgm:t>
    </dgm:pt>
    <dgm:pt modelId="{C9759E96-A952-46F2-A874-380B67585B39}" type="sibTrans" cxnId="{C26ECE00-B27C-4CA2-88D8-04343C9295E2}">
      <dgm:prSet/>
      <dgm:spPr/>
      <dgm:t>
        <a:bodyPr/>
        <a:lstStyle/>
        <a:p>
          <a:endParaRPr lang="ru-RU"/>
        </a:p>
      </dgm:t>
    </dgm:pt>
    <dgm:pt modelId="{DD6D4437-3CB8-4CEA-AB2B-5E42CE5F8146}" type="pres">
      <dgm:prSet presAssocID="{AFA3A869-61E2-4065-9579-6CE054419983}" presName="linear" presStyleCnt="0">
        <dgm:presLayoutVars>
          <dgm:animLvl val="lvl"/>
          <dgm:resizeHandles val="exact"/>
        </dgm:presLayoutVars>
      </dgm:prSet>
      <dgm:spPr/>
    </dgm:pt>
    <dgm:pt modelId="{29ED8A30-A676-478B-BA1C-56B2E5D6C367}" type="pres">
      <dgm:prSet presAssocID="{A9DDFA25-7B77-465F-A55B-B55BE7FEBA1E}" presName="parentText" presStyleLbl="node1" presStyleIdx="0" presStyleCnt="2" custLinFactNeighborX="3846" custLinFactNeighborY="-3833">
        <dgm:presLayoutVars>
          <dgm:chMax val="0"/>
          <dgm:bulletEnabled val="1"/>
        </dgm:presLayoutVars>
      </dgm:prSet>
      <dgm:spPr/>
    </dgm:pt>
    <dgm:pt modelId="{0E20C85C-96AA-4DF9-A9B8-EFF0CF076769}" type="pres">
      <dgm:prSet presAssocID="{5D9DD3DC-5DBD-4EB7-8C89-60F2B3BFFF43}" presName="spacer" presStyleCnt="0"/>
      <dgm:spPr/>
    </dgm:pt>
    <dgm:pt modelId="{28A92290-178B-432C-A266-117DE68ACC2C}" type="pres">
      <dgm:prSet presAssocID="{11883F94-8992-4BA4-B469-3988F076A95A}" presName="parentText" presStyleLbl="node1" presStyleIdx="1" presStyleCnt="2">
        <dgm:presLayoutVars>
          <dgm:chMax val="0"/>
          <dgm:bulletEnabled val="1"/>
        </dgm:presLayoutVars>
      </dgm:prSet>
      <dgm:spPr/>
    </dgm:pt>
  </dgm:ptLst>
  <dgm:cxnLst>
    <dgm:cxn modelId="{C26ECE00-B27C-4CA2-88D8-04343C9295E2}" srcId="{AFA3A869-61E2-4065-9579-6CE054419983}" destId="{11883F94-8992-4BA4-B469-3988F076A95A}" srcOrd="1" destOrd="0" parTransId="{E80FE978-63DD-47AD-9B7C-23E4F49CB793}" sibTransId="{C9759E96-A952-46F2-A874-380B67585B39}"/>
    <dgm:cxn modelId="{C263D714-48AC-4C0E-A856-F1DD8B14FB39}" type="presOf" srcId="{AFA3A869-61E2-4065-9579-6CE054419983}" destId="{DD6D4437-3CB8-4CEA-AB2B-5E42CE5F8146}" srcOrd="0" destOrd="0" presId="urn:microsoft.com/office/officeart/2005/8/layout/vList2"/>
    <dgm:cxn modelId="{F080B73A-7E12-4931-ACF5-0781FED8051B}" srcId="{AFA3A869-61E2-4065-9579-6CE054419983}" destId="{A9DDFA25-7B77-465F-A55B-B55BE7FEBA1E}" srcOrd="0" destOrd="0" parTransId="{FC4CB675-DD8D-4839-A3EF-FD1DB71CC4F5}" sibTransId="{5D9DD3DC-5DBD-4EB7-8C89-60F2B3BFFF43}"/>
    <dgm:cxn modelId="{2B693448-F7E5-4872-AA6F-F69F1489E8D7}" type="presOf" srcId="{11883F94-8992-4BA4-B469-3988F076A95A}" destId="{28A92290-178B-432C-A266-117DE68ACC2C}" srcOrd="0" destOrd="0" presId="urn:microsoft.com/office/officeart/2005/8/layout/vList2"/>
    <dgm:cxn modelId="{23C923FE-B667-4AD8-94FD-5F43FAA54883}" type="presOf" srcId="{A9DDFA25-7B77-465F-A55B-B55BE7FEBA1E}" destId="{29ED8A30-A676-478B-BA1C-56B2E5D6C367}" srcOrd="0" destOrd="0" presId="urn:microsoft.com/office/officeart/2005/8/layout/vList2"/>
    <dgm:cxn modelId="{D39F75EA-CEEF-47CC-8972-70B427D1CCCD}" type="presParOf" srcId="{DD6D4437-3CB8-4CEA-AB2B-5E42CE5F8146}" destId="{29ED8A30-A676-478B-BA1C-56B2E5D6C367}" srcOrd="0" destOrd="0" presId="urn:microsoft.com/office/officeart/2005/8/layout/vList2"/>
    <dgm:cxn modelId="{969E6A80-BC8E-4058-8CA9-581C7FCF79DB}" type="presParOf" srcId="{DD6D4437-3CB8-4CEA-AB2B-5E42CE5F8146}" destId="{0E20C85C-96AA-4DF9-A9B8-EFF0CF076769}" srcOrd="1" destOrd="0" presId="urn:microsoft.com/office/officeart/2005/8/layout/vList2"/>
    <dgm:cxn modelId="{3274680B-A404-4CA1-A7CA-834FFFD2D8A6}" type="presParOf" srcId="{DD6D4437-3CB8-4CEA-AB2B-5E42CE5F8146}" destId="{28A92290-178B-432C-A266-117DE68ACC2C}" srcOrd="2"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739C94A-D3F8-4393-856A-0856DF51B4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220090B-FD00-442C-B338-0CE5BD47DB3E}">
      <dgm:prSet/>
      <dgm:spPr/>
      <dgm:t>
        <a:bodyPr/>
        <a:lstStyle/>
        <a:p>
          <a:pPr rtl="0"/>
          <a:r>
            <a:rPr lang="en-US" b="1" dirty="0">
              <a:latin typeface="Times New Roman" panose="02020603050405020304" pitchFamily="18" charset="0"/>
              <a:cs typeface="Times New Roman" panose="02020603050405020304" pitchFamily="18" charset="0"/>
            </a:rPr>
            <a:t>HEIs:</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130  </a:t>
          </a:r>
          <a:r>
            <a:rPr lang="en-US" dirty="0">
              <a:latin typeface="Times New Roman" panose="02020603050405020304" pitchFamily="18" charset="0"/>
              <a:cs typeface="Times New Roman" panose="02020603050405020304" pitchFamily="18" charset="0"/>
            </a:rPr>
            <a:t>Ranked</a:t>
          </a:r>
          <a:r>
            <a:rPr lang="uk-UA" dirty="0">
              <a:latin typeface="Times New Roman" panose="02020603050405020304" pitchFamily="18" charset="0"/>
              <a:cs typeface="Times New Roman" panose="02020603050405020304" pitchFamily="18" charset="0"/>
            </a:rPr>
            <a:t> 2020: </a:t>
          </a:r>
          <a:r>
            <a:rPr lang="uk-UA" b="1"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dgm:t>
    </dgm:pt>
    <dgm:pt modelId="{76A2B258-65E3-43AC-888F-A9E8AED3834A}" type="parTrans" cxnId="{23217CD8-D3B2-432B-B93A-081569FFCA99}">
      <dgm:prSet/>
      <dgm:spPr/>
      <dgm:t>
        <a:bodyPr/>
        <a:lstStyle/>
        <a:p>
          <a:endParaRPr lang="ru-RU"/>
        </a:p>
      </dgm:t>
    </dgm:pt>
    <dgm:pt modelId="{813C8643-87AB-4300-98E8-EB93EC3E5143}" type="sibTrans" cxnId="{23217CD8-D3B2-432B-B93A-081569FFCA99}">
      <dgm:prSet/>
      <dgm:spPr/>
      <dgm:t>
        <a:bodyPr/>
        <a:lstStyle/>
        <a:p>
          <a:endParaRPr lang="ru-RU"/>
        </a:p>
      </dgm:t>
    </dgm:pt>
    <dgm:pt modelId="{42C90AE1-7ED5-43B6-8984-39C644A8F6E1}" type="pres">
      <dgm:prSet presAssocID="{0739C94A-D3F8-4393-856A-0856DF51B4C9}" presName="linear" presStyleCnt="0">
        <dgm:presLayoutVars>
          <dgm:animLvl val="lvl"/>
          <dgm:resizeHandles val="exact"/>
        </dgm:presLayoutVars>
      </dgm:prSet>
      <dgm:spPr/>
    </dgm:pt>
    <dgm:pt modelId="{D132F81B-32C7-4FD6-AE99-F3A9E8009BB1}" type="pres">
      <dgm:prSet presAssocID="{8220090B-FD00-442C-B338-0CE5BD47DB3E}" presName="parentText" presStyleLbl="node1" presStyleIdx="0" presStyleCnt="1" custLinFactNeighborX="1961" custLinFactNeighborY="7006">
        <dgm:presLayoutVars>
          <dgm:chMax val="0"/>
          <dgm:bulletEnabled val="1"/>
        </dgm:presLayoutVars>
      </dgm:prSet>
      <dgm:spPr/>
    </dgm:pt>
  </dgm:ptLst>
  <dgm:cxnLst>
    <dgm:cxn modelId="{5D4FE314-A16C-42C7-8CAA-060084611060}" type="presOf" srcId="{0739C94A-D3F8-4393-856A-0856DF51B4C9}" destId="{42C90AE1-7ED5-43B6-8984-39C644A8F6E1}" srcOrd="0" destOrd="0" presId="urn:microsoft.com/office/officeart/2005/8/layout/vList2"/>
    <dgm:cxn modelId="{2ECC9FB9-E5BD-476D-9AB3-674380BC56F7}" type="presOf" srcId="{8220090B-FD00-442C-B338-0CE5BD47DB3E}" destId="{D132F81B-32C7-4FD6-AE99-F3A9E8009BB1}" srcOrd="0" destOrd="0" presId="urn:microsoft.com/office/officeart/2005/8/layout/vList2"/>
    <dgm:cxn modelId="{23217CD8-D3B2-432B-B93A-081569FFCA99}" srcId="{0739C94A-D3F8-4393-856A-0856DF51B4C9}" destId="{8220090B-FD00-442C-B338-0CE5BD47DB3E}" srcOrd="0" destOrd="0" parTransId="{76A2B258-65E3-43AC-888F-A9E8AED3834A}" sibTransId="{813C8643-87AB-4300-98E8-EB93EC3E5143}"/>
    <dgm:cxn modelId="{573701ED-3F68-496C-B860-ED3EE367C774}" type="presParOf" srcId="{42C90AE1-7ED5-43B6-8984-39C644A8F6E1}" destId="{D132F81B-32C7-4FD6-AE99-F3A9E8009BB1}" srcOrd="0" destOrd="0" presId="urn:microsoft.com/office/officeart/2005/8/layout/vList2"/>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7A0FF66-42EC-4372-A299-45DF0AB8D7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300A398-3E9D-4A6F-A300-806E7B4DAC98}">
      <dgm:prSet/>
      <dgm:spPr/>
      <dgm:t>
        <a:bodyPr/>
        <a:lstStyle/>
        <a:p>
          <a:pPr rtl="0"/>
          <a:r>
            <a:rPr lang="en-US" b="1" dirty="0">
              <a:latin typeface="Times New Roman" panose="02020603050405020304" pitchFamily="18" charset="0"/>
              <a:cs typeface="Times New Roman" panose="02020603050405020304" pitchFamily="18" charset="0"/>
            </a:rPr>
            <a:t>Croatia</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Population</a:t>
          </a:r>
          <a:r>
            <a:rPr lang="uk-UA" dirty="0">
              <a:latin typeface="Times New Roman" panose="02020603050405020304" pitchFamily="18" charset="0"/>
              <a:cs typeface="Times New Roman" panose="02020603050405020304" pitchFamily="18" charset="0"/>
            </a:rPr>
            <a:t>: 4,089, 400</a:t>
          </a:r>
          <a:endParaRPr lang="ru-RU" dirty="0">
            <a:latin typeface="Times New Roman" panose="02020603050405020304" pitchFamily="18" charset="0"/>
            <a:cs typeface="Times New Roman" panose="02020603050405020304" pitchFamily="18" charset="0"/>
          </a:endParaRPr>
        </a:p>
      </dgm:t>
    </dgm:pt>
    <dgm:pt modelId="{F5795F6A-8688-4EDB-ACE4-02616EE88B94}" type="parTrans" cxnId="{CB5A79D2-6F3C-420A-B471-33E5EBA78C85}">
      <dgm:prSet/>
      <dgm:spPr/>
      <dgm:t>
        <a:bodyPr/>
        <a:lstStyle/>
        <a:p>
          <a:endParaRPr lang="ru-RU"/>
        </a:p>
      </dgm:t>
    </dgm:pt>
    <dgm:pt modelId="{2D05703B-DFF2-474A-97E1-6698A63B68AC}" type="sibTrans" cxnId="{CB5A79D2-6F3C-420A-B471-33E5EBA78C85}">
      <dgm:prSet/>
      <dgm:spPr/>
      <dgm:t>
        <a:bodyPr/>
        <a:lstStyle/>
        <a:p>
          <a:endParaRPr lang="ru-RU"/>
        </a:p>
      </dgm:t>
    </dgm:pt>
    <dgm:pt modelId="{9C44924E-8397-4D03-A7E0-6C7EB8986DD1}" type="pres">
      <dgm:prSet presAssocID="{87A0FF66-42EC-4372-A299-45DF0AB8D787}" presName="linear" presStyleCnt="0">
        <dgm:presLayoutVars>
          <dgm:animLvl val="lvl"/>
          <dgm:resizeHandles val="exact"/>
        </dgm:presLayoutVars>
      </dgm:prSet>
      <dgm:spPr/>
    </dgm:pt>
    <dgm:pt modelId="{42B1E66F-6973-4023-8851-6236B7E1DC91}" type="pres">
      <dgm:prSet presAssocID="{2300A398-3E9D-4A6F-A300-806E7B4DAC98}" presName="parentText" presStyleLbl="node1" presStyleIdx="0" presStyleCnt="1">
        <dgm:presLayoutVars>
          <dgm:chMax val="0"/>
          <dgm:bulletEnabled val="1"/>
        </dgm:presLayoutVars>
      </dgm:prSet>
      <dgm:spPr/>
    </dgm:pt>
  </dgm:ptLst>
  <dgm:cxnLst>
    <dgm:cxn modelId="{FEA05C2A-9EEF-4EE6-85C3-5FD786F9CAC2}" type="presOf" srcId="{87A0FF66-42EC-4372-A299-45DF0AB8D787}" destId="{9C44924E-8397-4D03-A7E0-6C7EB8986DD1}" srcOrd="0" destOrd="0" presId="urn:microsoft.com/office/officeart/2005/8/layout/vList2"/>
    <dgm:cxn modelId="{3BEC1F90-3AE6-4D7B-9E73-1A867FED99C4}" type="presOf" srcId="{2300A398-3E9D-4A6F-A300-806E7B4DAC98}" destId="{42B1E66F-6973-4023-8851-6236B7E1DC91}" srcOrd="0" destOrd="0" presId="urn:microsoft.com/office/officeart/2005/8/layout/vList2"/>
    <dgm:cxn modelId="{CB5A79D2-6F3C-420A-B471-33E5EBA78C85}" srcId="{87A0FF66-42EC-4372-A299-45DF0AB8D787}" destId="{2300A398-3E9D-4A6F-A300-806E7B4DAC98}" srcOrd="0" destOrd="0" parTransId="{F5795F6A-8688-4EDB-ACE4-02616EE88B94}" sibTransId="{2D05703B-DFF2-474A-97E1-6698A63B68AC}"/>
    <dgm:cxn modelId="{C53BB43F-6DE5-4E35-B99E-D11783800B6E}" type="presParOf" srcId="{9C44924E-8397-4D03-A7E0-6C7EB8986DD1}" destId="{42B1E66F-6973-4023-8851-6236B7E1DC91}" srcOrd="0" destOrd="0" presId="urn:microsoft.com/office/officeart/2005/8/layout/vList2"/>
  </dgm:cxnLst>
  <dgm:bg/>
  <dgm:whole/>
  <dgm:extLst>
    <a:ext uri="http://schemas.microsoft.com/office/drawing/2008/diagram">
      <dsp:dataModelExt xmlns:dsp="http://schemas.microsoft.com/office/drawing/2008/diagram" relId="rId45"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9EE1BE4-FAC2-425E-9259-05BDCEE5134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83F50A1C-24AC-4B94-9E0A-0C85AFC90383}">
      <dgm:prSet custT="1"/>
      <dgm:spPr>
        <a:solidFill>
          <a:schemeClr val="accent2">
            <a:lumMod val="40000"/>
            <a:lumOff val="60000"/>
          </a:schemeClr>
        </a:solidFill>
      </dgm:spPr>
      <dgm:t>
        <a:bodyPr/>
        <a:lstStyle/>
        <a:p>
          <a:pPr algn="ctr" rtl="0"/>
          <a:r>
            <a:rPr lang="en-US" sz="2400" b="0" baseline="0" dirty="0">
              <a:solidFill>
                <a:srgbClr val="002060"/>
              </a:solidFill>
              <a:latin typeface="Times New Roman" panose="02020603050405020304" pitchFamily="18" charset="0"/>
              <a:cs typeface="Times New Roman" panose="02020603050405020304" pitchFamily="18" charset="0"/>
            </a:rPr>
            <a:t>A generally accepted and recognized landmark</a:t>
          </a:r>
          <a:endParaRPr lang="ru-RU" sz="2400" dirty="0">
            <a:solidFill>
              <a:srgbClr val="002060"/>
            </a:solidFill>
            <a:latin typeface="Times New Roman" panose="02020603050405020304" pitchFamily="18" charset="0"/>
            <a:cs typeface="Times New Roman" panose="02020603050405020304" pitchFamily="18" charset="0"/>
          </a:endParaRPr>
        </a:p>
      </dgm:t>
    </dgm:pt>
    <dgm:pt modelId="{95C21D29-1C20-4488-BCBA-64C05EDD7F1E}" type="parTrans" cxnId="{C08DAA1B-51E1-4ABF-9053-3A525ADF17CE}">
      <dgm:prSet/>
      <dgm:spPr/>
      <dgm:t>
        <a:bodyPr/>
        <a:lstStyle/>
        <a:p>
          <a:endParaRPr lang="ru-RU"/>
        </a:p>
      </dgm:t>
    </dgm:pt>
    <dgm:pt modelId="{B73ABF24-4601-406D-B81B-A7DD7AF020FE}" type="sibTrans" cxnId="{C08DAA1B-51E1-4ABF-9053-3A525ADF17CE}">
      <dgm:prSet/>
      <dgm:spPr/>
      <dgm:t>
        <a:bodyPr/>
        <a:lstStyle/>
        <a:p>
          <a:endParaRPr lang="ru-RU"/>
        </a:p>
      </dgm:t>
    </dgm:pt>
    <dgm:pt modelId="{66E8EBB3-D9A6-488F-857E-CC497B82869C}" type="pres">
      <dgm:prSet presAssocID="{C9EE1BE4-FAC2-425E-9259-05BDCEE51349}" presName="linear" presStyleCnt="0">
        <dgm:presLayoutVars>
          <dgm:animLvl val="lvl"/>
          <dgm:resizeHandles val="exact"/>
        </dgm:presLayoutVars>
      </dgm:prSet>
      <dgm:spPr/>
    </dgm:pt>
    <dgm:pt modelId="{9ADADBA6-4653-4416-B1B4-E5A07B85FB42}" type="pres">
      <dgm:prSet presAssocID="{83F50A1C-24AC-4B94-9E0A-0C85AFC90383}" presName="parentText" presStyleLbl="node1" presStyleIdx="0" presStyleCnt="1" custLinFactNeighborY="-16568">
        <dgm:presLayoutVars>
          <dgm:chMax val="0"/>
          <dgm:bulletEnabled val="1"/>
        </dgm:presLayoutVars>
      </dgm:prSet>
      <dgm:spPr/>
    </dgm:pt>
  </dgm:ptLst>
  <dgm:cxnLst>
    <dgm:cxn modelId="{C08DAA1B-51E1-4ABF-9053-3A525ADF17CE}" srcId="{C9EE1BE4-FAC2-425E-9259-05BDCEE51349}" destId="{83F50A1C-24AC-4B94-9E0A-0C85AFC90383}" srcOrd="0" destOrd="0" parTransId="{95C21D29-1C20-4488-BCBA-64C05EDD7F1E}" sibTransId="{B73ABF24-4601-406D-B81B-A7DD7AF020FE}"/>
    <dgm:cxn modelId="{EC7C3977-C8AD-4B47-BCB3-C636DDF9C94A}" type="presOf" srcId="{C9EE1BE4-FAC2-425E-9259-05BDCEE51349}" destId="{66E8EBB3-D9A6-488F-857E-CC497B82869C}" srcOrd="0" destOrd="0" presId="urn:microsoft.com/office/officeart/2005/8/layout/vList2"/>
    <dgm:cxn modelId="{509CA2F5-639D-48B8-A69B-5F5D2F613A73}" type="presOf" srcId="{83F50A1C-24AC-4B94-9E0A-0C85AFC90383}" destId="{9ADADBA6-4653-4416-B1B4-E5A07B85FB42}" srcOrd="0" destOrd="0" presId="urn:microsoft.com/office/officeart/2005/8/layout/vList2"/>
    <dgm:cxn modelId="{D0AA2BE9-CB7B-492A-BD08-AAE016135E81}" type="presParOf" srcId="{66E8EBB3-D9A6-488F-857E-CC497B82869C}" destId="{9ADADBA6-4653-4416-B1B4-E5A07B85FB4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4496833-0C6A-48FA-BA2F-2186D2C0524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4A62AD3-74E5-490B-917D-58BF5E12FF8B}">
      <dgm:prSet custT="1"/>
      <dgm:spPr>
        <a:solidFill>
          <a:schemeClr val="accent2">
            <a:lumMod val="40000"/>
            <a:lumOff val="60000"/>
          </a:schemeClr>
        </a:solidFill>
      </dgm:spPr>
      <dgm:t>
        <a:bodyPr/>
        <a:lstStyle/>
        <a:p>
          <a:pPr algn="ctr" rtl="0"/>
          <a:r>
            <a:rPr lang="en-US" sz="1800" dirty="0">
              <a:solidFill>
                <a:srgbClr val="002060"/>
              </a:solidFill>
              <a:latin typeface="Times New Roman" panose="02020603050405020304" pitchFamily="18" charset="0"/>
              <a:cs typeface="Times New Roman" panose="02020603050405020304" pitchFamily="18" charset="0"/>
            </a:rPr>
            <a:t>Formation of a culture of quality, ensuring the educational needs and expectations of HE applicants, stakeholders, society</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BA8DA8D4-38E0-4E36-970E-52183F1581E2}" type="parTrans" cxnId="{FE9E74B4-F79A-4B2A-8109-F4520101B64F}">
      <dgm:prSet/>
      <dgm:spPr/>
      <dgm:t>
        <a:bodyPr/>
        <a:lstStyle/>
        <a:p>
          <a:endParaRPr lang="ru-RU"/>
        </a:p>
      </dgm:t>
    </dgm:pt>
    <dgm:pt modelId="{8ED7945F-6E5E-4E8E-923D-5415EED70D45}" type="sibTrans" cxnId="{FE9E74B4-F79A-4B2A-8109-F4520101B64F}">
      <dgm:prSet/>
      <dgm:spPr/>
      <dgm:t>
        <a:bodyPr/>
        <a:lstStyle/>
        <a:p>
          <a:endParaRPr lang="ru-RU"/>
        </a:p>
      </dgm:t>
    </dgm:pt>
    <dgm:pt modelId="{DD52EB96-C4FC-4F95-80AC-AD653202DAF3}" type="pres">
      <dgm:prSet presAssocID="{54496833-0C6A-48FA-BA2F-2186D2C05246}" presName="linear" presStyleCnt="0">
        <dgm:presLayoutVars>
          <dgm:animLvl val="lvl"/>
          <dgm:resizeHandles val="exact"/>
        </dgm:presLayoutVars>
      </dgm:prSet>
      <dgm:spPr/>
    </dgm:pt>
    <dgm:pt modelId="{F36EFEDD-5846-4F08-BC31-F9E3E9225D21}" type="pres">
      <dgm:prSet presAssocID="{64A62AD3-74E5-490B-917D-58BF5E12FF8B}" presName="parentText" presStyleLbl="node1" presStyleIdx="0" presStyleCnt="1" custLinFactNeighborX="4889" custLinFactNeighborY="-5096">
        <dgm:presLayoutVars>
          <dgm:chMax val="0"/>
          <dgm:bulletEnabled val="1"/>
        </dgm:presLayoutVars>
      </dgm:prSet>
      <dgm:spPr/>
    </dgm:pt>
  </dgm:ptLst>
  <dgm:cxnLst>
    <dgm:cxn modelId="{BC70A425-2D6E-4125-9F1B-95A3CA6DFC06}" type="presOf" srcId="{54496833-0C6A-48FA-BA2F-2186D2C05246}" destId="{DD52EB96-C4FC-4F95-80AC-AD653202DAF3}" srcOrd="0" destOrd="0" presId="urn:microsoft.com/office/officeart/2005/8/layout/vList2"/>
    <dgm:cxn modelId="{BAD8509E-53F6-414B-9DCF-8C6F57BA6529}" type="presOf" srcId="{64A62AD3-74E5-490B-917D-58BF5E12FF8B}" destId="{F36EFEDD-5846-4F08-BC31-F9E3E9225D21}" srcOrd="0" destOrd="0" presId="urn:microsoft.com/office/officeart/2005/8/layout/vList2"/>
    <dgm:cxn modelId="{FE9E74B4-F79A-4B2A-8109-F4520101B64F}" srcId="{54496833-0C6A-48FA-BA2F-2186D2C05246}" destId="{64A62AD3-74E5-490B-917D-58BF5E12FF8B}" srcOrd="0" destOrd="0" parTransId="{BA8DA8D4-38E0-4E36-970E-52183F1581E2}" sibTransId="{8ED7945F-6E5E-4E8E-923D-5415EED70D45}"/>
    <dgm:cxn modelId="{7B554F0F-8BD5-4A8C-8C58-916B5F05CEAE}" type="presParOf" srcId="{DD52EB96-C4FC-4F95-80AC-AD653202DAF3}" destId="{F36EFEDD-5846-4F08-BC31-F9E3E9225D2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E5F0A56-EF2D-4516-935B-002556DBE85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303EBA0F-F190-4B8B-A16F-60C77ABA601D}">
      <dgm:prSet custT="1"/>
      <dgm:spPr>
        <a:ln>
          <a:solidFill>
            <a:schemeClr val="accent2">
              <a:lumMod val="75000"/>
            </a:schemeClr>
          </a:solidFill>
        </a:ln>
      </dgm:spPr>
      <dgm:t>
        <a:bodyPr/>
        <a:lstStyle/>
        <a:p>
          <a:pPr rtl="0"/>
          <a:r>
            <a:rPr lang="en-US" sz="1800" dirty="0">
              <a:solidFill>
                <a:srgbClr val="002060"/>
              </a:solidFill>
              <a:latin typeface="Times New Roman" panose="02020603050405020304" pitchFamily="18" charset="0"/>
              <a:cs typeface="Times New Roman" panose="02020603050405020304" pitchFamily="18" charset="0"/>
            </a:rPr>
            <a:t>mechanisms for quality assessment and accreditation as a means of consumer protection and providing information to "clients" of the higher education market.</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41340189-12C1-4002-ABDB-F77E4337AA14}" type="parTrans" cxnId="{FFB87874-6151-452D-88BD-231348B3B514}">
      <dgm:prSet/>
      <dgm:spPr/>
      <dgm:t>
        <a:bodyPr/>
        <a:lstStyle/>
        <a:p>
          <a:endParaRPr lang="ru-RU"/>
        </a:p>
      </dgm:t>
    </dgm:pt>
    <dgm:pt modelId="{C2D2EEE7-4D31-4D6A-BEA3-8FD98532B13A}" type="sibTrans" cxnId="{FFB87874-6151-452D-88BD-231348B3B514}">
      <dgm:prSet/>
      <dgm:spPr/>
      <dgm:t>
        <a:bodyPr/>
        <a:lstStyle/>
        <a:p>
          <a:endParaRPr lang="ru-RU"/>
        </a:p>
      </dgm:t>
    </dgm:pt>
    <dgm:pt modelId="{6A352E6B-D9EA-4CEC-BEF0-A1CB6B4F243F}" type="pres">
      <dgm:prSet presAssocID="{CE5F0A56-EF2D-4516-935B-002556DBE850}" presName="Name0" presStyleCnt="0">
        <dgm:presLayoutVars>
          <dgm:chMax val="7"/>
          <dgm:dir/>
          <dgm:animLvl val="lvl"/>
          <dgm:resizeHandles val="exact"/>
        </dgm:presLayoutVars>
      </dgm:prSet>
      <dgm:spPr/>
    </dgm:pt>
    <dgm:pt modelId="{DE73D8CF-63B1-4556-9D9E-2255EFCFCAE3}" type="pres">
      <dgm:prSet presAssocID="{303EBA0F-F190-4B8B-A16F-60C77ABA601D}" presName="circle1" presStyleLbl="node1" presStyleIdx="0" presStyleCnt="1"/>
      <dgm:spPr>
        <a:solidFill>
          <a:schemeClr val="accent2">
            <a:lumMod val="20000"/>
            <a:lumOff val="80000"/>
          </a:schemeClr>
        </a:solidFill>
      </dgm:spPr>
    </dgm:pt>
    <dgm:pt modelId="{F2711FFE-B447-46D6-ABD7-8BA366AB1B9C}" type="pres">
      <dgm:prSet presAssocID="{303EBA0F-F190-4B8B-A16F-60C77ABA601D}" presName="space" presStyleCnt="0"/>
      <dgm:spPr/>
    </dgm:pt>
    <dgm:pt modelId="{471E08C0-CEE9-443F-99A0-7AB37E1B1DF9}" type="pres">
      <dgm:prSet presAssocID="{303EBA0F-F190-4B8B-A16F-60C77ABA601D}" presName="rect1" presStyleLbl="alignAcc1" presStyleIdx="0" presStyleCnt="1" custLinFactNeighborX="-105" custLinFactNeighborY="-10388"/>
      <dgm:spPr/>
    </dgm:pt>
    <dgm:pt modelId="{472186F4-946E-4BEE-84AB-D42713699964}" type="pres">
      <dgm:prSet presAssocID="{303EBA0F-F190-4B8B-A16F-60C77ABA601D}" presName="rect1ParTxNoCh" presStyleLbl="alignAcc1" presStyleIdx="0" presStyleCnt="1">
        <dgm:presLayoutVars>
          <dgm:chMax val="1"/>
          <dgm:bulletEnabled val="1"/>
        </dgm:presLayoutVars>
      </dgm:prSet>
      <dgm:spPr/>
    </dgm:pt>
  </dgm:ptLst>
  <dgm:cxnLst>
    <dgm:cxn modelId="{0BBCC441-C85D-480C-B996-6B1F433F04D1}" type="presOf" srcId="{303EBA0F-F190-4B8B-A16F-60C77ABA601D}" destId="{472186F4-946E-4BEE-84AB-D42713699964}" srcOrd="1" destOrd="0" presId="urn:microsoft.com/office/officeart/2005/8/layout/target3"/>
    <dgm:cxn modelId="{FFB87874-6151-452D-88BD-231348B3B514}" srcId="{CE5F0A56-EF2D-4516-935B-002556DBE850}" destId="{303EBA0F-F190-4B8B-A16F-60C77ABA601D}" srcOrd="0" destOrd="0" parTransId="{41340189-12C1-4002-ABDB-F77E4337AA14}" sibTransId="{C2D2EEE7-4D31-4D6A-BEA3-8FD98532B13A}"/>
    <dgm:cxn modelId="{3BEE75B8-4269-4C11-A420-BEB57B83041F}" type="presOf" srcId="{303EBA0F-F190-4B8B-A16F-60C77ABA601D}" destId="{471E08C0-CEE9-443F-99A0-7AB37E1B1DF9}" srcOrd="0" destOrd="0" presId="urn:microsoft.com/office/officeart/2005/8/layout/target3"/>
    <dgm:cxn modelId="{A8E4F0C9-A0C1-4A79-AF0D-004C0FDD42D9}" type="presOf" srcId="{CE5F0A56-EF2D-4516-935B-002556DBE850}" destId="{6A352E6B-D9EA-4CEC-BEF0-A1CB6B4F243F}" srcOrd="0" destOrd="0" presId="urn:microsoft.com/office/officeart/2005/8/layout/target3"/>
    <dgm:cxn modelId="{F3D68691-FC83-4A2C-9604-B01E4428C0E0}" type="presParOf" srcId="{6A352E6B-D9EA-4CEC-BEF0-A1CB6B4F243F}" destId="{DE73D8CF-63B1-4556-9D9E-2255EFCFCAE3}" srcOrd="0" destOrd="0" presId="urn:microsoft.com/office/officeart/2005/8/layout/target3"/>
    <dgm:cxn modelId="{CFE24C11-1A37-4DCB-9B0D-F66B3D89953D}" type="presParOf" srcId="{6A352E6B-D9EA-4CEC-BEF0-A1CB6B4F243F}" destId="{F2711FFE-B447-46D6-ABD7-8BA366AB1B9C}" srcOrd="1" destOrd="0" presId="urn:microsoft.com/office/officeart/2005/8/layout/target3"/>
    <dgm:cxn modelId="{558AA636-9C1E-492A-A4FD-D64DE089A893}" type="presParOf" srcId="{6A352E6B-D9EA-4CEC-BEF0-A1CB6B4F243F}" destId="{471E08C0-CEE9-443F-99A0-7AB37E1B1DF9}" srcOrd="2" destOrd="0" presId="urn:microsoft.com/office/officeart/2005/8/layout/target3"/>
    <dgm:cxn modelId="{D43B41BB-64C8-4FD3-A5C6-ABC57AE46C53}" type="presParOf" srcId="{6A352E6B-D9EA-4CEC-BEF0-A1CB6B4F243F}" destId="{472186F4-946E-4BEE-84AB-D42713699964}"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EA9A71D-9F2E-458D-9022-48ACC5A491A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2756B940-4023-403F-AD39-48ED1D7775AA}">
      <dgm:prSet custT="1"/>
      <dgm:spPr>
        <a:solidFill>
          <a:schemeClr val="accent2">
            <a:lumMod val="40000"/>
            <a:lumOff val="60000"/>
          </a:schemeClr>
        </a:solidFill>
      </dgm:spPr>
      <dgm:t>
        <a:bodyPr/>
        <a:lstStyle/>
        <a:p>
          <a:pPr algn="ctr" rtl="0"/>
          <a:r>
            <a:rPr lang="en-US" sz="2400" b="0" baseline="0" dirty="0">
              <a:solidFill>
                <a:srgbClr val="002060"/>
              </a:solidFill>
              <a:latin typeface="Times New Roman" panose="02020603050405020304" pitchFamily="18" charset="0"/>
              <a:cs typeface="Times New Roman" panose="02020603050405020304" pitchFamily="18" charset="0"/>
            </a:rPr>
            <a:t>COUNTRIES OF SOUTHERN EUROPE: GENERALIZED </a:t>
          </a:r>
          <a:r>
            <a:rPr lang="en-US" sz="2400" b="1" baseline="0" dirty="0">
              <a:solidFill>
                <a:srgbClr val="002060"/>
              </a:solidFill>
              <a:latin typeface="Times New Roman" panose="02020603050405020304" pitchFamily="18" charset="0"/>
              <a:cs typeface="Times New Roman" panose="02020603050405020304" pitchFamily="18" charset="0"/>
            </a:rPr>
            <a:t>DIRECTIONS OF ACTIVITY </a:t>
          </a:r>
          <a:r>
            <a:rPr lang="en-US" sz="2400" b="0" baseline="0" dirty="0">
              <a:solidFill>
                <a:srgbClr val="002060"/>
              </a:solidFill>
              <a:latin typeface="Times New Roman" panose="02020603050405020304" pitchFamily="18" charset="0"/>
              <a:cs typeface="Times New Roman" panose="02020603050405020304" pitchFamily="18" charset="0"/>
            </a:rPr>
            <a:t>OF NATIONAL AGENCIES</a:t>
          </a:r>
          <a:endParaRPr lang="ru-RU" sz="2400" b="0" dirty="0">
            <a:solidFill>
              <a:srgbClr val="002060"/>
            </a:solidFill>
            <a:latin typeface="Times New Roman" panose="02020603050405020304" pitchFamily="18" charset="0"/>
            <a:cs typeface="Times New Roman" panose="02020603050405020304" pitchFamily="18" charset="0"/>
          </a:endParaRPr>
        </a:p>
      </dgm:t>
    </dgm:pt>
    <dgm:pt modelId="{E384C23D-FB1D-49F3-B8F1-73782A314F91}" type="parTrans" cxnId="{7E254517-ABFA-4A8D-9C29-9E85106D9CB3}">
      <dgm:prSet/>
      <dgm:spPr/>
      <dgm:t>
        <a:bodyPr/>
        <a:lstStyle/>
        <a:p>
          <a:endParaRPr lang="ru-RU"/>
        </a:p>
      </dgm:t>
    </dgm:pt>
    <dgm:pt modelId="{7491F50D-8575-4783-8609-FB40A813D3E5}" type="sibTrans" cxnId="{7E254517-ABFA-4A8D-9C29-9E85106D9CB3}">
      <dgm:prSet/>
      <dgm:spPr/>
      <dgm:t>
        <a:bodyPr/>
        <a:lstStyle/>
        <a:p>
          <a:endParaRPr lang="ru-RU"/>
        </a:p>
      </dgm:t>
    </dgm:pt>
    <dgm:pt modelId="{30A45DAE-B22A-44AB-9E38-CD031702FAFE}" type="pres">
      <dgm:prSet presAssocID="{7EA9A71D-9F2E-458D-9022-48ACC5A491A5}" presName="linear" presStyleCnt="0">
        <dgm:presLayoutVars>
          <dgm:animLvl val="lvl"/>
          <dgm:resizeHandles val="exact"/>
        </dgm:presLayoutVars>
      </dgm:prSet>
      <dgm:spPr/>
    </dgm:pt>
    <dgm:pt modelId="{AB727487-C2A7-4D03-9744-8BF8E208E0ED}" type="pres">
      <dgm:prSet presAssocID="{2756B940-4023-403F-AD39-48ED1D7775AA}" presName="parentText" presStyleLbl="node1" presStyleIdx="0" presStyleCnt="1" custLinFactNeighborX="265" custLinFactNeighborY="-26667">
        <dgm:presLayoutVars>
          <dgm:chMax val="0"/>
          <dgm:bulletEnabled val="1"/>
        </dgm:presLayoutVars>
      </dgm:prSet>
      <dgm:spPr/>
    </dgm:pt>
  </dgm:ptLst>
  <dgm:cxnLst>
    <dgm:cxn modelId="{7E254517-ABFA-4A8D-9C29-9E85106D9CB3}" srcId="{7EA9A71D-9F2E-458D-9022-48ACC5A491A5}" destId="{2756B940-4023-403F-AD39-48ED1D7775AA}" srcOrd="0" destOrd="0" parTransId="{E384C23D-FB1D-49F3-B8F1-73782A314F91}" sibTransId="{7491F50D-8575-4783-8609-FB40A813D3E5}"/>
    <dgm:cxn modelId="{09C0FF5B-F7D2-48E5-BD8A-1B352B5ABCF4}" type="presOf" srcId="{7EA9A71D-9F2E-458D-9022-48ACC5A491A5}" destId="{30A45DAE-B22A-44AB-9E38-CD031702FAFE}" srcOrd="0" destOrd="0" presId="urn:microsoft.com/office/officeart/2005/8/layout/vList2"/>
    <dgm:cxn modelId="{5DF1B1CA-C501-4346-9C95-D5519344097F}" type="presOf" srcId="{2756B940-4023-403F-AD39-48ED1D7775AA}" destId="{AB727487-C2A7-4D03-9744-8BF8E208E0ED}" srcOrd="0" destOrd="0" presId="urn:microsoft.com/office/officeart/2005/8/layout/vList2"/>
    <dgm:cxn modelId="{8068D715-DD76-470F-9162-AAC65CE66C8A}" type="presParOf" srcId="{30A45DAE-B22A-44AB-9E38-CD031702FAFE}" destId="{AB727487-C2A7-4D03-9744-8BF8E208E0E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E8A87B-1C25-4759-9091-F57C5F85295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82E38996-00BB-49FE-8D6C-7367EE010B84}">
      <dgm:prSet custT="1"/>
      <dgm:spPr>
        <a:solidFill>
          <a:schemeClr val="accent2">
            <a:lumMod val="20000"/>
            <a:lumOff val="80000"/>
          </a:schemeClr>
        </a:solidFill>
      </dgm:spPr>
      <dgm:t>
        <a:bodyPr/>
        <a:lstStyle/>
        <a:p>
          <a:pPr rtl="0"/>
          <a:r>
            <a:rPr lang="en-US" sz="1800" b="0" dirty="0">
              <a:solidFill>
                <a:srgbClr val="002060"/>
              </a:solidFill>
              <a:latin typeface="Times New Roman" panose="02020603050405020304" pitchFamily="18" charset="0"/>
              <a:cs typeface="Times New Roman" panose="02020603050405020304" pitchFamily="18" charset="0"/>
            </a:rPr>
            <a:t>The </a:t>
          </a:r>
          <a:r>
            <a:rPr lang="en-US" sz="1800" b="1" dirty="0">
              <a:solidFill>
                <a:srgbClr val="002060"/>
              </a:solidFill>
              <a:latin typeface="Times New Roman" panose="02020603050405020304" pitchFamily="18" charset="0"/>
              <a:cs typeface="Times New Roman" panose="02020603050405020304" pitchFamily="18" charset="0"/>
            </a:rPr>
            <a:t>mission</a:t>
          </a:r>
          <a:r>
            <a:rPr lang="en-US" sz="1800" b="0" dirty="0">
              <a:solidFill>
                <a:srgbClr val="002060"/>
              </a:solidFill>
              <a:latin typeface="Times New Roman" panose="02020603050405020304" pitchFamily="18" charset="0"/>
              <a:cs typeface="Times New Roman" panose="02020603050405020304" pitchFamily="18" charset="0"/>
            </a:rPr>
            <a:t> of the National Agency for Higher Education Quality Assurance is to become a </a:t>
          </a:r>
          <a:r>
            <a:rPr lang="en-US" sz="1800" b="1" dirty="0">
              <a:solidFill>
                <a:srgbClr val="002060"/>
              </a:solidFill>
              <a:latin typeface="Times New Roman" panose="02020603050405020304" pitchFamily="18" charset="0"/>
              <a:cs typeface="Times New Roman" panose="02020603050405020304" pitchFamily="18" charset="0"/>
            </a:rPr>
            <a:t>catalyst for positive changes </a:t>
          </a:r>
          <a:r>
            <a:rPr lang="en-US" sz="1800" b="0" dirty="0">
              <a:solidFill>
                <a:srgbClr val="002060"/>
              </a:solidFill>
              <a:latin typeface="Times New Roman" panose="02020603050405020304" pitchFamily="18" charset="0"/>
              <a:cs typeface="Times New Roman" panose="02020603050405020304" pitchFamily="18" charset="0"/>
            </a:rPr>
            <a:t>in higher education and the formation of a culture of its quality.</a:t>
          </a:r>
          <a:endParaRPr lang="ru-RU" sz="1800" b="0" dirty="0">
            <a:solidFill>
              <a:srgbClr val="002060"/>
            </a:solidFill>
            <a:latin typeface="Times New Roman" panose="02020603050405020304" pitchFamily="18" charset="0"/>
            <a:cs typeface="Times New Roman" panose="02020603050405020304" pitchFamily="18" charset="0"/>
          </a:endParaRPr>
        </a:p>
      </dgm:t>
    </dgm:pt>
    <dgm:pt modelId="{17C489BB-77FA-49C4-A9A3-67CF8BB5ECDE}" type="parTrans" cxnId="{989128BE-DC7F-4CE1-B3BD-F92B3DA924FD}">
      <dgm:prSet/>
      <dgm:spPr/>
      <dgm:t>
        <a:bodyPr/>
        <a:lstStyle/>
        <a:p>
          <a:endParaRPr lang="ru-RU"/>
        </a:p>
      </dgm:t>
    </dgm:pt>
    <dgm:pt modelId="{38FF701D-51C5-4268-BB95-5327CA9A77D1}" type="sibTrans" cxnId="{989128BE-DC7F-4CE1-B3BD-F92B3DA924FD}">
      <dgm:prSet/>
      <dgm:spPr/>
      <dgm:t>
        <a:bodyPr/>
        <a:lstStyle/>
        <a:p>
          <a:endParaRPr lang="ru-RU"/>
        </a:p>
      </dgm:t>
    </dgm:pt>
    <dgm:pt modelId="{D2AB590D-B8BE-4CFB-9263-34C85194C84F}" type="pres">
      <dgm:prSet presAssocID="{67E8A87B-1C25-4759-9091-F57C5F852959}" presName="CompostProcess" presStyleCnt="0">
        <dgm:presLayoutVars>
          <dgm:dir/>
          <dgm:resizeHandles val="exact"/>
        </dgm:presLayoutVars>
      </dgm:prSet>
      <dgm:spPr/>
    </dgm:pt>
    <dgm:pt modelId="{00E28EB9-5C36-4474-AAFF-BBE70557922A}" type="pres">
      <dgm:prSet presAssocID="{67E8A87B-1C25-4759-9091-F57C5F852959}" presName="arrow" presStyleLbl="bgShp" presStyleIdx="0" presStyleCnt="1" custAng="5400000" custScaleX="75404" custScaleY="100000" custLinFactNeighborX="63908"/>
      <dgm:spPr>
        <a:solidFill>
          <a:schemeClr val="accent2">
            <a:lumMod val="75000"/>
          </a:schemeClr>
        </a:solidFill>
      </dgm:spPr>
    </dgm:pt>
    <dgm:pt modelId="{F61F4527-9090-4388-8E20-1764D5C8FB44}" type="pres">
      <dgm:prSet presAssocID="{67E8A87B-1C25-4759-9091-F57C5F852959}" presName="linearProcess" presStyleCnt="0"/>
      <dgm:spPr/>
    </dgm:pt>
    <dgm:pt modelId="{D3C43548-6806-4810-9428-8E9C2D0F8583}" type="pres">
      <dgm:prSet presAssocID="{82E38996-00BB-49FE-8D6C-7367EE010B84}" presName="textNode" presStyleLbl="node1" presStyleIdx="0" presStyleCnt="1" custAng="0" custScaleX="138267" custScaleY="250000" custLinFactNeighborX="6434">
        <dgm:presLayoutVars>
          <dgm:bulletEnabled val="1"/>
        </dgm:presLayoutVars>
      </dgm:prSet>
      <dgm:spPr/>
    </dgm:pt>
  </dgm:ptLst>
  <dgm:cxnLst>
    <dgm:cxn modelId="{8EEE41B6-5816-458C-AC3C-6C36E3D16AB7}" type="presOf" srcId="{82E38996-00BB-49FE-8D6C-7367EE010B84}" destId="{D3C43548-6806-4810-9428-8E9C2D0F8583}" srcOrd="0" destOrd="0" presId="urn:microsoft.com/office/officeart/2005/8/layout/hProcess9"/>
    <dgm:cxn modelId="{989128BE-DC7F-4CE1-B3BD-F92B3DA924FD}" srcId="{67E8A87B-1C25-4759-9091-F57C5F852959}" destId="{82E38996-00BB-49FE-8D6C-7367EE010B84}" srcOrd="0" destOrd="0" parTransId="{17C489BB-77FA-49C4-A9A3-67CF8BB5ECDE}" sibTransId="{38FF701D-51C5-4268-BB95-5327CA9A77D1}"/>
    <dgm:cxn modelId="{9179C0CF-5DFA-4040-8C2B-8A602342CC89}" type="presOf" srcId="{67E8A87B-1C25-4759-9091-F57C5F852959}" destId="{D2AB590D-B8BE-4CFB-9263-34C85194C84F}" srcOrd="0" destOrd="0" presId="urn:microsoft.com/office/officeart/2005/8/layout/hProcess9"/>
    <dgm:cxn modelId="{6CD89AD5-DAF0-4951-8F68-8425FDC10F56}" type="presParOf" srcId="{D2AB590D-B8BE-4CFB-9263-34C85194C84F}" destId="{00E28EB9-5C36-4474-AAFF-BBE70557922A}" srcOrd="0" destOrd="0" presId="urn:microsoft.com/office/officeart/2005/8/layout/hProcess9"/>
    <dgm:cxn modelId="{FA7B7BE6-5EAE-4BAF-9DC4-69B6E003C3B4}" type="presParOf" srcId="{D2AB590D-B8BE-4CFB-9263-34C85194C84F}" destId="{F61F4527-9090-4388-8E20-1764D5C8FB44}" srcOrd="1" destOrd="0" presId="urn:microsoft.com/office/officeart/2005/8/layout/hProcess9"/>
    <dgm:cxn modelId="{5D68D0BF-3584-40A1-8BA2-79004B5F5C15}" type="presParOf" srcId="{F61F4527-9090-4388-8E20-1764D5C8FB44}" destId="{D3C43548-6806-4810-9428-8E9C2D0F8583}" srcOrd="0"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A40DB3E-C113-4B50-BAC3-AB57074C0A0D}" type="doc">
      <dgm:prSet loTypeId="urn:microsoft.com/office/officeart/2005/8/layout/vList5" loCatId="list" qsTypeId="urn:microsoft.com/office/officeart/2005/8/quickstyle/3d2#14" qsCatId="3D" csTypeId="urn:microsoft.com/office/officeart/2005/8/colors/accent1_2" csCatId="accent1" phldr="1"/>
      <dgm:spPr/>
      <dgm:t>
        <a:bodyPr/>
        <a:lstStyle/>
        <a:p>
          <a:endParaRPr lang="ru-RU"/>
        </a:p>
      </dgm:t>
    </dgm:pt>
    <dgm:pt modelId="{A022230E-41E4-4FF3-8341-926285AB04AC}">
      <dgm:prSet custT="1"/>
      <dgm:spPr>
        <a:solidFill>
          <a:schemeClr val="accent2">
            <a:lumMod val="20000"/>
            <a:lumOff val="80000"/>
          </a:schemeClr>
        </a:solidFill>
      </dgm:spPr>
      <dgm:t>
        <a:bodyPr/>
        <a:lstStyle/>
        <a:p>
          <a:pPr rtl="0"/>
          <a:r>
            <a:rPr lang="en-US" sz="1500" b="1" dirty="0">
              <a:solidFill>
                <a:srgbClr val="002060"/>
              </a:solidFill>
              <a:latin typeface="Times New Roman" panose="02020603050405020304" pitchFamily="18" charset="0"/>
              <a:cs typeface="Times New Roman" panose="02020603050405020304" pitchFamily="18" charset="0"/>
            </a:rPr>
            <a:t>Greece </a:t>
          </a:r>
          <a:r>
            <a:rPr lang="en-US" sz="1500" b="0" dirty="0">
              <a:solidFill>
                <a:srgbClr val="002060"/>
              </a:solidFill>
              <a:latin typeface="Times New Roman" panose="02020603050405020304" pitchFamily="18" charset="0"/>
              <a:cs typeface="Times New Roman" panose="02020603050405020304" pitchFamily="18" charset="0"/>
            </a:rPr>
            <a:t>(ADIP)</a:t>
          </a:r>
          <a:endParaRPr lang="ru-RU" sz="1600" b="0" dirty="0">
            <a:solidFill>
              <a:srgbClr val="002060"/>
            </a:solidFill>
            <a:latin typeface="Times New Roman" panose="02020603050405020304" pitchFamily="18" charset="0"/>
            <a:cs typeface="Times New Roman" panose="02020603050405020304" pitchFamily="18" charset="0"/>
          </a:endParaRPr>
        </a:p>
      </dgm:t>
    </dgm:pt>
    <dgm:pt modelId="{B8955EB6-CCEC-47E7-AB34-6EF3811BA572}" type="parTrans" cxnId="{A410B74F-447D-4FBD-A7FA-81E179BD0103}">
      <dgm:prSet/>
      <dgm:spPr/>
      <dgm:t>
        <a:bodyPr/>
        <a:lstStyle/>
        <a:p>
          <a:endParaRPr lang="ru-RU"/>
        </a:p>
      </dgm:t>
    </dgm:pt>
    <dgm:pt modelId="{B5926D6A-5212-4C02-8D64-72469826B06D}" type="sibTrans" cxnId="{A410B74F-447D-4FBD-A7FA-81E179BD0103}">
      <dgm:prSet/>
      <dgm:spPr/>
      <dgm:t>
        <a:bodyPr/>
        <a:lstStyle/>
        <a:p>
          <a:endParaRPr lang="ru-RU"/>
        </a:p>
      </dgm:t>
    </dgm:pt>
    <dgm:pt modelId="{A6251135-ED0D-4EB8-B57A-251B193F124F}" type="pres">
      <dgm:prSet presAssocID="{1A40DB3E-C113-4B50-BAC3-AB57074C0A0D}" presName="Name0" presStyleCnt="0">
        <dgm:presLayoutVars>
          <dgm:dir/>
          <dgm:animLvl val="lvl"/>
          <dgm:resizeHandles val="exact"/>
        </dgm:presLayoutVars>
      </dgm:prSet>
      <dgm:spPr/>
    </dgm:pt>
    <dgm:pt modelId="{B7FAA7A8-38F5-4D45-9FBD-9F3035D6B54F}" type="pres">
      <dgm:prSet presAssocID="{A022230E-41E4-4FF3-8341-926285AB04AC}" presName="linNode" presStyleCnt="0"/>
      <dgm:spPr/>
    </dgm:pt>
    <dgm:pt modelId="{7525E687-D7B6-4AD4-8BF4-3A3EEAA6D97D}" type="pres">
      <dgm:prSet presAssocID="{A022230E-41E4-4FF3-8341-926285AB04AC}" presName="parentText" presStyleLbl="node1" presStyleIdx="0" presStyleCnt="1" custScaleX="261261" custScaleY="100098" custLinFactNeighborX="-4906" custLinFactNeighborY="-49">
        <dgm:presLayoutVars>
          <dgm:chMax val="1"/>
          <dgm:bulletEnabled val="1"/>
        </dgm:presLayoutVars>
      </dgm:prSet>
      <dgm:spPr/>
    </dgm:pt>
  </dgm:ptLst>
  <dgm:cxnLst>
    <dgm:cxn modelId="{834FC130-47D4-4663-9ADC-5E408C0010C3}" type="presOf" srcId="{A022230E-41E4-4FF3-8341-926285AB04AC}" destId="{7525E687-D7B6-4AD4-8BF4-3A3EEAA6D97D}" srcOrd="0" destOrd="0" presId="urn:microsoft.com/office/officeart/2005/8/layout/vList5"/>
    <dgm:cxn modelId="{A410B74F-447D-4FBD-A7FA-81E179BD0103}" srcId="{1A40DB3E-C113-4B50-BAC3-AB57074C0A0D}" destId="{A022230E-41E4-4FF3-8341-926285AB04AC}" srcOrd="0" destOrd="0" parTransId="{B8955EB6-CCEC-47E7-AB34-6EF3811BA572}" sibTransId="{B5926D6A-5212-4C02-8D64-72469826B06D}"/>
    <dgm:cxn modelId="{E1037DBB-9E63-4D54-B0D4-FE5AB6579462}" type="presOf" srcId="{1A40DB3E-C113-4B50-BAC3-AB57074C0A0D}" destId="{A6251135-ED0D-4EB8-B57A-251B193F124F}" srcOrd="0" destOrd="0" presId="urn:microsoft.com/office/officeart/2005/8/layout/vList5"/>
    <dgm:cxn modelId="{2CB188E8-A0E9-4E77-823C-105AE26F6361}" type="presParOf" srcId="{A6251135-ED0D-4EB8-B57A-251B193F124F}" destId="{B7FAA7A8-38F5-4D45-9FBD-9F3035D6B54F}" srcOrd="0" destOrd="0" presId="urn:microsoft.com/office/officeart/2005/8/layout/vList5"/>
    <dgm:cxn modelId="{F4E0F788-5BF7-4495-AAF1-ACCB538D87FB}" type="presParOf" srcId="{B7FAA7A8-38F5-4D45-9FBD-9F3035D6B54F}" destId="{7525E687-D7B6-4AD4-8BF4-3A3EEAA6D97D}"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52B4796-5B73-495B-B0A8-2F8898ED5D2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ru-RU"/>
        </a:p>
      </dgm:t>
    </dgm:pt>
    <dgm:pt modelId="{98DD7F86-82DC-4BED-9694-A545C86F50BA}">
      <dgm:prSet custT="1"/>
      <dgm:spPr>
        <a:solidFill>
          <a:schemeClr val="accent2">
            <a:lumMod val="40000"/>
            <a:lumOff val="60000"/>
          </a:schemeClr>
        </a:solidFill>
      </dgm:spPr>
      <dgm:t>
        <a:bodyPr/>
        <a:lstStyle/>
        <a:p>
          <a:pPr rtl="0"/>
          <a:r>
            <a:rPr lang="en-US" sz="1600" b="1" dirty="0">
              <a:solidFill>
                <a:srgbClr val="002060"/>
              </a:solidFill>
              <a:latin typeface="Times New Roman" panose="02020603050405020304" pitchFamily="18" charset="0"/>
              <a:cs typeface="Times New Roman" panose="02020603050405020304" pitchFamily="18" charset="0"/>
            </a:rPr>
            <a:t>Croatia </a:t>
          </a:r>
          <a:r>
            <a:rPr lang="en-US" sz="1600" b="0" dirty="0">
              <a:solidFill>
                <a:srgbClr val="002060"/>
              </a:solidFill>
              <a:latin typeface="Times New Roman" panose="02020603050405020304" pitchFamily="18" charset="0"/>
              <a:cs typeface="Times New Roman" panose="02020603050405020304" pitchFamily="18" charset="0"/>
            </a:rPr>
            <a:t>(ASHE)</a:t>
          </a:r>
          <a:endParaRPr lang="ru-RU" sz="1500" b="0" dirty="0">
            <a:solidFill>
              <a:srgbClr val="002060"/>
            </a:solidFill>
            <a:latin typeface="Times New Roman" panose="02020603050405020304" pitchFamily="18" charset="0"/>
            <a:cs typeface="Times New Roman" panose="02020603050405020304" pitchFamily="18" charset="0"/>
          </a:endParaRPr>
        </a:p>
      </dgm:t>
    </dgm:pt>
    <dgm:pt modelId="{E5E0D28F-D835-4EEA-928E-791C73988711}" type="parTrans" cxnId="{9CF44339-0DF7-468B-8F6F-6089627B4C8E}">
      <dgm:prSet/>
      <dgm:spPr/>
      <dgm:t>
        <a:bodyPr/>
        <a:lstStyle/>
        <a:p>
          <a:endParaRPr lang="ru-RU"/>
        </a:p>
      </dgm:t>
    </dgm:pt>
    <dgm:pt modelId="{32DED1FE-3DA7-48C5-BC78-6A80C6CEF82C}" type="sibTrans" cxnId="{9CF44339-0DF7-468B-8F6F-6089627B4C8E}">
      <dgm:prSet/>
      <dgm:spPr/>
      <dgm:t>
        <a:bodyPr/>
        <a:lstStyle/>
        <a:p>
          <a:endParaRPr lang="ru-RU"/>
        </a:p>
      </dgm:t>
    </dgm:pt>
    <dgm:pt modelId="{880061B9-73FC-4854-B3BA-B7B31EEB5354}" type="pres">
      <dgm:prSet presAssocID="{252B4796-5B73-495B-B0A8-2F8898ED5D25}" presName="Name0" presStyleCnt="0">
        <dgm:presLayoutVars>
          <dgm:dir/>
          <dgm:animLvl val="lvl"/>
          <dgm:resizeHandles val="exact"/>
        </dgm:presLayoutVars>
      </dgm:prSet>
      <dgm:spPr/>
    </dgm:pt>
    <dgm:pt modelId="{9FAC09E6-495D-432E-BA09-2D954713DC39}" type="pres">
      <dgm:prSet presAssocID="{98DD7F86-82DC-4BED-9694-A545C86F50BA}" presName="linNode" presStyleCnt="0"/>
      <dgm:spPr/>
    </dgm:pt>
    <dgm:pt modelId="{7681E191-193B-452F-AFE4-39ED06A62AAD}" type="pres">
      <dgm:prSet presAssocID="{98DD7F86-82DC-4BED-9694-A545C86F50BA}" presName="parentText" presStyleLbl="node1" presStyleIdx="0" presStyleCnt="1" custScaleX="277778" custLinFactNeighborX="-20732" custLinFactNeighborY="-24026">
        <dgm:presLayoutVars>
          <dgm:chMax val="1"/>
          <dgm:bulletEnabled val="1"/>
        </dgm:presLayoutVars>
      </dgm:prSet>
      <dgm:spPr/>
    </dgm:pt>
  </dgm:ptLst>
  <dgm:cxnLst>
    <dgm:cxn modelId="{9CF44339-0DF7-468B-8F6F-6089627B4C8E}" srcId="{252B4796-5B73-495B-B0A8-2F8898ED5D25}" destId="{98DD7F86-82DC-4BED-9694-A545C86F50BA}" srcOrd="0" destOrd="0" parTransId="{E5E0D28F-D835-4EEA-928E-791C73988711}" sibTransId="{32DED1FE-3DA7-48C5-BC78-6A80C6CEF82C}"/>
    <dgm:cxn modelId="{62B91176-4073-4200-856A-F8BB8F745D20}" type="presOf" srcId="{98DD7F86-82DC-4BED-9694-A545C86F50BA}" destId="{7681E191-193B-452F-AFE4-39ED06A62AAD}" srcOrd="0" destOrd="0" presId="urn:microsoft.com/office/officeart/2005/8/layout/vList5"/>
    <dgm:cxn modelId="{50C0FE7F-1F3A-484E-AB24-2913DBECB017}" type="presOf" srcId="{252B4796-5B73-495B-B0A8-2F8898ED5D25}" destId="{880061B9-73FC-4854-B3BA-B7B31EEB5354}" srcOrd="0" destOrd="0" presId="urn:microsoft.com/office/officeart/2005/8/layout/vList5"/>
    <dgm:cxn modelId="{9E2136B7-862F-4A59-9F07-DF8DB9F248D1}" type="presParOf" srcId="{880061B9-73FC-4854-B3BA-B7B31EEB5354}" destId="{9FAC09E6-495D-432E-BA09-2D954713DC39}" srcOrd="0" destOrd="0" presId="urn:microsoft.com/office/officeart/2005/8/layout/vList5"/>
    <dgm:cxn modelId="{FA3025F0-D54F-4FF3-8719-520DEEF56E9E}" type="presParOf" srcId="{9FAC09E6-495D-432E-BA09-2D954713DC39}" destId="{7681E191-193B-452F-AFE4-39ED06A62AAD}"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E52BC14-15EF-4F84-9EEB-80CD8FDE22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3C14416F-9175-4E9E-90CB-E09D0D977183}" type="pres">
      <dgm:prSet presAssocID="{9E52BC14-15EF-4F84-9EEB-80CD8FDE2208}" presName="Name0" presStyleCnt="0">
        <dgm:presLayoutVars>
          <dgm:dir/>
          <dgm:animLvl val="lvl"/>
          <dgm:resizeHandles val="exact"/>
        </dgm:presLayoutVars>
      </dgm:prSet>
      <dgm:spPr/>
    </dgm:pt>
  </dgm:ptLst>
  <dgm:cxnLst>
    <dgm:cxn modelId="{DE337DCD-D366-44BC-A5AD-40A5FC4E134F}" type="presOf" srcId="{9E52BC14-15EF-4F84-9EEB-80CD8FDE2208}" destId="{3C14416F-9175-4E9E-90CB-E09D0D977183}" srcOrd="0"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565DEFF-2CDB-420D-8FCD-D132E6955EC5}" type="doc">
      <dgm:prSet loTypeId="urn:microsoft.com/office/officeart/2005/8/layout/vList2" loCatId="list" qsTypeId="urn:microsoft.com/office/officeart/2005/8/quickstyle/3d2#15" qsCatId="3D" csTypeId="urn:microsoft.com/office/officeart/2005/8/colors/accent1_2" csCatId="accent1" phldr="1"/>
      <dgm:spPr/>
      <dgm:t>
        <a:bodyPr/>
        <a:lstStyle/>
        <a:p>
          <a:endParaRPr lang="ru-RU"/>
        </a:p>
      </dgm:t>
    </dgm:pt>
    <dgm:pt modelId="{F6287792-2F4B-45C9-80C2-82AE07A51A2C}">
      <dgm:prSet custT="1"/>
      <dgm:spPr>
        <a:solidFill>
          <a:schemeClr val="accent2">
            <a:lumMod val="40000"/>
            <a:lumOff val="60000"/>
          </a:schemeClr>
        </a:solidFill>
      </dgm:spPr>
      <dgm:t>
        <a:bodyPr/>
        <a:lstStyle/>
        <a:p>
          <a:pPr algn="ctr" rtl="0"/>
          <a:r>
            <a:rPr lang="en-US" sz="1600" b="1" dirty="0">
              <a:solidFill>
                <a:srgbClr val="002060"/>
              </a:solidFill>
              <a:latin typeface="Times New Roman" panose="02020603050405020304" pitchFamily="18" charset="0"/>
              <a:cs typeface="Times New Roman" panose="02020603050405020304" pitchFamily="18" charset="0"/>
            </a:rPr>
            <a:t>Portugal </a:t>
          </a:r>
          <a:r>
            <a:rPr lang="en-US" sz="1600" b="0" dirty="0">
              <a:solidFill>
                <a:srgbClr val="002060"/>
              </a:solidFill>
              <a:latin typeface="Times New Roman" panose="02020603050405020304" pitchFamily="18" charset="0"/>
              <a:cs typeface="Times New Roman" panose="02020603050405020304" pitchFamily="18" charset="0"/>
            </a:rPr>
            <a:t>(A3ES)</a:t>
          </a:r>
          <a:endParaRPr lang="ru-RU" sz="1400" b="0" dirty="0">
            <a:solidFill>
              <a:srgbClr val="002060"/>
            </a:solidFill>
            <a:latin typeface="Times New Roman" panose="02020603050405020304" pitchFamily="18" charset="0"/>
            <a:cs typeface="Times New Roman" panose="02020603050405020304" pitchFamily="18" charset="0"/>
          </a:endParaRPr>
        </a:p>
      </dgm:t>
    </dgm:pt>
    <dgm:pt modelId="{6F35A7DB-F8E0-4C06-AE37-7E06A4CCA15F}" type="parTrans" cxnId="{6499719F-8693-4A62-AA04-D9F0C1C9868B}">
      <dgm:prSet/>
      <dgm:spPr/>
      <dgm:t>
        <a:bodyPr/>
        <a:lstStyle/>
        <a:p>
          <a:endParaRPr lang="ru-RU"/>
        </a:p>
      </dgm:t>
    </dgm:pt>
    <dgm:pt modelId="{E352B84E-F421-4846-BC99-5E133D0DBD6E}" type="sibTrans" cxnId="{6499719F-8693-4A62-AA04-D9F0C1C9868B}">
      <dgm:prSet/>
      <dgm:spPr/>
      <dgm:t>
        <a:bodyPr/>
        <a:lstStyle/>
        <a:p>
          <a:endParaRPr lang="ru-RU"/>
        </a:p>
      </dgm:t>
    </dgm:pt>
    <dgm:pt modelId="{2FD1D164-7D5E-465A-AFB5-1A9173E50EFC}" type="pres">
      <dgm:prSet presAssocID="{5565DEFF-2CDB-420D-8FCD-D132E6955EC5}" presName="linear" presStyleCnt="0">
        <dgm:presLayoutVars>
          <dgm:animLvl val="lvl"/>
          <dgm:resizeHandles val="exact"/>
        </dgm:presLayoutVars>
      </dgm:prSet>
      <dgm:spPr/>
    </dgm:pt>
    <dgm:pt modelId="{2307E381-4C67-4AA2-A37C-039F85576C5E}" type="pres">
      <dgm:prSet presAssocID="{F6287792-2F4B-45C9-80C2-82AE07A51A2C}" presName="parentText" presStyleLbl="node1" presStyleIdx="0" presStyleCnt="1" custScaleY="473888" custLinFactNeighborX="-13333" custLinFactNeighborY="-59776">
        <dgm:presLayoutVars>
          <dgm:chMax val="0"/>
          <dgm:bulletEnabled val="1"/>
        </dgm:presLayoutVars>
      </dgm:prSet>
      <dgm:spPr/>
    </dgm:pt>
  </dgm:ptLst>
  <dgm:cxnLst>
    <dgm:cxn modelId="{6499719F-8693-4A62-AA04-D9F0C1C9868B}" srcId="{5565DEFF-2CDB-420D-8FCD-D132E6955EC5}" destId="{F6287792-2F4B-45C9-80C2-82AE07A51A2C}" srcOrd="0" destOrd="0" parTransId="{6F35A7DB-F8E0-4C06-AE37-7E06A4CCA15F}" sibTransId="{E352B84E-F421-4846-BC99-5E133D0DBD6E}"/>
    <dgm:cxn modelId="{0D7613F3-7FB2-4496-9F1B-010233E29A8A}" type="presOf" srcId="{5565DEFF-2CDB-420D-8FCD-D132E6955EC5}" destId="{2FD1D164-7D5E-465A-AFB5-1A9173E50EFC}" srcOrd="0" destOrd="0" presId="urn:microsoft.com/office/officeart/2005/8/layout/vList2"/>
    <dgm:cxn modelId="{1B7292F6-E821-40EF-B11C-3D5EBDCAE647}" type="presOf" srcId="{F6287792-2F4B-45C9-80C2-82AE07A51A2C}" destId="{2307E381-4C67-4AA2-A37C-039F85576C5E}" srcOrd="0" destOrd="0" presId="urn:microsoft.com/office/officeart/2005/8/layout/vList2"/>
    <dgm:cxn modelId="{C15082AA-3EC9-4F49-8B93-BD907B7E4716}" type="presParOf" srcId="{2FD1D164-7D5E-465A-AFB5-1A9173E50EFC}" destId="{2307E381-4C67-4AA2-A37C-039F85576C5E}"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2F16198-A39C-4F9E-9C75-9F7E2CFD4017}" type="doc">
      <dgm:prSet loTypeId="urn:microsoft.com/office/officeart/2005/8/layout/vList2" loCatId="list" qsTypeId="urn:microsoft.com/office/officeart/2005/8/quickstyle/3d2#16" qsCatId="3D" csTypeId="urn:microsoft.com/office/officeart/2005/8/colors/accent1_2" csCatId="accent1" phldr="1"/>
      <dgm:spPr/>
      <dgm:t>
        <a:bodyPr/>
        <a:lstStyle/>
        <a:p>
          <a:endParaRPr lang="ru-RU"/>
        </a:p>
      </dgm:t>
    </dgm:pt>
    <dgm:pt modelId="{C51E8A83-EB4D-4B92-994C-676A55FEBE51}">
      <dgm:prSet custT="1"/>
      <dgm:spPr>
        <a:solidFill>
          <a:schemeClr val="accent2">
            <a:lumMod val="20000"/>
            <a:lumOff val="80000"/>
          </a:schemeClr>
        </a:solidFill>
      </dgm:spPr>
      <dgm:t>
        <a:bodyPr/>
        <a:lstStyle/>
        <a:p>
          <a:pPr algn="ctr" rtl="0">
            <a:lnSpc>
              <a:spcPct val="100000"/>
            </a:lnSpc>
            <a:spcAft>
              <a:spcPts val="0"/>
            </a:spcAft>
          </a:pPr>
          <a:r>
            <a:rPr lang="en-US" sz="1600" b="1" dirty="0">
              <a:solidFill>
                <a:srgbClr val="002060"/>
              </a:solidFill>
              <a:latin typeface="Times New Roman" panose="02020603050405020304" pitchFamily="18" charset="0"/>
              <a:cs typeface="Times New Roman" panose="02020603050405020304" pitchFamily="18" charset="0"/>
            </a:rPr>
            <a:t>Italy </a:t>
          </a:r>
          <a:r>
            <a:rPr lang="en-US" sz="1600" b="0" dirty="0">
              <a:solidFill>
                <a:srgbClr val="002060"/>
              </a:solidFill>
              <a:latin typeface="Times New Roman" panose="02020603050405020304" pitchFamily="18" charset="0"/>
              <a:cs typeface="Times New Roman" panose="02020603050405020304" pitchFamily="18" charset="0"/>
            </a:rPr>
            <a:t>(ANVUR)</a:t>
          </a:r>
          <a:endParaRPr lang="ru-RU" sz="1600" b="0" dirty="0">
            <a:solidFill>
              <a:srgbClr val="002060"/>
            </a:solidFill>
            <a:latin typeface="Times New Roman" panose="02020603050405020304" pitchFamily="18" charset="0"/>
            <a:cs typeface="Times New Roman" panose="02020603050405020304" pitchFamily="18" charset="0"/>
          </a:endParaRPr>
        </a:p>
      </dgm:t>
    </dgm:pt>
    <dgm:pt modelId="{08355B91-8249-4588-9487-20592705131E}" type="parTrans" cxnId="{21D46985-A7C1-4426-9313-CF424C4A01CB}">
      <dgm:prSet/>
      <dgm:spPr/>
      <dgm:t>
        <a:bodyPr/>
        <a:lstStyle/>
        <a:p>
          <a:endParaRPr lang="ru-RU"/>
        </a:p>
      </dgm:t>
    </dgm:pt>
    <dgm:pt modelId="{687BFC72-FCE3-45D0-80A5-7D58F7CE0703}" type="sibTrans" cxnId="{21D46985-A7C1-4426-9313-CF424C4A01CB}">
      <dgm:prSet/>
      <dgm:spPr/>
      <dgm:t>
        <a:bodyPr/>
        <a:lstStyle/>
        <a:p>
          <a:endParaRPr lang="ru-RU"/>
        </a:p>
      </dgm:t>
    </dgm:pt>
    <dgm:pt modelId="{626770F3-3F1D-4DD2-BE61-F4F1E4DE36E6}" type="pres">
      <dgm:prSet presAssocID="{52F16198-A39C-4F9E-9C75-9F7E2CFD4017}" presName="linear" presStyleCnt="0">
        <dgm:presLayoutVars>
          <dgm:animLvl val="lvl"/>
          <dgm:resizeHandles val="exact"/>
        </dgm:presLayoutVars>
      </dgm:prSet>
      <dgm:spPr/>
    </dgm:pt>
    <dgm:pt modelId="{2A38E5B7-3FD1-49C0-9212-565A0F081F79}" type="pres">
      <dgm:prSet presAssocID="{C51E8A83-EB4D-4B92-994C-676A55FEBE51}" presName="parentText" presStyleLbl="node1" presStyleIdx="0" presStyleCnt="1" custScaleY="410703" custLinFactNeighborY="16202">
        <dgm:presLayoutVars>
          <dgm:chMax val="0"/>
          <dgm:bulletEnabled val="1"/>
        </dgm:presLayoutVars>
      </dgm:prSet>
      <dgm:spPr/>
    </dgm:pt>
  </dgm:ptLst>
  <dgm:cxnLst>
    <dgm:cxn modelId="{3E4E4837-942F-4A6B-9549-2FBBA3AC3E56}" type="presOf" srcId="{C51E8A83-EB4D-4B92-994C-676A55FEBE51}" destId="{2A38E5B7-3FD1-49C0-9212-565A0F081F79}" srcOrd="0" destOrd="0" presId="urn:microsoft.com/office/officeart/2005/8/layout/vList2"/>
    <dgm:cxn modelId="{58808E5F-68A5-4BB2-BB6B-F46C2496B8B6}" type="presOf" srcId="{52F16198-A39C-4F9E-9C75-9F7E2CFD4017}" destId="{626770F3-3F1D-4DD2-BE61-F4F1E4DE36E6}" srcOrd="0" destOrd="0" presId="urn:microsoft.com/office/officeart/2005/8/layout/vList2"/>
    <dgm:cxn modelId="{21D46985-A7C1-4426-9313-CF424C4A01CB}" srcId="{52F16198-A39C-4F9E-9C75-9F7E2CFD4017}" destId="{C51E8A83-EB4D-4B92-994C-676A55FEBE51}" srcOrd="0" destOrd="0" parTransId="{08355B91-8249-4588-9487-20592705131E}" sibTransId="{687BFC72-FCE3-45D0-80A5-7D58F7CE0703}"/>
    <dgm:cxn modelId="{C7AD931B-5FF0-42D5-BE5D-A244BBD181F6}" type="presParOf" srcId="{626770F3-3F1D-4DD2-BE61-F4F1E4DE36E6}" destId="{2A38E5B7-3FD1-49C0-9212-565A0F081F79}" srcOrd="0" destOrd="0" presId="urn:microsoft.com/office/officeart/2005/8/layout/vList2"/>
  </dgm:cxnLst>
  <dgm:bg>
    <a:solidFill>
      <a:schemeClr val="accent2">
        <a:lumMod val="40000"/>
        <a:lumOff val="60000"/>
      </a:schemeClr>
    </a:solidFill>
  </dgm:bg>
  <dgm:whole/>
  <dgm:extLst>
    <a:ext uri="http://schemas.microsoft.com/office/drawing/2008/diagram">
      <dsp:dataModelExt xmlns:dsp="http://schemas.microsoft.com/office/drawing/2008/diagram" relId="rId31"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C1E219D-3D9E-4D76-BC01-4F7CB51A5901}" type="doc">
      <dgm:prSet loTypeId="urn:microsoft.com/office/officeart/2005/8/layout/vList2" loCatId="list" qsTypeId="urn:microsoft.com/office/officeart/2005/8/quickstyle/3d2#17" qsCatId="3D" csTypeId="urn:microsoft.com/office/officeart/2005/8/colors/accent1_2" csCatId="accent1" phldr="1"/>
      <dgm:spPr/>
      <dgm:t>
        <a:bodyPr/>
        <a:lstStyle/>
        <a:p>
          <a:endParaRPr lang="ru-RU"/>
        </a:p>
      </dgm:t>
    </dgm:pt>
    <dgm:pt modelId="{F49AF8F9-4B7C-48BE-A59E-8BDCF3B81AAE}">
      <dgm:prSet custT="1"/>
      <dgm:spPr>
        <a:solidFill>
          <a:schemeClr val="accent2">
            <a:lumMod val="40000"/>
            <a:lumOff val="60000"/>
          </a:schemeClr>
        </a:solidFill>
      </dgm:spPr>
      <dgm:t>
        <a:bodyPr/>
        <a:lstStyle/>
        <a:p>
          <a:pPr algn="ctr" rtl="0">
            <a:lnSpc>
              <a:spcPct val="100000"/>
            </a:lnSpc>
            <a:spcAft>
              <a:spcPts val="0"/>
            </a:spcAft>
          </a:pPr>
          <a:r>
            <a:rPr lang="en-US" sz="1600" b="1" dirty="0">
              <a:solidFill>
                <a:srgbClr val="002060"/>
              </a:solidFill>
              <a:latin typeface="Times New Roman" panose="02020603050405020304" pitchFamily="18" charset="0"/>
              <a:cs typeface="Times New Roman" panose="02020603050405020304" pitchFamily="18" charset="0"/>
            </a:rPr>
            <a:t>Slovenia </a:t>
          </a:r>
          <a:r>
            <a:rPr lang="en-US" sz="1600" b="0" dirty="0">
              <a:solidFill>
                <a:srgbClr val="002060"/>
              </a:solidFill>
              <a:latin typeface="Times New Roman" panose="02020603050405020304" pitchFamily="18" charset="0"/>
              <a:cs typeface="Times New Roman" panose="02020603050405020304" pitchFamily="18" charset="0"/>
            </a:rPr>
            <a:t>(SQAA)</a:t>
          </a:r>
          <a:endParaRPr lang="ru-RU" sz="1600" b="0" dirty="0">
            <a:solidFill>
              <a:srgbClr val="002060"/>
            </a:solidFill>
            <a:latin typeface="Times New Roman" panose="02020603050405020304" pitchFamily="18" charset="0"/>
            <a:cs typeface="Times New Roman" panose="02020603050405020304" pitchFamily="18" charset="0"/>
          </a:endParaRPr>
        </a:p>
      </dgm:t>
    </dgm:pt>
    <dgm:pt modelId="{A636AA1E-B593-4981-9DA0-124CB2009160}" type="parTrans" cxnId="{97CAF5F8-254E-44BE-95B0-E9017E035B5F}">
      <dgm:prSet/>
      <dgm:spPr/>
      <dgm:t>
        <a:bodyPr/>
        <a:lstStyle/>
        <a:p>
          <a:endParaRPr lang="ru-RU"/>
        </a:p>
      </dgm:t>
    </dgm:pt>
    <dgm:pt modelId="{EFDFBFC0-51D1-409D-9E5A-C89B2EB6C359}" type="sibTrans" cxnId="{97CAF5F8-254E-44BE-95B0-E9017E035B5F}">
      <dgm:prSet/>
      <dgm:spPr/>
      <dgm:t>
        <a:bodyPr/>
        <a:lstStyle/>
        <a:p>
          <a:endParaRPr lang="ru-RU"/>
        </a:p>
      </dgm:t>
    </dgm:pt>
    <dgm:pt modelId="{8A8AD31E-0E8D-4786-9021-8A100E243744}" type="pres">
      <dgm:prSet presAssocID="{0C1E219D-3D9E-4D76-BC01-4F7CB51A5901}" presName="linear" presStyleCnt="0">
        <dgm:presLayoutVars>
          <dgm:animLvl val="lvl"/>
          <dgm:resizeHandles val="exact"/>
        </dgm:presLayoutVars>
      </dgm:prSet>
      <dgm:spPr/>
    </dgm:pt>
    <dgm:pt modelId="{930E3DA0-3992-433F-B58D-B14E10C00A3F}" type="pres">
      <dgm:prSet presAssocID="{F49AF8F9-4B7C-48BE-A59E-8BDCF3B81AAE}" presName="parentText" presStyleLbl="node1" presStyleIdx="0" presStyleCnt="1" custScaleY="320348" custLinFactNeighborY="-39848">
        <dgm:presLayoutVars>
          <dgm:chMax val="0"/>
          <dgm:bulletEnabled val="1"/>
        </dgm:presLayoutVars>
      </dgm:prSet>
      <dgm:spPr/>
    </dgm:pt>
  </dgm:ptLst>
  <dgm:cxnLst>
    <dgm:cxn modelId="{1B430FA4-D7AA-400D-B2CE-54C026E361E0}" type="presOf" srcId="{0C1E219D-3D9E-4D76-BC01-4F7CB51A5901}" destId="{8A8AD31E-0E8D-4786-9021-8A100E243744}" srcOrd="0" destOrd="0" presId="urn:microsoft.com/office/officeart/2005/8/layout/vList2"/>
    <dgm:cxn modelId="{F31418E7-6C18-4175-9E1F-F6B1ABCBAC17}" type="presOf" srcId="{F49AF8F9-4B7C-48BE-A59E-8BDCF3B81AAE}" destId="{930E3DA0-3992-433F-B58D-B14E10C00A3F}" srcOrd="0" destOrd="0" presId="urn:microsoft.com/office/officeart/2005/8/layout/vList2"/>
    <dgm:cxn modelId="{97CAF5F8-254E-44BE-95B0-E9017E035B5F}" srcId="{0C1E219D-3D9E-4D76-BC01-4F7CB51A5901}" destId="{F49AF8F9-4B7C-48BE-A59E-8BDCF3B81AAE}" srcOrd="0" destOrd="0" parTransId="{A636AA1E-B593-4981-9DA0-124CB2009160}" sibTransId="{EFDFBFC0-51D1-409D-9E5A-C89B2EB6C359}"/>
    <dgm:cxn modelId="{4D0094AE-3629-48DD-A01B-58FD66487C0B}" type="presParOf" srcId="{8A8AD31E-0E8D-4786-9021-8A100E243744}" destId="{930E3DA0-3992-433F-B58D-B14E10C00A3F}"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433B94D5-90D2-4122-9BA2-FFFE670C76F3}" type="doc">
      <dgm:prSet loTypeId="urn:microsoft.com/office/officeart/2005/8/layout/vList2" loCatId="list" qsTypeId="urn:microsoft.com/office/officeart/2005/8/quickstyle/3d2#18" qsCatId="3D" csTypeId="urn:microsoft.com/office/officeart/2005/8/colors/accent1_2" csCatId="accent1" phldr="1"/>
      <dgm:spPr/>
      <dgm:t>
        <a:bodyPr/>
        <a:lstStyle/>
        <a:p>
          <a:endParaRPr lang="ru-RU"/>
        </a:p>
      </dgm:t>
    </dgm:pt>
    <dgm:pt modelId="{3611BC80-09AD-4602-B6EA-7FE90E5A48C7}">
      <dgm:prSet custT="1"/>
      <dgm:spPr>
        <a:solidFill>
          <a:schemeClr val="accent2">
            <a:lumMod val="20000"/>
            <a:lumOff val="80000"/>
          </a:schemeClr>
        </a:solidFill>
      </dgm:spPr>
      <dgm:t>
        <a:bodyPr/>
        <a:lstStyle/>
        <a:p>
          <a:pPr algn="ctr" rtl="0">
            <a:lnSpc>
              <a:spcPct val="100000"/>
            </a:lnSpc>
            <a:spcAft>
              <a:spcPts val="0"/>
            </a:spcAft>
          </a:pPr>
          <a:r>
            <a:rPr lang="en-US" sz="1600" b="1" dirty="0">
              <a:solidFill>
                <a:srgbClr val="002060"/>
              </a:solidFill>
              <a:latin typeface="Times New Roman" panose="02020603050405020304" pitchFamily="18" charset="0"/>
              <a:cs typeface="Times New Roman" panose="02020603050405020304" pitchFamily="18" charset="0"/>
            </a:rPr>
            <a:t>Spain </a:t>
          </a:r>
          <a:r>
            <a:rPr lang="en-US" sz="1600" b="0" dirty="0">
              <a:solidFill>
                <a:srgbClr val="002060"/>
              </a:solidFill>
              <a:latin typeface="Times New Roman" panose="02020603050405020304" pitchFamily="18" charset="0"/>
              <a:cs typeface="Times New Roman" panose="02020603050405020304" pitchFamily="18" charset="0"/>
            </a:rPr>
            <a:t>(ANECA)</a:t>
          </a:r>
          <a:endParaRPr lang="ru-RU" sz="1600" b="0" dirty="0">
            <a:solidFill>
              <a:srgbClr val="002060"/>
            </a:solidFill>
            <a:latin typeface="Times New Roman" panose="02020603050405020304" pitchFamily="18" charset="0"/>
            <a:cs typeface="Times New Roman" panose="02020603050405020304" pitchFamily="18" charset="0"/>
          </a:endParaRPr>
        </a:p>
      </dgm:t>
    </dgm:pt>
    <dgm:pt modelId="{6266BF77-0103-49E2-BA26-3888F250A1B2}" type="parTrans" cxnId="{C207C154-B941-447D-A32F-34B72F06F561}">
      <dgm:prSet/>
      <dgm:spPr/>
      <dgm:t>
        <a:bodyPr/>
        <a:lstStyle/>
        <a:p>
          <a:endParaRPr lang="ru-RU"/>
        </a:p>
      </dgm:t>
    </dgm:pt>
    <dgm:pt modelId="{0310AB88-3EB9-441B-9FAD-EF49A26379AA}" type="sibTrans" cxnId="{C207C154-B941-447D-A32F-34B72F06F561}">
      <dgm:prSet/>
      <dgm:spPr/>
      <dgm:t>
        <a:bodyPr/>
        <a:lstStyle/>
        <a:p>
          <a:endParaRPr lang="ru-RU"/>
        </a:p>
      </dgm:t>
    </dgm:pt>
    <dgm:pt modelId="{63B12835-264C-4E2E-9F75-0A962DA934BC}" type="pres">
      <dgm:prSet presAssocID="{433B94D5-90D2-4122-9BA2-FFFE670C76F3}" presName="linear" presStyleCnt="0">
        <dgm:presLayoutVars>
          <dgm:animLvl val="lvl"/>
          <dgm:resizeHandles val="exact"/>
        </dgm:presLayoutVars>
      </dgm:prSet>
      <dgm:spPr/>
    </dgm:pt>
    <dgm:pt modelId="{04741725-3811-4EA3-90F8-4264A90B3470}" type="pres">
      <dgm:prSet presAssocID="{3611BC80-09AD-4602-B6EA-7FE90E5A48C7}" presName="parentText" presStyleLbl="node1" presStyleIdx="0" presStyleCnt="1" custScaleX="117226" custScaleY="445362" custLinFactNeighborX="-3008" custLinFactNeighborY="-50017">
        <dgm:presLayoutVars>
          <dgm:chMax val="0"/>
          <dgm:bulletEnabled val="1"/>
        </dgm:presLayoutVars>
      </dgm:prSet>
      <dgm:spPr/>
    </dgm:pt>
  </dgm:ptLst>
  <dgm:cxnLst>
    <dgm:cxn modelId="{DF150A45-3C2A-441E-8A2C-8F884987B5A9}" type="presOf" srcId="{433B94D5-90D2-4122-9BA2-FFFE670C76F3}" destId="{63B12835-264C-4E2E-9F75-0A962DA934BC}" srcOrd="0" destOrd="0" presId="urn:microsoft.com/office/officeart/2005/8/layout/vList2"/>
    <dgm:cxn modelId="{C207C154-B941-447D-A32F-34B72F06F561}" srcId="{433B94D5-90D2-4122-9BA2-FFFE670C76F3}" destId="{3611BC80-09AD-4602-B6EA-7FE90E5A48C7}" srcOrd="0" destOrd="0" parTransId="{6266BF77-0103-49E2-BA26-3888F250A1B2}" sibTransId="{0310AB88-3EB9-441B-9FAD-EF49A26379AA}"/>
    <dgm:cxn modelId="{C9E3BDED-784D-4928-AB4D-6E172BE11095}" type="presOf" srcId="{3611BC80-09AD-4602-B6EA-7FE90E5A48C7}" destId="{04741725-3811-4EA3-90F8-4264A90B3470}" srcOrd="0" destOrd="0" presId="urn:microsoft.com/office/officeart/2005/8/layout/vList2"/>
    <dgm:cxn modelId="{9A99139C-9F25-42E2-B187-1FD5053A5C0C}" type="presParOf" srcId="{63B12835-264C-4E2E-9F75-0A962DA934BC}" destId="{04741725-3811-4EA3-90F8-4264A90B3470}"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A2D4A35-A861-4C2B-8D8E-F60907CF210A}"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ru-RU"/>
        </a:p>
      </dgm:t>
    </dgm:pt>
    <dgm:pt modelId="{E804414B-A4D6-41BD-89CB-AD77F503E37A}">
      <dgm:prSet custT="1"/>
      <dgm:spPr>
        <a:solidFill>
          <a:schemeClr val="accent2">
            <a:lumMod val="75000"/>
          </a:schemeClr>
        </a:solidFill>
      </dgm:spPr>
      <dgm:t>
        <a:bodyPr/>
        <a:lstStyle/>
        <a:p>
          <a:pPr rtl="0"/>
          <a:r>
            <a:rPr lang="en-US" sz="1600" dirty="0">
              <a:latin typeface="Times New Roman" panose="02020603050405020304" pitchFamily="18" charset="0"/>
              <a:cs typeface="Times New Roman" panose="02020603050405020304" pitchFamily="18" charset="0"/>
            </a:rPr>
            <a:t>continuous improvement of training programs</a:t>
          </a:r>
          <a:endParaRPr lang="ru-RU" sz="1600" dirty="0">
            <a:latin typeface="Times New Roman" panose="02020603050405020304" pitchFamily="18" charset="0"/>
            <a:cs typeface="Times New Roman" panose="02020603050405020304" pitchFamily="18" charset="0"/>
          </a:endParaRPr>
        </a:p>
      </dgm:t>
    </dgm:pt>
    <dgm:pt modelId="{72D4F983-D906-4F50-9FBD-47883753BCD5}" type="parTrans" cxnId="{A6E8FE9D-CD59-45EB-98FE-AFBFBC3249DB}">
      <dgm:prSet/>
      <dgm:spPr/>
      <dgm:t>
        <a:bodyPr/>
        <a:lstStyle/>
        <a:p>
          <a:endParaRPr lang="ru-RU"/>
        </a:p>
      </dgm:t>
    </dgm:pt>
    <dgm:pt modelId="{D170D671-F42E-4A1A-AE67-E6129DCCEECE}" type="sibTrans" cxnId="{A6E8FE9D-CD59-45EB-98FE-AFBFBC3249DB}">
      <dgm:prSet/>
      <dgm:spPr/>
      <dgm:t>
        <a:bodyPr/>
        <a:lstStyle/>
        <a:p>
          <a:endParaRPr lang="ru-RU"/>
        </a:p>
      </dgm:t>
    </dgm:pt>
    <dgm:pt modelId="{9452205A-CF65-4DFE-939F-8FFC09751A39}">
      <dgm:prSet custT="1"/>
      <dgm:spPr>
        <a:solidFill>
          <a:schemeClr val="accent2">
            <a:lumMod val="75000"/>
          </a:schemeClr>
        </a:solidFill>
      </dgm:spPr>
      <dgm:t>
        <a:bodyPr/>
        <a:lstStyle/>
        <a:p>
          <a:pPr rtl="0"/>
          <a:r>
            <a:rPr lang="en-US" sz="1800" dirty="0">
              <a:latin typeface="Times New Roman" panose="02020603050405020304" pitchFamily="18" charset="0"/>
              <a:cs typeface="Times New Roman" panose="02020603050405020304" pitchFamily="18" charset="0"/>
            </a:rPr>
            <a:t>introduction of a high quality dual system</a:t>
          </a:r>
          <a:endParaRPr lang="ru-RU" sz="1800" dirty="0">
            <a:latin typeface="Times New Roman" panose="02020603050405020304" pitchFamily="18" charset="0"/>
            <a:cs typeface="Times New Roman" panose="02020603050405020304" pitchFamily="18" charset="0"/>
          </a:endParaRPr>
        </a:p>
      </dgm:t>
    </dgm:pt>
    <dgm:pt modelId="{8A847F0B-15C4-4F2F-85B1-CF9EF96358D3}" type="parTrans" cxnId="{6D369B8C-3840-4C64-AEFD-C7312697C29A}">
      <dgm:prSet/>
      <dgm:spPr/>
      <dgm:t>
        <a:bodyPr/>
        <a:lstStyle/>
        <a:p>
          <a:endParaRPr lang="ru-RU"/>
        </a:p>
      </dgm:t>
    </dgm:pt>
    <dgm:pt modelId="{B21BEB09-1A5C-4A7C-8E4D-40F46EC4C822}" type="sibTrans" cxnId="{6D369B8C-3840-4C64-AEFD-C7312697C29A}">
      <dgm:prSet/>
      <dgm:spPr/>
      <dgm:t>
        <a:bodyPr/>
        <a:lstStyle/>
        <a:p>
          <a:endParaRPr lang="ru-RU"/>
        </a:p>
      </dgm:t>
    </dgm:pt>
    <dgm:pt modelId="{D5D748F8-3C46-46D6-999A-938D47183D39}">
      <dgm:prSet custT="1"/>
      <dgm:spPr>
        <a:solidFill>
          <a:schemeClr val="accent2">
            <a:lumMod val="75000"/>
          </a:schemeClr>
        </a:solidFill>
      </dgm:spPr>
      <dgm:t>
        <a:bodyPr/>
        <a:lstStyle/>
        <a:p>
          <a:pPr rtl="0"/>
          <a:r>
            <a:rPr lang="uk-UA" sz="1800" dirty="0">
              <a:latin typeface="Times New Roman" panose="02020603050405020304" pitchFamily="18" charset="0"/>
              <a:cs typeface="Times New Roman" panose="02020603050405020304" pitchFamily="18" charset="0"/>
            </a:rPr>
            <a:t>розвитку міжнародного вимірі ВО</a:t>
          </a:r>
          <a:endParaRPr lang="ru-RU" sz="1800" dirty="0">
            <a:latin typeface="Times New Roman" panose="02020603050405020304" pitchFamily="18" charset="0"/>
            <a:cs typeface="Times New Roman" panose="02020603050405020304" pitchFamily="18" charset="0"/>
          </a:endParaRPr>
        </a:p>
      </dgm:t>
    </dgm:pt>
    <dgm:pt modelId="{1993F6E5-7441-43B6-8896-B9CC6D954CAD}" type="parTrans" cxnId="{44FD5F06-0B43-4AE3-85E0-0025DF33F22B}">
      <dgm:prSet/>
      <dgm:spPr/>
      <dgm:t>
        <a:bodyPr/>
        <a:lstStyle/>
        <a:p>
          <a:endParaRPr lang="ru-RU"/>
        </a:p>
      </dgm:t>
    </dgm:pt>
    <dgm:pt modelId="{BB4C9B7B-34DF-4A21-BEBD-A280201FBB6A}" type="sibTrans" cxnId="{44FD5F06-0B43-4AE3-85E0-0025DF33F22B}">
      <dgm:prSet/>
      <dgm:spPr/>
      <dgm:t>
        <a:bodyPr/>
        <a:lstStyle/>
        <a:p>
          <a:endParaRPr lang="ru-RU"/>
        </a:p>
      </dgm:t>
    </dgm:pt>
    <dgm:pt modelId="{9AB8172A-EB6D-466D-BE89-827B2AC89F2F}" type="pres">
      <dgm:prSet presAssocID="{5A2D4A35-A861-4C2B-8D8E-F60907CF210A}" presName="linear" presStyleCnt="0">
        <dgm:presLayoutVars>
          <dgm:dir/>
          <dgm:resizeHandles val="exact"/>
        </dgm:presLayoutVars>
      </dgm:prSet>
      <dgm:spPr/>
    </dgm:pt>
    <dgm:pt modelId="{1B08EFAA-CE9F-46A9-9837-B70595C18CD5}" type="pres">
      <dgm:prSet presAssocID="{E804414B-A4D6-41BD-89CB-AD77F503E37A}" presName="comp" presStyleCnt="0"/>
      <dgm:spPr/>
    </dgm:pt>
    <dgm:pt modelId="{63688B45-2112-41BC-9444-3ECFE7C896B6}" type="pres">
      <dgm:prSet presAssocID="{E804414B-A4D6-41BD-89CB-AD77F503E37A}" presName="box" presStyleLbl="node1" presStyleIdx="0" presStyleCnt="3"/>
      <dgm:spPr/>
    </dgm:pt>
    <dgm:pt modelId="{6722ED6D-1DA9-4E0A-9625-172A8663FD39}" type="pres">
      <dgm:prSet presAssocID="{E804414B-A4D6-41BD-89CB-AD77F503E37A}" presName="img" presStyleLbl="fgImgPlace1" presStyleIdx="0" presStyleCnt="3" custScaleX="59177" custScaleY="85527"/>
      <dgm:spPr>
        <a:blipFill rotWithShape="1">
          <a:blip xmlns:r="http://schemas.openxmlformats.org/officeDocument/2006/relationships" r:embed="rId1"/>
          <a:stretch>
            <a:fillRect/>
          </a:stretch>
        </a:blipFill>
      </dgm:spPr>
    </dgm:pt>
    <dgm:pt modelId="{035F616C-1D15-410C-9882-F6C41497DD0A}" type="pres">
      <dgm:prSet presAssocID="{E804414B-A4D6-41BD-89CB-AD77F503E37A}" presName="text" presStyleLbl="node1" presStyleIdx="0" presStyleCnt="3">
        <dgm:presLayoutVars>
          <dgm:bulletEnabled val="1"/>
        </dgm:presLayoutVars>
      </dgm:prSet>
      <dgm:spPr/>
    </dgm:pt>
    <dgm:pt modelId="{D9CD8120-424D-4BC8-B3D9-F6B9B8B28F41}" type="pres">
      <dgm:prSet presAssocID="{D170D671-F42E-4A1A-AE67-E6129DCCEECE}" presName="spacer" presStyleCnt="0"/>
      <dgm:spPr/>
    </dgm:pt>
    <dgm:pt modelId="{A3B4C8B3-9E3B-41C9-8B86-55B4299EEAFA}" type="pres">
      <dgm:prSet presAssocID="{9452205A-CF65-4DFE-939F-8FFC09751A39}" presName="comp" presStyleCnt="0"/>
      <dgm:spPr/>
    </dgm:pt>
    <dgm:pt modelId="{9CC49825-1CE2-474E-9211-82FB7B422037}" type="pres">
      <dgm:prSet presAssocID="{9452205A-CF65-4DFE-939F-8FFC09751A39}" presName="box" presStyleLbl="node1" presStyleIdx="1" presStyleCnt="3"/>
      <dgm:spPr/>
    </dgm:pt>
    <dgm:pt modelId="{6E5A0944-FB80-4B1F-A893-8377AB681F1C}" type="pres">
      <dgm:prSet presAssocID="{9452205A-CF65-4DFE-939F-8FFC09751A39}" presName="img" presStyleLbl="fgImgPlace1" presStyleIdx="1" presStyleCnt="3" custScaleX="59177" custScaleY="84211"/>
      <dgm:spPr>
        <a:blipFill rotWithShape="1">
          <a:blip xmlns:r="http://schemas.openxmlformats.org/officeDocument/2006/relationships" r:embed="rId1"/>
          <a:stretch>
            <a:fillRect/>
          </a:stretch>
        </a:blipFill>
      </dgm:spPr>
    </dgm:pt>
    <dgm:pt modelId="{74DB3C40-977F-4649-A879-C6466873CBBB}" type="pres">
      <dgm:prSet presAssocID="{9452205A-CF65-4DFE-939F-8FFC09751A39}" presName="text" presStyleLbl="node1" presStyleIdx="1" presStyleCnt="3">
        <dgm:presLayoutVars>
          <dgm:bulletEnabled val="1"/>
        </dgm:presLayoutVars>
      </dgm:prSet>
      <dgm:spPr/>
    </dgm:pt>
    <dgm:pt modelId="{E10972FB-AD8A-45D2-B60E-6B264B0FB16B}" type="pres">
      <dgm:prSet presAssocID="{B21BEB09-1A5C-4A7C-8E4D-40F46EC4C822}" presName="spacer" presStyleCnt="0"/>
      <dgm:spPr/>
    </dgm:pt>
    <dgm:pt modelId="{1CF59721-9132-4A91-A089-B7CA27D5AB57}" type="pres">
      <dgm:prSet presAssocID="{D5D748F8-3C46-46D6-999A-938D47183D39}" presName="comp" presStyleCnt="0"/>
      <dgm:spPr/>
    </dgm:pt>
    <dgm:pt modelId="{1662D4DC-D0CE-47EB-A638-F6E21ABFA988}" type="pres">
      <dgm:prSet presAssocID="{D5D748F8-3C46-46D6-999A-938D47183D39}" presName="box" presStyleLbl="node1" presStyleIdx="2" presStyleCnt="3" custLinFactNeighborX="695" custLinFactNeighborY="-2642"/>
      <dgm:spPr/>
    </dgm:pt>
    <dgm:pt modelId="{66802945-30F5-4E57-9E6B-C187458C66B2}" type="pres">
      <dgm:prSet presAssocID="{D5D748F8-3C46-46D6-999A-938D47183D39}" presName="img" presStyleLbl="fgImgPlace1" presStyleIdx="2" presStyleCnt="3" custScaleX="59177" custScaleY="82895"/>
      <dgm:spPr>
        <a:blipFill rotWithShape="1">
          <a:blip xmlns:r="http://schemas.openxmlformats.org/officeDocument/2006/relationships" r:embed="rId1"/>
          <a:stretch>
            <a:fillRect/>
          </a:stretch>
        </a:blipFill>
      </dgm:spPr>
    </dgm:pt>
    <dgm:pt modelId="{77792A24-8C6F-490E-9569-7E9A74280911}" type="pres">
      <dgm:prSet presAssocID="{D5D748F8-3C46-46D6-999A-938D47183D39}" presName="text" presStyleLbl="node1" presStyleIdx="2" presStyleCnt="3">
        <dgm:presLayoutVars>
          <dgm:bulletEnabled val="1"/>
        </dgm:presLayoutVars>
      </dgm:prSet>
      <dgm:spPr/>
    </dgm:pt>
  </dgm:ptLst>
  <dgm:cxnLst>
    <dgm:cxn modelId="{44FD5F06-0B43-4AE3-85E0-0025DF33F22B}" srcId="{5A2D4A35-A861-4C2B-8D8E-F60907CF210A}" destId="{D5D748F8-3C46-46D6-999A-938D47183D39}" srcOrd="2" destOrd="0" parTransId="{1993F6E5-7441-43B6-8896-B9CC6D954CAD}" sibTransId="{BB4C9B7B-34DF-4A21-BEBD-A280201FBB6A}"/>
    <dgm:cxn modelId="{C818691D-6531-4C42-A6A3-4D43705198A8}" type="presOf" srcId="{9452205A-CF65-4DFE-939F-8FFC09751A39}" destId="{74DB3C40-977F-4649-A879-C6466873CBBB}" srcOrd="1" destOrd="0" presId="urn:microsoft.com/office/officeart/2005/8/layout/vList4#1"/>
    <dgm:cxn modelId="{24B17226-0FF1-4672-86B3-5CB2FAA44C35}" type="presOf" srcId="{D5D748F8-3C46-46D6-999A-938D47183D39}" destId="{1662D4DC-D0CE-47EB-A638-F6E21ABFA988}" srcOrd="0" destOrd="0" presId="urn:microsoft.com/office/officeart/2005/8/layout/vList4#1"/>
    <dgm:cxn modelId="{15028963-029D-40E7-938F-E0484DDA88A1}" type="presOf" srcId="{9452205A-CF65-4DFE-939F-8FFC09751A39}" destId="{9CC49825-1CE2-474E-9211-82FB7B422037}" srcOrd="0" destOrd="0" presId="urn:microsoft.com/office/officeart/2005/8/layout/vList4#1"/>
    <dgm:cxn modelId="{95304F78-D8B7-4D4A-B56C-00588387EA17}" type="presOf" srcId="{E804414B-A4D6-41BD-89CB-AD77F503E37A}" destId="{035F616C-1D15-410C-9882-F6C41497DD0A}" srcOrd="1" destOrd="0" presId="urn:microsoft.com/office/officeart/2005/8/layout/vList4#1"/>
    <dgm:cxn modelId="{BF380A89-8281-4844-BF69-67C32F4A83F4}" type="presOf" srcId="{D5D748F8-3C46-46D6-999A-938D47183D39}" destId="{77792A24-8C6F-490E-9569-7E9A74280911}" srcOrd="1" destOrd="0" presId="urn:microsoft.com/office/officeart/2005/8/layout/vList4#1"/>
    <dgm:cxn modelId="{6D369B8C-3840-4C64-AEFD-C7312697C29A}" srcId="{5A2D4A35-A861-4C2B-8D8E-F60907CF210A}" destId="{9452205A-CF65-4DFE-939F-8FFC09751A39}" srcOrd="1" destOrd="0" parTransId="{8A847F0B-15C4-4F2F-85B1-CF9EF96358D3}" sibTransId="{B21BEB09-1A5C-4A7C-8E4D-40F46EC4C822}"/>
    <dgm:cxn modelId="{A6E8FE9D-CD59-45EB-98FE-AFBFBC3249DB}" srcId="{5A2D4A35-A861-4C2B-8D8E-F60907CF210A}" destId="{E804414B-A4D6-41BD-89CB-AD77F503E37A}" srcOrd="0" destOrd="0" parTransId="{72D4F983-D906-4F50-9FBD-47883753BCD5}" sibTransId="{D170D671-F42E-4A1A-AE67-E6129DCCEECE}"/>
    <dgm:cxn modelId="{41F727AE-CAF7-43E1-9EF0-5ABD10AF17D0}" type="presOf" srcId="{5A2D4A35-A861-4C2B-8D8E-F60907CF210A}" destId="{9AB8172A-EB6D-466D-BE89-827B2AC89F2F}" srcOrd="0" destOrd="0" presId="urn:microsoft.com/office/officeart/2005/8/layout/vList4#1"/>
    <dgm:cxn modelId="{71CF71E7-4513-4951-AF0D-65D069B65F1E}" type="presOf" srcId="{E804414B-A4D6-41BD-89CB-AD77F503E37A}" destId="{63688B45-2112-41BC-9444-3ECFE7C896B6}" srcOrd="0" destOrd="0" presId="urn:microsoft.com/office/officeart/2005/8/layout/vList4#1"/>
    <dgm:cxn modelId="{3253E92F-09B2-45C1-B48A-87026371ADE4}" type="presParOf" srcId="{9AB8172A-EB6D-466D-BE89-827B2AC89F2F}" destId="{1B08EFAA-CE9F-46A9-9837-B70595C18CD5}" srcOrd="0" destOrd="0" presId="urn:microsoft.com/office/officeart/2005/8/layout/vList4#1"/>
    <dgm:cxn modelId="{3FBC1794-6E73-483F-BCF4-6E22FF5377A5}" type="presParOf" srcId="{1B08EFAA-CE9F-46A9-9837-B70595C18CD5}" destId="{63688B45-2112-41BC-9444-3ECFE7C896B6}" srcOrd="0" destOrd="0" presId="urn:microsoft.com/office/officeart/2005/8/layout/vList4#1"/>
    <dgm:cxn modelId="{825F1C7B-6586-4BE9-B372-1CF39E077DD2}" type="presParOf" srcId="{1B08EFAA-CE9F-46A9-9837-B70595C18CD5}" destId="{6722ED6D-1DA9-4E0A-9625-172A8663FD39}" srcOrd="1" destOrd="0" presId="urn:microsoft.com/office/officeart/2005/8/layout/vList4#1"/>
    <dgm:cxn modelId="{75474C29-7F65-4B1B-85BB-DB66811C0965}" type="presParOf" srcId="{1B08EFAA-CE9F-46A9-9837-B70595C18CD5}" destId="{035F616C-1D15-410C-9882-F6C41497DD0A}" srcOrd="2" destOrd="0" presId="urn:microsoft.com/office/officeart/2005/8/layout/vList4#1"/>
    <dgm:cxn modelId="{CF24E54C-56DF-47A8-958F-06CE9C65D61C}" type="presParOf" srcId="{9AB8172A-EB6D-466D-BE89-827B2AC89F2F}" destId="{D9CD8120-424D-4BC8-B3D9-F6B9B8B28F41}" srcOrd="1" destOrd="0" presId="urn:microsoft.com/office/officeart/2005/8/layout/vList4#1"/>
    <dgm:cxn modelId="{EA5F736F-D6C9-4152-8642-DB532F85C9F5}" type="presParOf" srcId="{9AB8172A-EB6D-466D-BE89-827B2AC89F2F}" destId="{A3B4C8B3-9E3B-41C9-8B86-55B4299EEAFA}" srcOrd="2" destOrd="0" presId="urn:microsoft.com/office/officeart/2005/8/layout/vList4#1"/>
    <dgm:cxn modelId="{6845E46C-D8FF-4365-BCDD-9456F048A2CE}" type="presParOf" srcId="{A3B4C8B3-9E3B-41C9-8B86-55B4299EEAFA}" destId="{9CC49825-1CE2-474E-9211-82FB7B422037}" srcOrd="0" destOrd="0" presId="urn:microsoft.com/office/officeart/2005/8/layout/vList4#1"/>
    <dgm:cxn modelId="{8CDC610B-8631-4785-B92D-612FF72B190C}" type="presParOf" srcId="{A3B4C8B3-9E3B-41C9-8B86-55B4299EEAFA}" destId="{6E5A0944-FB80-4B1F-A893-8377AB681F1C}" srcOrd="1" destOrd="0" presId="urn:microsoft.com/office/officeart/2005/8/layout/vList4#1"/>
    <dgm:cxn modelId="{9C7583DC-1AEE-49A2-9378-055B7C51716F}" type="presParOf" srcId="{A3B4C8B3-9E3B-41C9-8B86-55B4299EEAFA}" destId="{74DB3C40-977F-4649-A879-C6466873CBBB}" srcOrd="2" destOrd="0" presId="urn:microsoft.com/office/officeart/2005/8/layout/vList4#1"/>
    <dgm:cxn modelId="{50EF0C8A-19CC-4E80-9D5B-DFF14BCFC13E}" type="presParOf" srcId="{9AB8172A-EB6D-466D-BE89-827B2AC89F2F}" destId="{E10972FB-AD8A-45D2-B60E-6B264B0FB16B}" srcOrd="3" destOrd="0" presId="urn:microsoft.com/office/officeart/2005/8/layout/vList4#1"/>
    <dgm:cxn modelId="{24C81EED-E15D-4F82-914E-56EE7E123721}" type="presParOf" srcId="{9AB8172A-EB6D-466D-BE89-827B2AC89F2F}" destId="{1CF59721-9132-4A91-A089-B7CA27D5AB57}" srcOrd="4" destOrd="0" presId="urn:microsoft.com/office/officeart/2005/8/layout/vList4#1"/>
    <dgm:cxn modelId="{0B267A0A-B8CC-4B01-BB2A-FE1ED48C7004}" type="presParOf" srcId="{1CF59721-9132-4A91-A089-B7CA27D5AB57}" destId="{1662D4DC-D0CE-47EB-A638-F6E21ABFA988}" srcOrd="0" destOrd="0" presId="urn:microsoft.com/office/officeart/2005/8/layout/vList4#1"/>
    <dgm:cxn modelId="{A5C83AA4-F953-46A7-81C5-C02CDD02E32A}" type="presParOf" srcId="{1CF59721-9132-4A91-A089-B7CA27D5AB57}" destId="{66802945-30F5-4E57-9E6B-C187458C66B2}" srcOrd="1" destOrd="0" presId="urn:microsoft.com/office/officeart/2005/8/layout/vList4#1"/>
    <dgm:cxn modelId="{8B442FA5-307C-4193-A9F8-13C5CAF8588B}" type="presParOf" srcId="{1CF59721-9132-4A91-A089-B7CA27D5AB57}" destId="{77792A24-8C6F-490E-9569-7E9A74280911}" srcOrd="2" destOrd="0" presId="urn:microsoft.com/office/officeart/2005/8/layout/vList4#1"/>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5A4D0C0-8BC7-4889-9009-296BF7DDB29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DB81EA7B-88C8-4DF0-8C4A-E00EC81AF7D3}">
      <dgm:prSet custT="1"/>
      <dgm:spPr>
        <a:solidFill>
          <a:schemeClr val="accent2">
            <a:lumMod val="50000"/>
          </a:schemeClr>
        </a:solidFill>
      </dgm:spPr>
      <dgm:t>
        <a:bodyPr/>
        <a:lstStyle/>
        <a:p>
          <a:pPr rtl="0"/>
          <a:r>
            <a:rPr lang="en-US" sz="1600" dirty="0">
              <a:latin typeface="Times New Roman" panose="02020603050405020304" pitchFamily="18" charset="0"/>
              <a:cs typeface="Times New Roman" panose="02020603050405020304" pitchFamily="18" charset="0"/>
            </a:rPr>
            <a:t>Quality of staff and social dimension of the student body</a:t>
          </a:r>
          <a:endParaRPr lang="ru-RU" sz="1600" dirty="0">
            <a:latin typeface="Times New Roman" panose="02020603050405020304" pitchFamily="18" charset="0"/>
            <a:cs typeface="Times New Roman" panose="02020603050405020304" pitchFamily="18" charset="0"/>
          </a:endParaRPr>
        </a:p>
      </dgm:t>
    </dgm:pt>
    <dgm:pt modelId="{BFEF09DC-E898-46F3-A715-5C08906F6CB9}" type="parTrans" cxnId="{B72C9DE0-A30C-458E-B594-448DE447830A}">
      <dgm:prSet/>
      <dgm:spPr/>
      <dgm:t>
        <a:bodyPr/>
        <a:lstStyle/>
        <a:p>
          <a:endParaRPr lang="ru-RU"/>
        </a:p>
      </dgm:t>
    </dgm:pt>
    <dgm:pt modelId="{432FE122-602D-48FF-B3D1-1FDAE85695AF}" type="sibTrans" cxnId="{B72C9DE0-A30C-458E-B594-448DE447830A}">
      <dgm:prSet/>
      <dgm:spPr/>
      <dgm:t>
        <a:bodyPr/>
        <a:lstStyle/>
        <a:p>
          <a:endParaRPr lang="ru-RU"/>
        </a:p>
      </dgm:t>
    </dgm:pt>
    <dgm:pt modelId="{AF3D98A1-E6C8-4086-A5D8-57B66CB01B31}">
      <dgm:prSet custT="1"/>
      <dgm:spPr>
        <a:solidFill>
          <a:schemeClr val="accent2">
            <a:lumMod val="50000"/>
          </a:schemeClr>
        </a:solidFill>
      </dgm:spPr>
      <dgm:t>
        <a:bodyPr/>
        <a:lstStyle/>
        <a:p>
          <a:pPr rtl="0"/>
          <a:r>
            <a:rPr lang="en-US" sz="1800" dirty="0">
              <a:latin typeface="Times New Roman" panose="02020603050405020304" pitchFamily="18" charset="0"/>
              <a:cs typeface="Times New Roman" panose="02020603050405020304" pitchFamily="18" charset="0"/>
            </a:rPr>
            <a:t>Effective financing of free economic zones</a:t>
          </a:r>
          <a:endParaRPr lang="ru-RU" sz="1800" dirty="0">
            <a:latin typeface="Times New Roman" panose="02020603050405020304" pitchFamily="18" charset="0"/>
            <a:cs typeface="Times New Roman" panose="02020603050405020304" pitchFamily="18" charset="0"/>
          </a:endParaRPr>
        </a:p>
      </dgm:t>
    </dgm:pt>
    <dgm:pt modelId="{C274363F-FEE5-418E-AC23-10FB4551E0E8}" type="parTrans" cxnId="{03F483C9-7CDC-48C6-80E6-48641C16998A}">
      <dgm:prSet/>
      <dgm:spPr/>
      <dgm:t>
        <a:bodyPr/>
        <a:lstStyle/>
        <a:p>
          <a:endParaRPr lang="ru-RU"/>
        </a:p>
      </dgm:t>
    </dgm:pt>
    <dgm:pt modelId="{B00AC822-8AD1-41B1-9F7A-8AC03A95E1F6}" type="sibTrans" cxnId="{03F483C9-7CDC-48C6-80E6-48641C16998A}">
      <dgm:prSet/>
      <dgm:spPr/>
      <dgm:t>
        <a:bodyPr/>
        <a:lstStyle/>
        <a:p>
          <a:endParaRPr lang="ru-RU"/>
        </a:p>
      </dgm:t>
    </dgm:pt>
    <dgm:pt modelId="{787A1170-A9CB-47F7-88EC-90CAA9A29945}">
      <dgm:prSet custT="1"/>
      <dgm:spPr>
        <a:solidFill>
          <a:schemeClr val="accent2">
            <a:lumMod val="50000"/>
          </a:schemeClr>
        </a:solidFill>
      </dgm:spPr>
      <dgm:t>
        <a:bodyPr/>
        <a:lstStyle/>
        <a:p>
          <a:pPr rtl="0"/>
          <a:r>
            <a:rPr lang="en-US" sz="1800" dirty="0">
              <a:latin typeface="Times New Roman" panose="02020603050405020304" pitchFamily="18" charset="0"/>
              <a:cs typeface="Times New Roman" panose="02020603050405020304" pitchFamily="18" charset="0"/>
            </a:rPr>
            <a:t>Development of quality culture</a:t>
          </a:r>
          <a:endParaRPr lang="ru-RU" sz="1800" dirty="0">
            <a:latin typeface="Times New Roman" panose="02020603050405020304" pitchFamily="18" charset="0"/>
            <a:cs typeface="Times New Roman" panose="02020603050405020304" pitchFamily="18" charset="0"/>
          </a:endParaRPr>
        </a:p>
      </dgm:t>
    </dgm:pt>
    <dgm:pt modelId="{A065CFF6-BA60-46B0-9B83-E4C55BC24B05}" type="parTrans" cxnId="{7182A7FE-B743-4491-A47F-6239F4D358CF}">
      <dgm:prSet/>
      <dgm:spPr/>
      <dgm:t>
        <a:bodyPr/>
        <a:lstStyle/>
        <a:p>
          <a:endParaRPr lang="ru-RU"/>
        </a:p>
      </dgm:t>
    </dgm:pt>
    <dgm:pt modelId="{4E63AC31-111B-4290-8CAC-911E0FEF746A}" type="sibTrans" cxnId="{7182A7FE-B743-4491-A47F-6239F4D358CF}">
      <dgm:prSet/>
      <dgm:spPr/>
      <dgm:t>
        <a:bodyPr/>
        <a:lstStyle/>
        <a:p>
          <a:endParaRPr lang="ru-RU"/>
        </a:p>
      </dgm:t>
    </dgm:pt>
    <dgm:pt modelId="{82EAC5BB-52CE-4F55-BD56-3CBF3AE777A5}" type="pres">
      <dgm:prSet presAssocID="{A5A4D0C0-8BC7-4889-9009-296BF7DDB298}" presName="Name0" presStyleCnt="0">
        <dgm:presLayoutVars>
          <dgm:dir/>
          <dgm:resizeHandles val="exact"/>
        </dgm:presLayoutVars>
      </dgm:prSet>
      <dgm:spPr/>
    </dgm:pt>
    <dgm:pt modelId="{54FBD0DC-14AC-4B54-B319-77A5297656B4}" type="pres">
      <dgm:prSet presAssocID="{DB81EA7B-88C8-4DF0-8C4A-E00EC81AF7D3}" presName="node" presStyleLbl="node1" presStyleIdx="0" presStyleCnt="3">
        <dgm:presLayoutVars>
          <dgm:bulletEnabled val="1"/>
        </dgm:presLayoutVars>
      </dgm:prSet>
      <dgm:spPr/>
    </dgm:pt>
    <dgm:pt modelId="{319EB5A7-F39E-452D-B1FD-060484B09D3B}" type="pres">
      <dgm:prSet presAssocID="{432FE122-602D-48FF-B3D1-1FDAE85695AF}" presName="sibTrans" presStyleCnt="0"/>
      <dgm:spPr/>
    </dgm:pt>
    <dgm:pt modelId="{AA1A1E5D-0FA8-449F-BEE8-6068B1EF5C16}" type="pres">
      <dgm:prSet presAssocID="{AF3D98A1-E6C8-4086-A5D8-57B66CB01B31}" presName="node" presStyleLbl="node1" presStyleIdx="1" presStyleCnt="3" custScaleX="105194" custLinFactX="-1362" custLinFactNeighborX="-100000" custLinFactNeighborY="0">
        <dgm:presLayoutVars>
          <dgm:bulletEnabled val="1"/>
        </dgm:presLayoutVars>
      </dgm:prSet>
      <dgm:spPr/>
    </dgm:pt>
    <dgm:pt modelId="{F170694E-31E4-40F0-9B62-944873759F6F}" type="pres">
      <dgm:prSet presAssocID="{B00AC822-8AD1-41B1-9F7A-8AC03A95E1F6}" presName="sibTrans" presStyleCnt="0"/>
      <dgm:spPr/>
    </dgm:pt>
    <dgm:pt modelId="{37AF9864-5028-49D2-8157-91B19CEF36D5}" type="pres">
      <dgm:prSet presAssocID="{787A1170-A9CB-47F7-88EC-90CAA9A29945}" presName="node" presStyleLbl="node1" presStyleIdx="2" presStyleCnt="3" custLinFactX="-6571" custLinFactNeighborX="-100000">
        <dgm:presLayoutVars>
          <dgm:bulletEnabled val="1"/>
        </dgm:presLayoutVars>
      </dgm:prSet>
      <dgm:spPr/>
    </dgm:pt>
  </dgm:ptLst>
  <dgm:cxnLst>
    <dgm:cxn modelId="{71A23E00-3904-47A3-837D-978167CB846D}" type="presOf" srcId="{787A1170-A9CB-47F7-88EC-90CAA9A29945}" destId="{37AF9864-5028-49D2-8157-91B19CEF36D5}" srcOrd="0" destOrd="0" presId="urn:microsoft.com/office/officeart/2005/8/layout/hList6"/>
    <dgm:cxn modelId="{D3766C22-C8BA-48E2-BD78-889287C93921}" type="presOf" srcId="{DB81EA7B-88C8-4DF0-8C4A-E00EC81AF7D3}" destId="{54FBD0DC-14AC-4B54-B319-77A5297656B4}" srcOrd="0" destOrd="0" presId="urn:microsoft.com/office/officeart/2005/8/layout/hList6"/>
    <dgm:cxn modelId="{2216F16D-BFDC-4527-8391-E30BC1C89569}" type="presOf" srcId="{A5A4D0C0-8BC7-4889-9009-296BF7DDB298}" destId="{82EAC5BB-52CE-4F55-BD56-3CBF3AE777A5}" srcOrd="0" destOrd="0" presId="urn:microsoft.com/office/officeart/2005/8/layout/hList6"/>
    <dgm:cxn modelId="{03F483C9-7CDC-48C6-80E6-48641C16998A}" srcId="{A5A4D0C0-8BC7-4889-9009-296BF7DDB298}" destId="{AF3D98A1-E6C8-4086-A5D8-57B66CB01B31}" srcOrd="1" destOrd="0" parTransId="{C274363F-FEE5-418E-AC23-10FB4551E0E8}" sibTransId="{B00AC822-8AD1-41B1-9F7A-8AC03A95E1F6}"/>
    <dgm:cxn modelId="{4CBDAFCB-E944-4D57-988F-1CFF0B16F1BA}" type="presOf" srcId="{AF3D98A1-E6C8-4086-A5D8-57B66CB01B31}" destId="{AA1A1E5D-0FA8-449F-BEE8-6068B1EF5C16}" srcOrd="0" destOrd="0" presId="urn:microsoft.com/office/officeart/2005/8/layout/hList6"/>
    <dgm:cxn modelId="{B72C9DE0-A30C-458E-B594-448DE447830A}" srcId="{A5A4D0C0-8BC7-4889-9009-296BF7DDB298}" destId="{DB81EA7B-88C8-4DF0-8C4A-E00EC81AF7D3}" srcOrd="0" destOrd="0" parTransId="{BFEF09DC-E898-46F3-A715-5C08906F6CB9}" sibTransId="{432FE122-602D-48FF-B3D1-1FDAE85695AF}"/>
    <dgm:cxn modelId="{7182A7FE-B743-4491-A47F-6239F4D358CF}" srcId="{A5A4D0C0-8BC7-4889-9009-296BF7DDB298}" destId="{787A1170-A9CB-47F7-88EC-90CAA9A29945}" srcOrd="2" destOrd="0" parTransId="{A065CFF6-BA60-46B0-9B83-E4C55BC24B05}" sibTransId="{4E63AC31-111B-4290-8CAC-911E0FEF746A}"/>
    <dgm:cxn modelId="{BBF9681C-7236-4225-8D73-D70442EE999B}" type="presParOf" srcId="{82EAC5BB-52CE-4F55-BD56-3CBF3AE777A5}" destId="{54FBD0DC-14AC-4B54-B319-77A5297656B4}" srcOrd="0" destOrd="0" presId="urn:microsoft.com/office/officeart/2005/8/layout/hList6"/>
    <dgm:cxn modelId="{CCB07A76-D6FC-4FFE-A2A1-886F304D21C2}" type="presParOf" srcId="{82EAC5BB-52CE-4F55-BD56-3CBF3AE777A5}" destId="{319EB5A7-F39E-452D-B1FD-060484B09D3B}" srcOrd="1" destOrd="0" presId="urn:microsoft.com/office/officeart/2005/8/layout/hList6"/>
    <dgm:cxn modelId="{497D94D4-56F9-43C7-8FC8-D309CE52569A}" type="presParOf" srcId="{82EAC5BB-52CE-4F55-BD56-3CBF3AE777A5}" destId="{AA1A1E5D-0FA8-449F-BEE8-6068B1EF5C16}" srcOrd="2" destOrd="0" presId="urn:microsoft.com/office/officeart/2005/8/layout/hList6"/>
    <dgm:cxn modelId="{EE78C50B-7CD9-401F-B25B-67B5AFBAE5D0}" type="presParOf" srcId="{82EAC5BB-52CE-4F55-BD56-3CBF3AE777A5}" destId="{F170694E-31E4-40F0-9B62-944873759F6F}" srcOrd="3" destOrd="0" presId="urn:microsoft.com/office/officeart/2005/8/layout/hList6"/>
    <dgm:cxn modelId="{24FA605E-45B1-4182-B6B9-8E6410CCBF70}" type="presParOf" srcId="{82EAC5BB-52CE-4F55-BD56-3CBF3AE777A5}" destId="{37AF9864-5028-49D2-8157-91B19CEF36D5}" srcOrd="4" destOrd="0" presId="urn:microsoft.com/office/officeart/2005/8/layout/hList6"/>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DCA4666-2AFC-4C8E-9661-E821A8E2727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E3DFAA71-ACFD-44F9-A0DA-C97E6BE6CA74}">
      <dgm:prSet custT="1"/>
      <dgm:spPr>
        <a:solidFill>
          <a:schemeClr val="accent2">
            <a:lumMod val="40000"/>
            <a:lumOff val="60000"/>
          </a:schemeClr>
        </a:solidFill>
      </dgm:spPr>
      <dgm:t>
        <a:bodyPr/>
        <a:lstStyle/>
        <a:p>
          <a:pPr algn="ctr" rtl="0"/>
          <a:r>
            <a:rPr lang="en-US" sz="2400" b="0" baseline="0" dirty="0">
              <a:solidFill>
                <a:srgbClr val="002060"/>
              </a:solidFill>
              <a:latin typeface="Times New Roman" panose="02020603050405020304" pitchFamily="18" charset="0"/>
              <a:cs typeface="Times New Roman" panose="02020603050405020304" pitchFamily="18" charset="0"/>
            </a:rPr>
            <a:t>COUNTRIES OF SOUTHERN EUROPE: GENERALIZED </a:t>
          </a:r>
          <a:r>
            <a:rPr lang="en-US" sz="2400" b="1" baseline="0" dirty="0">
              <a:solidFill>
                <a:srgbClr val="002060"/>
              </a:solidFill>
              <a:latin typeface="Times New Roman" panose="02020603050405020304" pitchFamily="18" charset="0"/>
              <a:cs typeface="Times New Roman" panose="02020603050405020304" pitchFamily="18" charset="0"/>
            </a:rPr>
            <a:t>SYNERGETIC MODEL </a:t>
          </a:r>
          <a:r>
            <a:rPr lang="en-US" sz="2400" b="0" baseline="0" dirty="0">
              <a:solidFill>
                <a:srgbClr val="002060"/>
              </a:solidFill>
              <a:latin typeface="Times New Roman" panose="02020603050405020304" pitchFamily="18" charset="0"/>
              <a:cs typeface="Times New Roman" panose="02020603050405020304" pitchFamily="18" charset="0"/>
            </a:rPr>
            <a:t>OF QUALITY ASSURANCE SYSTEM</a:t>
          </a:r>
          <a:endParaRPr lang="ru-RU" sz="2400" b="0" dirty="0">
            <a:solidFill>
              <a:srgbClr val="002060"/>
            </a:solidFill>
            <a:latin typeface="Times New Roman" panose="02020603050405020304" pitchFamily="18" charset="0"/>
            <a:cs typeface="Times New Roman" panose="02020603050405020304" pitchFamily="18" charset="0"/>
          </a:endParaRPr>
        </a:p>
      </dgm:t>
    </dgm:pt>
    <dgm:pt modelId="{6045F8A6-E054-4088-B463-61FC18FE9B0B}" type="parTrans" cxnId="{F53252FE-9E38-4017-9F5A-2060EC7AD4B5}">
      <dgm:prSet/>
      <dgm:spPr/>
      <dgm:t>
        <a:bodyPr/>
        <a:lstStyle/>
        <a:p>
          <a:endParaRPr lang="ru-RU"/>
        </a:p>
      </dgm:t>
    </dgm:pt>
    <dgm:pt modelId="{C44690B1-9C58-443B-8289-48881F3EB649}" type="sibTrans" cxnId="{F53252FE-9E38-4017-9F5A-2060EC7AD4B5}">
      <dgm:prSet/>
      <dgm:spPr/>
      <dgm:t>
        <a:bodyPr/>
        <a:lstStyle/>
        <a:p>
          <a:endParaRPr lang="ru-RU"/>
        </a:p>
      </dgm:t>
    </dgm:pt>
    <dgm:pt modelId="{1970FD7D-C694-432F-8A72-3071DE87DE43}" type="pres">
      <dgm:prSet presAssocID="{9DCA4666-2AFC-4C8E-9661-E821A8E27275}" presName="linear" presStyleCnt="0">
        <dgm:presLayoutVars>
          <dgm:animLvl val="lvl"/>
          <dgm:resizeHandles val="exact"/>
        </dgm:presLayoutVars>
      </dgm:prSet>
      <dgm:spPr/>
    </dgm:pt>
    <dgm:pt modelId="{0CAB6D23-E591-4BCF-901F-7BD52CFE0AFA}" type="pres">
      <dgm:prSet presAssocID="{E3DFAA71-ACFD-44F9-A0DA-C97E6BE6CA74}" presName="parentText" presStyleLbl="node1" presStyleIdx="0" presStyleCnt="1">
        <dgm:presLayoutVars>
          <dgm:chMax val="0"/>
          <dgm:bulletEnabled val="1"/>
        </dgm:presLayoutVars>
      </dgm:prSet>
      <dgm:spPr/>
    </dgm:pt>
  </dgm:ptLst>
  <dgm:cxnLst>
    <dgm:cxn modelId="{FED6DA7C-6416-4E85-8313-6D8075FB466C}" type="presOf" srcId="{E3DFAA71-ACFD-44F9-A0DA-C97E6BE6CA74}" destId="{0CAB6D23-E591-4BCF-901F-7BD52CFE0AFA}" srcOrd="0" destOrd="0" presId="urn:microsoft.com/office/officeart/2005/8/layout/vList2"/>
    <dgm:cxn modelId="{698196B4-C84F-4BB0-83CE-D3962765CAAB}" type="presOf" srcId="{9DCA4666-2AFC-4C8E-9661-E821A8E27275}" destId="{1970FD7D-C694-432F-8A72-3071DE87DE43}" srcOrd="0" destOrd="0" presId="urn:microsoft.com/office/officeart/2005/8/layout/vList2"/>
    <dgm:cxn modelId="{F53252FE-9E38-4017-9F5A-2060EC7AD4B5}" srcId="{9DCA4666-2AFC-4C8E-9661-E821A8E27275}" destId="{E3DFAA71-ACFD-44F9-A0DA-C97E6BE6CA74}" srcOrd="0" destOrd="0" parTransId="{6045F8A6-E054-4088-B463-61FC18FE9B0B}" sibTransId="{C44690B1-9C58-443B-8289-48881F3EB649}"/>
    <dgm:cxn modelId="{A79C6638-C2E5-42AA-B07F-804F3FA86605}" type="presParOf" srcId="{1970FD7D-C694-432F-8A72-3071DE87DE43}" destId="{0CAB6D23-E591-4BCF-901F-7BD52CFE0AF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02FCA2-6C77-4A06-91AB-5F86B8755437}" type="doc">
      <dgm:prSet loTypeId="urn:microsoft.com/office/officeart/2005/8/layout/target3" loCatId="relationship" qsTypeId="urn:microsoft.com/office/officeart/2005/8/quickstyle/3d2#2" qsCatId="3D" csTypeId="urn:microsoft.com/office/officeart/2005/8/colors/accent1_2" csCatId="accent1" phldr="1"/>
      <dgm:spPr/>
      <dgm:t>
        <a:bodyPr/>
        <a:lstStyle/>
        <a:p>
          <a:endParaRPr lang="ru-RU"/>
        </a:p>
      </dgm:t>
    </dgm:pt>
    <dgm:pt modelId="{D1E15A4E-106E-49A7-A415-BBCF2E7EDE12}">
      <dgm:prSet custT="1"/>
      <dgm:spPr/>
      <dgm:t>
        <a:bodyPr/>
        <a:lstStyle/>
        <a:p>
          <a:pPr rtl="0"/>
          <a:r>
            <a:rPr lang="en-US" sz="1800" b="1" dirty="0">
              <a:solidFill>
                <a:srgbClr val="002060"/>
              </a:solidFill>
              <a:latin typeface="Times New Roman" panose="02020603050405020304" pitchFamily="18" charset="0"/>
              <a:cs typeface="Times New Roman" panose="02020603050405020304" pitchFamily="18" charset="0"/>
            </a:rPr>
            <a:t>VALUES</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8EDB1F7D-BE1F-41CB-B6BD-22DD8F34BFF9}" type="parTrans" cxnId="{EA1E4241-9266-4252-8632-1CC4988CCD49}">
      <dgm:prSet/>
      <dgm:spPr/>
      <dgm:t>
        <a:bodyPr/>
        <a:lstStyle/>
        <a:p>
          <a:endParaRPr lang="ru-RU">
            <a:solidFill>
              <a:srgbClr val="002060"/>
            </a:solidFill>
          </a:endParaRPr>
        </a:p>
      </dgm:t>
    </dgm:pt>
    <dgm:pt modelId="{DDDF6190-9860-4135-8D7E-0B85EE455F55}" type="sibTrans" cxnId="{EA1E4241-9266-4252-8632-1CC4988CCD49}">
      <dgm:prSet/>
      <dgm:spPr/>
      <dgm:t>
        <a:bodyPr/>
        <a:lstStyle/>
        <a:p>
          <a:endParaRPr lang="ru-RU">
            <a:solidFill>
              <a:srgbClr val="002060"/>
            </a:solidFill>
          </a:endParaRPr>
        </a:p>
      </dgm:t>
    </dgm:pt>
    <dgm:pt modelId="{B440F6FC-D6BF-4E94-BCF5-2FEE290CA607}" type="pres">
      <dgm:prSet presAssocID="{7902FCA2-6C77-4A06-91AB-5F86B8755437}" presName="Name0" presStyleCnt="0">
        <dgm:presLayoutVars>
          <dgm:chMax val="7"/>
          <dgm:dir/>
          <dgm:animLvl val="lvl"/>
          <dgm:resizeHandles val="exact"/>
        </dgm:presLayoutVars>
      </dgm:prSet>
      <dgm:spPr/>
    </dgm:pt>
    <dgm:pt modelId="{1861D8CE-69D9-4AAF-BC49-5F615EED8688}" type="pres">
      <dgm:prSet presAssocID="{D1E15A4E-106E-49A7-A415-BBCF2E7EDE12}" presName="circle1" presStyleLbl="node1" presStyleIdx="0" presStyleCnt="1"/>
      <dgm:spPr/>
    </dgm:pt>
    <dgm:pt modelId="{3F973B24-2134-4BA0-99D9-46725069CF17}" type="pres">
      <dgm:prSet presAssocID="{D1E15A4E-106E-49A7-A415-BBCF2E7EDE12}" presName="space" presStyleCnt="0"/>
      <dgm:spPr/>
    </dgm:pt>
    <dgm:pt modelId="{2402A303-B194-43B4-BD9C-9339DBF0037C}" type="pres">
      <dgm:prSet presAssocID="{D1E15A4E-106E-49A7-A415-BBCF2E7EDE12}" presName="rect1" presStyleLbl="alignAcc1" presStyleIdx="0" presStyleCnt="1" custLinFactNeighborX="-17949" custLinFactNeighborY="-60000"/>
      <dgm:spPr/>
    </dgm:pt>
    <dgm:pt modelId="{7234B86F-03BC-43FB-B274-1F43544B55AA}" type="pres">
      <dgm:prSet presAssocID="{D1E15A4E-106E-49A7-A415-BBCF2E7EDE12}" presName="rect1ParTxNoCh" presStyleLbl="alignAcc1" presStyleIdx="0" presStyleCnt="1">
        <dgm:presLayoutVars>
          <dgm:chMax val="1"/>
          <dgm:bulletEnabled val="1"/>
        </dgm:presLayoutVars>
      </dgm:prSet>
      <dgm:spPr/>
    </dgm:pt>
  </dgm:ptLst>
  <dgm:cxnLst>
    <dgm:cxn modelId="{836FFB35-4D6A-467B-AB23-BDD6C3879E7A}" type="presOf" srcId="{7902FCA2-6C77-4A06-91AB-5F86B8755437}" destId="{B440F6FC-D6BF-4E94-BCF5-2FEE290CA607}" srcOrd="0" destOrd="0" presId="urn:microsoft.com/office/officeart/2005/8/layout/target3"/>
    <dgm:cxn modelId="{EA1E4241-9266-4252-8632-1CC4988CCD49}" srcId="{7902FCA2-6C77-4A06-91AB-5F86B8755437}" destId="{D1E15A4E-106E-49A7-A415-BBCF2E7EDE12}" srcOrd="0" destOrd="0" parTransId="{8EDB1F7D-BE1F-41CB-B6BD-22DD8F34BFF9}" sibTransId="{DDDF6190-9860-4135-8D7E-0B85EE455F55}"/>
    <dgm:cxn modelId="{685C4D4D-BE78-45D2-BAF6-A2552093B2C9}" type="presOf" srcId="{D1E15A4E-106E-49A7-A415-BBCF2E7EDE12}" destId="{7234B86F-03BC-43FB-B274-1F43544B55AA}" srcOrd="1" destOrd="0" presId="urn:microsoft.com/office/officeart/2005/8/layout/target3"/>
    <dgm:cxn modelId="{587D5CC2-F75D-4410-8D29-2489DAF36E63}" type="presOf" srcId="{D1E15A4E-106E-49A7-A415-BBCF2E7EDE12}" destId="{2402A303-B194-43B4-BD9C-9339DBF0037C}" srcOrd="0" destOrd="0" presId="urn:microsoft.com/office/officeart/2005/8/layout/target3"/>
    <dgm:cxn modelId="{121A516E-B445-45F0-8253-D20378420D60}" type="presParOf" srcId="{B440F6FC-D6BF-4E94-BCF5-2FEE290CA607}" destId="{1861D8CE-69D9-4AAF-BC49-5F615EED8688}" srcOrd="0" destOrd="0" presId="urn:microsoft.com/office/officeart/2005/8/layout/target3"/>
    <dgm:cxn modelId="{44C86CB0-E22C-4D0E-819C-A3294B2DA1C0}" type="presParOf" srcId="{B440F6FC-D6BF-4E94-BCF5-2FEE290CA607}" destId="{3F973B24-2134-4BA0-99D9-46725069CF17}" srcOrd="1" destOrd="0" presId="urn:microsoft.com/office/officeart/2005/8/layout/target3"/>
    <dgm:cxn modelId="{B2A5A76F-7815-4F09-863F-A55BCC4857AC}" type="presParOf" srcId="{B440F6FC-D6BF-4E94-BCF5-2FEE290CA607}" destId="{2402A303-B194-43B4-BD9C-9339DBF0037C}" srcOrd="2" destOrd="0" presId="urn:microsoft.com/office/officeart/2005/8/layout/target3"/>
    <dgm:cxn modelId="{51D58DBA-51E8-4779-BB89-471348984459}" type="presParOf" srcId="{B440F6FC-D6BF-4E94-BCF5-2FEE290CA607}" destId="{7234B86F-03BC-43FB-B274-1F43544B55AA}" srcOrd="3" destOrd="0" presId="urn:microsoft.com/office/officeart/2005/8/layout/target3"/>
  </dgm:cxnLst>
  <dgm:bg>
    <a:solidFill>
      <a:schemeClr val="accent4">
        <a:lumMod val="20000"/>
        <a:lumOff val="80000"/>
      </a:schemeClr>
    </a:solidFill>
    <a:effectLst>
      <a:glow rad="101600">
        <a:schemeClr val="accent2">
          <a:satMod val="175000"/>
          <a:alpha val="40000"/>
        </a:schemeClr>
      </a:glow>
    </a:effectLst>
  </dgm:bg>
  <dgm:whole>
    <a:ln>
      <a:solidFill>
        <a:srgbClr val="FF0000"/>
      </a:solidFill>
    </a:ln>
  </dgm:whole>
  <dgm:extLst>
    <a:ext uri="http://schemas.microsoft.com/office/drawing/2008/diagram">
      <dsp:dataModelExt xmlns:dsp="http://schemas.microsoft.com/office/drawing/2008/diagram" relId="rId2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5296252-41B3-4BC4-A7AE-EE0B9624F5C3}"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ru-RU"/>
        </a:p>
      </dgm:t>
    </dgm:pt>
    <dgm:pt modelId="{F2410030-34E6-4754-8D35-284CE627DF77}">
      <dgm:prSet custT="1"/>
      <dgm:spPr>
        <a:solidFill>
          <a:schemeClr val="accent2">
            <a:lumMod val="75000"/>
          </a:schemeClr>
        </a:solidFill>
      </dgm:spPr>
      <dgm:t>
        <a:bodyPr/>
        <a:lstStyle/>
        <a:p>
          <a:pPr algn="l" rtl="0"/>
          <a:r>
            <a:rPr lang="en-US" sz="1800" b="1" dirty="0">
              <a:latin typeface="Times New Roman" panose="02020603050405020304" pitchFamily="18" charset="0"/>
              <a:cs typeface="Times New Roman" panose="02020603050405020304" pitchFamily="18" charset="0"/>
            </a:rPr>
            <a:t>Level 1 </a:t>
          </a:r>
          <a:r>
            <a:rPr lang="en-US" sz="1800" b="0" dirty="0">
              <a:latin typeface="Times New Roman" panose="02020603050405020304" pitchFamily="18" charset="0"/>
              <a:cs typeface="Times New Roman" panose="02020603050405020304" pitchFamily="18" charset="0"/>
            </a:rPr>
            <a:t>State (determines the legal framework, functions of agencies and line ministries)</a:t>
          </a:r>
          <a:endParaRPr lang="ru-RU" sz="1800" b="0" dirty="0">
            <a:latin typeface="Times New Roman" panose="02020603050405020304" pitchFamily="18" charset="0"/>
            <a:cs typeface="Times New Roman" panose="02020603050405020304" pitchFamily="18" charset="0"/>
          </a:endParaRPr>
        </a:p>
      </dgm:t>
    </dgm:pt>
    <dgm:pt modelId="{70C6AEFD-7C57-4294-B8A7-841DDF901893}" type="parTrans" cxnId="{319AC46F-1A7A-4D59-A67F-B59CCC0FBF55}">
      <dgm:prSet/>
      <dgm:spPr/>
      <dgm:t>
        <a:bodyPr/>
        <a:lstStyle/>
        <a:p>
          <a:endParaRPr lang="ru-RU"/>
        </a:p>
      </dgm:t>
    </dgm:pt>
    <dgm:pt modelId="{F4709961-E1FF-45D2-9606-211A1D475DA6}" type="sibTrans" cxnId="{319AC46F-1A7A-4D59-A67F-B59CCC0FBF55}">
      <dgm:prSet/>
      <dgm:spPr/>
      <dgm:t>
        <a:bodyPr/>
        <a:lstStyle/>
        <a:p>
          <a:endParaRPr lang="ru-RU"/>
        </a:p>
      </dgm:t>
    </dgm:pt>
    <dgm:pt modelId="{C2995A72-5C48-46A7-99FD-7E6039D63DD7}">
      <dgm:prSet custT="1"/>
      <dgm:spPr>
        <a:solidFill>
          <a:schemeClr val="accent2">
            <a:lumMod val="75000"/>
          </a:schemeClr>
        </a:solidFill>
      </dgm:spPr>
      <dgm:t>
        <a:bodyPr/>
        <a:lstStyle/>
        <a:p>
          <a:pPr algn="l" rtl="0"/>
          <a:r>
            <a:rPr lang="en-US" sz="1800" b="1" dirty="0">
              <a:latin typeface="Times New Roman" panose="02020603050405020304" pitchFamily="18" charset="0"/>
              <a:cs typeface="Times New Roman" panose="02020603050405020304" pitchFamily="18" charset="0"/>
            </a:rPr>
            <a:t>Level 2 </a:t>
          </a:r>
          <a:r>
            <a:rPr lang="en-US" sz="1800" b="0" dirty="0">
              <a:latin typeface="Times New Roman" panose="02020603050405020304" pitchFamily="18" charset="0"/>
              <a:cs typeface="Times New Roman" panose="02020603050405020304" pitchFamily="18" charset="0"/>
            </a:rPr>
            <a:t>of the Agency for quality assurance, evaluation, accreditation with certain management entities</a:t>
          </a:r>
          <a:endParaRPr lang="ru-RU" sz="1800" b="0" dirty="0">
            <a:latin typeface="Times New Roman" panose="02020603050405020304" pitchFamily="18" charset="0"/>
            <a:cs typeface="Times New Roman" panose="02020603050405020304" pitchFamily="18" charset="0"/>
          </a:endParaRPr>
        </a:p>
      </dgm:t>
    </dgm:pt>
    <dgm:pt modelId="{3092827F-EF79-4C14-A27C-8F5F179D73B2}" type="parTrans" cxnId="{71CCBCA1-77F3-4A14-A0B1-4DE69C537A8D}">
      <dgm:prSet/>
      <dgm:spPr/>
      <dgm:t>
        <a:bodyPr/>
        <a:lstStyle/>
        <a:p>
          <a:endParaRPr lang="ru-RU"/>
        </a:p>
      </dgm:t>
    </dgm:pt>
    <dgm:pt modelId="{6017B515-266C-496A-B625-59C816F80340}" type="sibTrans" cxnId="{71CCBCA1-77F3-4A14-A0B1-4DE69C537A8D}">
      <dgm:prSet/>
      <dgm:spPr/>
      <dgm:t>
        <a:bodyPr/>
        <a:lstStyle/>
        <a:p>
          <a:endParaRPr lang="ru-RU"/>
        </a:p>
      </dgm:t>
    </dgm:pt>
    <dgm:pt modelId="{13366959-A55F-4EEF-B952-EB54BDC18026}">
      <dgm:prSet custT="1"/>
      <dgm:spPr>
        <a:solidFill>
          <a:schemeClr val="accent2">
            <a:lumMod val="75000"/>
          </a:schemeClr>
        </a:solidFill>
      </dgm:spPr>
      <dgm:t>
        <a:bodyPr/>
        <a:lstStyle/>
        <a:p>
          <a:pPr algn="l" rtl="0"/>
          <a:r>
            <a:rPr lang="en-US" sz="1800" b="1" dirty="0">
              <a:latin typeface="Times New Roman" panose="02020603050405020304" pitchFamily="18" charset="0"/>
              <a:cs typeface="Times New Roman" panose="02020603050405020304" pitchFamily="18" charset="0"/>
            </a:rPr>
            <a:t>Level 3 </a:t>
          </a:r>
          <a:r>
            <a:rPr lang="en-US" sz="1800" b="0" dirty="0">
              <a:latin typeface="Times New Roman" panose="02020603050405020304" pitchFamily="18" charset="0"/>
              <a:cs typeface="Times New Roman" panose="02020603050405020304" pitchFamily="18" charset="0"/>
            </a:rPr>
            <a:t>Higher education institutions with specially formed structures: quality assurance departments, internal evaluation, evaluation centers, independent evaluation departments, etc.</a:t>
          </a:r>
          <a:endParaRPr lang="ru-RU" sz="1800" b="0" dirty="0">
            <a:latin typeface="Times New Roman" panose="02020603050405020304" pitchFamily="18" charset="0"/>
            <a:cs typeface="Times New Roman" panose="02020603050405020304" pitchFamily="18" charset="0"/>
          </a:endParaRPr>
        </a:p>
      </dgm:t>
    </dgm:pt>
    <dgm:pt modelId="{1B0F4B79-3EA5-4B3F-B514-568F476CD99C}" type="parTrans" cxnId="{D0A30F8F-5D97-464C-81A0-A0CD40E3D26F}">
      <dgm:prSet/>
      <dgm:spPr/>
      <dgm:t>
        <a:bodyPr/>
        <a:lstStyle/>
        <a:p>
          <a:endParaRPr lang="ru-RU"/>
        </a:p>
      </dgm:t>
    </dgm:pt>
    <dgm:pt modelId="{8F53D25B-5CA9-4CF1-9FAD-0920E40C9853}" type="sibTrans" cxnId="{D0A30F8F-5D97-464C-81A0-A0CD40E3D26F}">
      <dgm:prSet/>
      <dgm:spPr/>
      <dgm:t>
        <a:bodyPr/>
        <a:lstStyle/>
        <a:p>
          <a:endParaRPr lang="ru-RU"/>
        </a:p>
      </dgm:t>
    </dgm:pt>
    <dgm:pt modelId="{83A7A11D-5E7E-4B94-8DC9-42BF35155388}">
      <dgm:prSet custT="1"/>
      <dgm:spPr>
        <a:solidFill>
          <a:schemeClr val="accent2">
            <a:lumMod val="75000"/>
          </a:schemeClr>
        </a:solidFill>
      </dgm:spPr>
      <dgm:t>
        <a:bodyPr/>
        <a:lstStyle/>
        <a:p>
          <a:pPr algn="l" rtl="0"/>
          <a:r>
            <a:rPr lang="en-US" sz="1800" b="1" dirty="0">
              <a:latin typeface="Times New Roman" panose="02020603050405020304" pitchFamily="18" charset="0"/>
              <a:cs typeface="Times New Roman" panose="02020603050405020304" pitchFamily="18" charset="0"/>
            </a:rPr>
            <a:t>Level 4 </a:t>
          </a:r>
          <a:r>
            <a:rPr lang="en-US" sz="1800" b="0" dirty="0">
              <a:latin typeface="Times New Roman" panose="02020603050405020304" pitchFamily="18" charset="0"/>
              <a:cs typeface="Times New Roman" panose="02020603050405020304" pitchFamily="18" charset="0"/>
            </a:rPr>
            <a:t>Stakeholders: combined student and faculty student committees, supervisory boards</a:t>
          </a:r>
          <a:endParaRPr lang="ru-RU" sz="1800" b="0" dirty="0">
            <a:latin typeface="Times New Roman" panose="02020603050405020304" pitchFamily="18" charset="0"/>
            <a:cs typeface="Times New Roman" panose="02020603050405020304" pitchFamily="18" charset="0"/>
          </a:endParaRPr>
        </a:p>
      </dgm:t>
    </dgm:pt>
    <dgm:pt modelId="{9576583B-1B01-4341-A7F3-53DD492698FE}" type="parTrans" cxnId="{0ADC6F2B-6B46-4F24-898A-95AD19752377}">
      <dgm:prSet/>
      <dgm:spPr/>
      <dgm:t>
        <a:bodyPr/>
        <a:lstStyle/>
        <a:p>
          <a:endParaRPr lang="ru-RU"/>
        </a:p>
      </dgm:t>
    </dgm:pt>
    <dgm:pt modelId="{B8684CB6-1D42-464A-8E5D-17E7D30285FF}" type="sibTrans" cxnId="{0ADC6F2B-6B46-4F24-898A-95AD19752377}">
      <dgm:prSet/>
      <dgm:spPr/>
      <dgm:t>
        <a:bodyPr/>
        <a:lstStyle/>
        <a:p>
          <a:endParaRPr lang="ru-RU"/>
        </a:p>
      </dgm:t>
    </dgm:pt>
    <dgm:pt modelId="{839BEA39-17E1-4298-9F40-485A9F0A2B6C}" type="pres">
      <dgm:prSet presAssocID="{95296252-41B3-4BC4-A7AE-EE0B9624F5C3}" presName="outerComposite" presStyleCnt="0">
        <dgm:presLayoutVars>
          <dgm:chMax val="5"/>
          <dgm:dir/>
          <dgm:resizeHandles val="exact"/>
        </dgm:presLayoutVars>
      </dgm:prSet>
      <dgm:spPr/>
    </dgm:pt>
    <dgm:pt modelId="{38C1CE3F-5E22-4214-9035-DD435E084AEF}" type="pres">
      <dgm:prSet presAssocID="{95296252-41B3-4BC4-A7AE-EE0B9624F5C3}" presName="dummyMaxCanvas" presStyleCnt="0">
        <dgm:presLayoutVars/>
      </dgm:prSet>
      <dgm:spPr/>
    </dgm:pt>
    <dgm:pt modelId="{0E63993B-74E2-4866-BCB6-C9DBD4E4E25C}" type="pres">
      <dgm:prSet presAssocID="{95296252-41B3-4BC4-A7AE-EE0B9624F5C3}" presName="FourNodes_1" presStyleLbl="node1" presStyleIdx="0" presStyleCnt="4">
        <dgm:presLayoutVars>
          <dgm:bulletEnabled val="1"/>
        </dgm:presLayoutVars>
      </dgm:prSet>
      <dgm:spPr/>
    </dgm:pt>
    <dgm:pt modelId="{F1C5470D-6CF4-4684-B84E-5FA32E230776}" type="pres">
      <dgm:prSet presAssocID="{95296252-41B3-4BC4-A7AE-EE0B9624F5C3}" presName="FourNodes_2" presStyleLbl="node1" presStyleIdx="1" presStyleCnt="4" custLinFactNeighborX="-181" custLinFactNeighborY="-16977">
        <dgm:presLayoutVars>
          <dgm:bulletEnabled val="1"/>
        </dgm:presLayoutVars>
      </dgm:prSet>
      <dgm:spPr/>
    </dgm:pt>
    <dgm:pt modelId="{0B35FFCA-1FF4-454A-A0E7-102E1B06DE5F}" type="pres">
      <dgm:prSet presAssocID="{95296252-41B3-4BC4-A7AE-EE0B9624F5C3}" presName="FourNodes_3" presStyleLbl="node1" presStyleIdx="2" presStyleCnt="4" custScaleX="106242" custScaleY="122222" custLinFactNeighborX="-1004" custLinFactNeighborY="-15207">
        <dgm:presLayoutVars>
          <dgm:bulletEnabled val="1"/>
        </dgm:presLayoutVars>
      </dgm:prSet>
      <dgm:spPr/>
    </dgm:pt>
    <dgm:pt modelId="{E0295ED0-B6CD-4670-BD3B-DA5BC6E6C34E}" type="pres">
      <dgm:prSet presAssocID="{95296252-41B3-4BC4-A7AE-EE0B9624F5C3}" presName="FourNodes_4" presStyleLbl="node1" presStyleIdx="3" presStyleCnt="4" custLinFactNeighborX="-2083" custLinFactNeighborY="-21212">
        <dgm:presLayoutVars>
          <dgm:bulletEnabled val="1"/>
        </dgm:presLayoutVars>
      </dgm:prSet>
      <dgm:spPr/>
    </dgm:pt>
    <dgm:pt modelId="{95C6F60E-6B5D-48CD-8F1E-CB2C183D3982}" type="pres">
      <dgm:prSet presAssocID="{95296252-41B3-4BC4-A7AE-EE0B9624F5C3}" presName="FourConn_1-2" presStyleLbl="fgAccFollowNode1" presStyleIdx="0" presStyleCnt="3">
        <dgm:presLayoutVars>
          <dgm:bulletEnabled val="1"/>
        </dgm:presLayoutVars>
      </dgm:prSet>
      <dgm:spPr/>
    </dgm:pt>
    <dgm:pt modelId="{AF571CCE-60C5-476E-BC5F-50B81682402A}" type="pres">
      <dgm:prSet presAssocID="{95296252-41B3-4BC4-A7AE-EE0B9624F5C3}" presName="FourConn_2-3" presStyleLbl="fgAccFollowNode1" presStyleIdx="1" presStyleCnt="3">
        <dgm:presLayoutVars>
          <dgm:bulletEnabled val="1"/>
        </dgm:presLayoutVars>
      </dgm:prSet>
      <dgm:spPr/>
    </dgm:pt>
    <dgm:pt modelId="{B817745E-6509-4BE2-9B6E-8B7FC05B6864}" type="pres">
      <dgm:prSet presAssocID="{95296252-41B3-4BC4-A7AE-EE0B9624F5C3}" presName="FourConn_3-4" presStyleLbl="fgAccFollowNode1" presStyleIdx="2" presStyleCnt="3">
        <dgm:presLayoutVars>
          <dgm:bulletEnabled val="1"/>
        </dgm:presLayoutVars>
      </dgm:prSet>
      <dgm:spPr/>
    </dgm:pt>
    <dgm:pt modelId="{BC0989A3-92EF-4CED-8EDC-13F5C972E884}" type="pres">
      <dgm:prSet presAssocID="{95296252-41B3-4BC4-A7AE-EE0B9624F5C3}" presName="FourNodes_1_text" presStyleLbl="node1" presStyleIdx="3" presStyleCnt="4">
        <dgm:presLayoutVars>
          <dgm:bulletEnabled val="1"/>
        </dgm:presLayoutVars>
      </dgm:prSet>
      <dgm:spPr/>
    </dgm:pt>
    <dgm:pt modelId="{F828D56F-9CF5-4693-8CFD-FAEEC888AFEB}" type="pres">
      <dgm:prSet presAssocID="{95296252-41B3-4BC4-A7AE-EE0B9624F5C3}" presName="FourNodes_2_text" presStyleLbl="node1" presStyleIdx="3" presStyleCnt="4">
        <dgm:presLayoutVars>
          <dgm:bulletEnabled val="1"/>
        </dgm:presLayoutVars>
      </dgm:prSet>
      <dgm:spPr/>
    </dgm:pt>
    <dgm:pt modelId="{84143F95-04F2-414F-A027-AA2F75F2C82D}" type="pres">
      <dgm:prSet presAssocID="{95296252-41B3-4BC4-A7AE-EE0B9624F5C3}" presName="FourNodes_3_text" presStyleLbl="node1" presStyleIdx="3" presStyleCnt="4">
        <dgm:presLayoutVars>
          <dgm:bulletEnabled val="1"/>
        </dgm:presLayoutVars>
      </dgm:prSet>
      <dgm:spPr/>
    </dgm:pt>
    <dgm:pt modelId="{8A33604C-2619-401B-9766-88B523AC2055}" type="pres">
      <dgm:prSet presAssocID="{95296252-41B3-4BC4-A7AE-EE0B9624F5C3}" presName="FourNodes_4_text" presStyleLbl="node1" presStyleIdx="3" presStyleCnt="4">
        <dgm:presLayoutVars>
          <dgm:bulletEnabled val="1"/>
        </dgm:presLayoutVars>
      </dgm:prSet>
      <dgm:spPr/>
    </dgm:pt>
  </dgm:ptLst>
  <dgm:cxnLst>
    <dgm:cxn modelId="{B3B86D1D-2AB0-421D-8722-E20885FA766C}" type="presOf" srcId="{13366959-A55F-4EEF-B952-EB54BDC18026}" destId="{0B35FFCA-1FF4-454A-A0E7-102E1B06DE5F}" srcOrd="0" destOrd="0" presId="urn:microsoft.com/office/officeart/2005/8/layout/vProcess5"/>
    <dgm:cxn modelId="{C6B29A1E-AE36-46D1-AD28-42C8E7F6E078}" type="presOf" srcId="{8F53D25B-5CA9-4CF1-9FAD-0920E40C9853}" destId="{B817745E-6509-4BE2-9B6E-8B7FC05B6864}" srcOrd="0" destOrd="0" presId="urn:microsoft.com/office/officeart/2005/8/layout/vProcess5"/>
    <dgm:cxn modelId="{B3D95625-1503-4632-A70F-A91DD46E7F1A}" type="presOf" srcId="{6017B515-266C-496A-B625-59C816F80340}" destId="{AF571CCE-60C5-476E-BC5F-50B81682402A}" srcOrd="0" destOrd="0" presId="urn:microsoft.com/office/officeart/2005/8/layout/vProcess5"/>
    <dgm:cxn modelId="{13F70B27-5B19-4380-BE68-ED12BB04BE3E}" type="presOf" srcId="{C2995A72-5C48-46A7-99FD-7E6039D63DD7}" destId="{F828D56F-9CF5-4693-8CFD-FAEEC888AFEB}" srcOrd="1" destOrd="0" presId="urn:microsoft.com/office/officeart/2005/8/layout/vProcess5"/>
    <dgm:cxn modelId="{102B472B-702A-4736-A41B-8F404475C86D}" type="presOf" srcId="{C2995A72-5C48-46A7-99FD-7E6039D63DD7}" destId="{F1C5470D-6CF4-4684-B84E-5FA32E230776}" srcOrd="0" destOrd="0" presId="urn:microsoft.com/office/officeart/2005/8/layout/vProcess5"/>
    <dgm:cxn modelId="{0ADC6F2B-6B46-4F24-898A-95AD19752377}" srcId="{95296252-41B3-4BC4-A7AE-EE0B9624F5C3}" destId="{83A7A11D-5E7E-4B94-8DC9-42BF35155388}" srcOrd="3" destOrd="0" parTransId="{9576583B-1B01-4341-A7F3-53DD492698FE}" sibTransId="{B8684CB6-1D42-464A-8E5D-17E7D30285FF}"/>
    <dgm:cxn modelId="{A128DB47-3B32-4992-8785-1F97728C14C1}" type="presOf" srcId="{83A7A11D-5E7E-4B94-8DC9-42BF35155388}" destId="{8A33604C-2619-401B-9766-88B523AC2055}" srcOrd="1" destOrd="0" presId="urn:microsoft.com/office/officeart/2005/8/layout/vProcess5"/>
    <dgm:cxn modelId="{37DB6548-2654-4FD5-A3F6-4F65EB62DFA1}" type="presOf" srcId="{83A7A11D-5E7E-4B94-8DC9-42BF35155388}" destId="{E0295ED0-B6CD-4670-BD3B-DA5BC6E6C34E}" srcOrd="0" destOrd="0" presId="urn:microsoft.com/office/officeart/2005/8/layout/vProcess5"/>
    <dgm:cxn modelId="{319AC46F-1A7A-4D59-A67F-B59CCC0FBF55}" srcId="{95296252-41B3-4BC4-A7AE-EE0B9624F5C3}" destId="{F2410030-34E6-4754-8D35-284CE627DF77}" srcOrd="0" destOrd="0" parTransId="{70C6AEFD-7C57-4294-B8A7-841DDF901893}" sibTransId="{F4709961-E1FF-45D2-9606-211A1D475DA6}"/>
    <dgm:cxn modelId="{7E4CBC8C-C84E-42FA-B7F7-DCEA86022726}" type="presOf" srcId="{F2410030-34E6-4754-8D35-284CE627DF77}" destId="{BC0989A3-92EF-4CED-8EDC-13F5C972E884}" srcOrd="1" destOrd="0" presId="urn:microsoft.com/office/officeart/2005/8/layout/vProcess5"/>
    <dgm:cxn modelId="{D0A30F8F-5D97-464C-81A0-A0CD40E3D26F}" srcId="{95296252-41B3-4BC4-A7AE-EE0B9624F5C3}" destId="{13366959-A55F-4EEF-B952-EB54BDC18026}" srcOrd="2" destOrd="0" parTransId="{1B0F4B79-3EA5-4B3F-B514-568F476CD99C}" sibTransId="{8F53D25B-5CA9-4CF1-9FAD-0920E40C9853}"/>
    <dgm:cxn modelId="{7B64FF99-6947-4B2E-9AEB-4B1974A14739}" type="presOf" srcId="{F2410030-34E6-4754-8D35-284CE627DF77}" destId="{0E63993B-74E2-4866-BCB6-C9DBD4E4E25C}" srcOrd="0" destOrd="0" presId="urn:microsoft.com/office/officeart/2005/8/layout/vProcess5"/>
    <dgm:cxn modelId="{AD0E08A1-66B6-4FBC-8B28-6525A4DF52F7}" type="presOf" srcId="{F4709961-E1FF-45D2-9606-211A1D475DA6}" destId="{95C6F60E-6B5D-48CD-8F1E-CB2C183D3982}" srcOrd="0" destOrd="0" presId="urn:microsoft.com/office/officeart/2005/8/layout/vProcess5"/>
    <dgm:cxn modelId="{71CCBCA1-77F3-4A14-A0B1-4DE69C537A8D}" srcId="{95296252-41B3-4BC4-A7AE-EE0B9624F5C3}" destId="{C2995A72-5C48-46A7-99FD-7E6039D63DD7}" srcOrd="1" destOrd="0" parTransId="{3092827F-EF79-4C14-A27C-8F5F179D73B2}" sibTransId="{6017B515-266C-496A-B625-59C816F80340}"/>
    <dgm:cxn modelId="{D9FCC5E5-C0DA-46CD-9D21-B21915335884}" type="presOf" srcId="{13366959-A55F-4EEF-B952-EB54BDC18026}" destId="{84143F95-04F2-414F-A027-AA2F75F2C82D}" srcOrd="1" destOrd="0" presId="urn:microsoft.com/office/officeart/2005/8/layout/vProcess5"/>
    <dgm:cxn modelId="{B8E8A9F6-39E7-4865-B775-5A6D1FCDAD54}" type="presOf" srcId="{95296252-41B3-4BC4-A7AE-EE0B9624F5C3}" destId="{839BEA39-17E1-4298-9F40-485A9F0A2B6C}" srcOrd="0" destOrd="0" presId="urn:microsoft.com/office/officeart/2005/8/layout/vProcess5"/>
    <dgm:cxn modelId="{52142384-DB4D-4A22-A89E-B200925DB4BF}" type="presParOf" srcId="{839BEA39-17E1-4298-9F40-485A9F0A2B6C}" destId="{38C1CE3F-5E22-4214-9035-DD435E084AEF}" srcOrd="0" destOrd="0" presId="urn:microsoft.com/office/officeart/2005/8/layout/vProcess5"/>
    <dgm:cxn modelId="{3F85D591-9CEF-4E88-A7AE-785A82AA02F8}" type="presParOf" srcId="{839BEA39-17E1-4298-9F40-485A9F0A2B6C}" destId="{0E63993B-74E2-4866-BCB6-C9DBD4E4E25C}" srcOrd="1" destOrd="0" presId="urn:microsoft.com/office/officeart/2005/8/layout/vProcess5"/>
    <dgm:cxn modelId="{D3A1C061-7CFB-4EAD-B48E-F9319DCC43AA}" type="presParOf" srcId="{839BEA39-17E1-4298-9F40-485A9F0A2B6C}" destId="{F1C5470D-6CF4-4684-B84E-5FA32E230776}" srcOrd="2" destOrd="0" presId="urn:microsoft.com/office/officeart/2005/8/layout/vProcess5"/>
    <dgm:cxn modelId="{48672A23-8356-4280-898D-F90064BE7FCA}" type="presParOf" srcId="{839BEA39-17E1-4298-9F40-485A9F0A2B6C}" destId="{0B35FFCA-1FF4-454A-A0E7-102E1B06DE5F}" srcOrd="3" destOrd="0" presId="urn:microsoft.com/office/officeart/2005/8/layout/vProcess5"/>
    <dgm:cxn modelId="{27221016-C9FC-4ACD-81F9-1523C6343E6A}" type="presParOf" srcId="{839BEA39-17E1-4298-9F40-485A9F0A2B6C}" destId="{E0295ED0-B6CD-4670-BD3B-DA5BC6E6C34E}" srcOrd="4" destOrd="0" presId="urn:microsoft.com/office/officeart/2005/8/layout/vProcess5"/>
    <dgm:cxn modelId="{B22B2075-F535-446F-A744-D73ACF4857CD}" type="presParOf" srcId="{839BEA39-17E1-4298-9F40-485A9F0A2B6C}" destId="{95C6F60E-6B5D-48CD-8F1E-CB2C183D3982}" srcOrd="5" destOrd="0" presId="urn:microsoft.com/office/officeart/2005/8/layout/vProcess5"/>
    <dgm:cxn modelId="{53EB2D18-13FD-4D9A-87A5-8F2D5CE82F67}" type="presParOf" srcId="{839BEA39-17E1-4298-9F40-485A9F0A2B6C}" destId="{AF571CCE-60C5-476E-BC5F-50B81682402A}" srcOrd="6" destOrd="0" presId="urn:microsoft.com/office/officeart/2005/8/layout/vProcess5"/>
    <dgm:cxn modelId="{4AB845B7-B57C-468D-A00E-954303074D0F}" type="presParOf" srcId="{839BEA39-17E1-4298-9F40-485A9F0A2B6C}" destId="{B817745E-6509-4BE2-9B6E-8B7FC05B6864}" srcOrd="7" destOrd="0" presId="urn:microsoft.com/office/officeart/2005/8/layout/vProcess5"/>
    <dgm:cxn modelId="{B91038FC-9043-4D74-AAC7-549243AD00D7}" type="presParOf" srcId="{839BEA39-17E1-4298-9F40-485A9F0A2B6C}" destId="{BC0989A3-92EF-4CED-8EDC-13F5C972E884}" srcOrd="8" destOrd="0" presId="urn:microsoft.com/office/officeart/2005/8/layout/vProcess5"/>
    <dgm:cxn modelId="{3A3F881B-5775-4B17-B194-46393E3D4117}" type="presParOf" srcId="{839BEA39-17E1-4298-9F40-485A9F0A2B6C}" destId="{F828D56F-9CF5-4693-8CFD-FAEEC888AFEB}" srcOrd="9" destOrd="0" presId="urn:microsoft.com/office/officeart/2005/8/layout/vProcess5"/>
    <dgm:cxn modelId="{CB2C8410-D3EB-48C5-8B5E-F282A9893CC7}" type="presParOf" srcId="{839BEA39-17E1-4298-9F40-485A9F0A2B6C}" destId="{84143F95-04F2-414F-A027-AA2F75F2C82D}" srcOrd="10" destOrd="0" presId="urn:microsoft.com/office/officeart/2005/8/layout/vProcess5"/>
    <dgm:cxn modelId="{F064B40F-C845-4A71-9D35-A10C7A915169}" type="presParOf" srcId="{839BEA39-17E1-4298-9F40-485A9F0A2B6C}" destId="{8A33604C-2619-401B-9766-88B523AC2055}"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1815D03-C0A5-4164-B26E-8AEA5653AB99}"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ru-RU"/>
        </a:p>
      </dgm:t>
    </dgm:pt>
    <dgm:pt modelId="{D51687B2-7266-4614-9989-C4C527C252C6}">
      <dgm:prSet/>
      <dgm:spPr>
        <a:ln w="28575">
          <a:solidFill>
            <a:srgbClr val="FFC000"/>
          </a:solidFill>
        </a:ln>
      </dgm:spPr>
      <dgm:t>
        <a:bodyPr/>
        <a:lstStyle/>
        <a:p>
          <a:pPr rtl="0"/>
          <a:r>
            <a:rPr lang="en-US">
              <a:solidFill>
                <a:srgbClr val="002060"/>
              </a:solidFill>
              <a:latin typeface="Times New Roman" panose="02020603050405020304" pitchFamily="18" charset="0"/>
              <a:cs typeface="Times New Roman" panose="02020603050405020304" pitchFamily="18" charset="0"/>
            </a:rPr>
            <a:t>Internal quality assurance• </a:t>
          </a:r>
          <a:endParaRPr lang="ru-RU">
            <a:solidFill>
              <a:srgbClr val="002060"/>
            </a:solidFill>
            <a:latin typeface="Times New Roman" panose="02020603050405020304" pitchFamily="18" charset="0"/>
            <a:cs typeface="Times New Roman" panose="02020603050405020304" pitchFamily="18" charset="0"/>
          </a:endParaRPr>
        </a:p>
      </dgm:t>
    </dgm:pt>
    <dgm:pt modelId="{F44E2D81-059D-425D-87B8-2533E9C0E0BD}" type="parTrans" cxnId="{8C9C2C57-D15E-475B-B1FF-69C113641517}">
      <dgm:prSet/>
      <dgm:spPr/>
      <dgm:t>
        <a:bodyPr/>
        <a:lstStyle/>
        <a:p>
          <a:endParaRPr lang="ru-RU"/>
        </a:p>
      </dgm:t>
    </dgm:pt>
    <dgm:pt modelId="{2BEFD75B-3965-4323-BCDE-CB88F463C29D}" type="sibTrans" cxnId="{8C9C2C57-D15E-475B-B1FF-69C113641517}">
      <dgm:prSet/>
      <dgm:spPr/>
      <dgm:t>
        <a:bodyPr/>
        <a:lstStyle/>
        <a:p>
          <a:endParaRPr lang="ru-RU"/>
        </a:p>
      </dgm:t>
    </dgm:pt>
    <dgm:pt modelId="{D57286F1-9CD6-4EC3-97BC-3CE76F68DB5F}">
      <dgm:prSet/>
      <dgm:spPr>
        <a:ln w="28575">
          <a:solidFill>
            <a:srgbClr val="FFC000"/>
          </a:solidFill>
        </a:ln>
      </dgm:spPr>
      <dgm:t>
        <a:bodyPr/>
        <a:lstStyle/>
        <a:p>
          <a:pPr rtl="0"/>
          <a:r>
            <a:rPr lang="en-US" dirty="0">
              <a:solidFill>
                <a:srgbClr val="002060"/>
              </a:solidFill>
              <a:latin typeface="Times New Roman" panose="02020603050405020304" pitchFamily="18" charset="0"/>
              <a:cs typeface="Times New Roman" panose="02020603050405020304" pitchFamily="18" charset="0"/>
            </a:rPr>
            <a:t>External quality assurance• </a:t>
          </a:r>
          <a:endParaRPr lang="ru-RU" dirty="0">
            <a:solidFill>
              <a:srgbClr val="002060"/>
            </a:solidFill>
            <a:latin typeface="Times New Roman" panose="02020603050405020304" pitchFamily="18" charset="0"/>
            <a:cs typeface="Times New Roman" panose="02020603050405020304" pitchFamily="18" charset="0"/>
          </a:endParaRPr>
        </a:p>
      </dgm:t>
    </dgm:pt>
    <dgm:pt modelId="{C9E17D0F-E293-402E-B881-6AADE7BF5CEC}" type="parTrans" cxnId="{F4CFE9CD-AF38-4EAE-9D99-4C811E3FA331}">
      <dgm:prSet/>
      <dgm:spPr/>
      <dgm:t>
        <a:bodyPr/>
        <a:lstStyle/>
        <a:p>
          <a:endParaRPr lang="ru-RU"/>
        </a:p>
      </dgm:t>
    </dgm:pt>
    <dgm:pt modelId="{992E24DB-8D30-43E7-BB8C-E3DDBD071AA0}" type="sibTrans" cxnId="{F4CFE9CD-AF38-4EAE-9D99-4C811E3FA331}">
      <dgm:prSet/>
      <dgm:spPr/>
      <dgm:t>
        <a:bodyPr/>
        <a:lstStyle/>
        <a:p>
          <a:endParaRPr lang="ru-RU"/>
        </a:p>
      </dgm:t>
    </dgm:pt>
    <dgm:pt modelId="{69B3D877-C09F-43F8-867F-20D6F079E9C7}">
      <dgm:prSet/>
      <dgm:spPr>
        <a:ln w="28575">
          <a:solidFill>
            <a:srgbClr val="FFC000"/>
          </a:solidFill>
        </a:ln>
      </dgm:spPr>
      <dgm:t>
        <a:bodyPr/>
        <a:lstStyle/>
        <a:p>
          <a:pPr rtl="0"/>
          <a:r>
            <a:rPr lang="en-US">
              <a:solidFill>
                <a:srgbClr val="002060"/>
              </a:solidFill>
              <a:latin typeface="Times New Roman" panose="02020603050405020304" pitchFamily="18" charset="0"/>
              <a:cs typeface="Times New Roman" panose="02020603050405020304" pitchFamily="18" charset="0"/>
            </a:rPr>
            <a:t>Quality assurance agencies</a:t>
          </a:r>
          <a:endParaRPr lang="ru-RU">
            <a:solidFill>
              <a:srgbClr val="002060"/>
            </a:solidFill>
            <a:latin typeface="Times New Roman" panose="02020603050405020304" pitchFamily="18" charset="0"/>
            <a:cs typeface="Times New Roman" panose="02020603050405020304" pitchFamily="18" charset="0"/>
          </a:endParaRPr>
        </a:p>
      </dgm:t>
    </dgm:pt>
    <dgm:pt modelId="{BD7B581D-34D9-4651-8D1B-697B8E1462F0}" type="parTrans" cxnId="{9569A668-D209-482C-B190-D1E7514AAED7}">
      <dgm:prSet/>
      <dgm:spPr/>
      <dgm:t>
        <a:bodyPr/>
        <a:lstStyle/>
        <a:p>
          <a:endParaRPr lang="ru-RU"/>
        </a:p>
      </dgm:t>
    </dgm:pt>
    <dgm:pt modelId="{68650C79-8663-4C8F-AA2F-5DC21C4F6F83}" type="sibTrans" cxnId="{9569A668-D209-482C-B190-D1E7514AAED7}">
      <dgm:prSet/>
      <dgm:spPr/>
      <dgm:t>
        <a:bodyPr/>
        <a:lstStyle/>
        <a:p>
          <a:endParaRPr lang="ru-RU"/>
        </a:p>
      </dgm:t>
    </dgm:pt>
    <dgm:pt modelId="{B7083D4B-84B4-43E9-94E5-CEFC405ED7D0}" type="pres">
      <dgm:prSet presAssocID="{91815D03-C0A5-4164-B26E-8AEA5653AB99}" presName="compositeShape" presStyleCnt="0">
        <dgm:presLayoutVars>
          <dgm:chMax val="7"/>
          <dgm:dir/>
          <dgm:resizeHandles val="exact"/>
        </dgm:presLayoutVars>
      </dgm:prSet>
      <dgm:spPr/>
    </dgm:pt>
    <dgm:pt modelId="{CB3D2C72-26C1-4D41-901B-9F61A2D89163}" type="pres">
      <dgm:prSet presAssocID="{D51687B2-7266-4614-9989-C4C527C252C6}" presName="circ1" presStyleLbl="vennNode1" presStyleIdx="0" presStyleCnt="3" custLinFactNeighborX="980" custLinFactNeighborY="-2083"/>
      <dgm:spPr/>
    </dgm:pt>
    <dgm:pt modelId="{E54D36C5-7A3F-4462-B87B-609FBA253082}" type="pres">
      <dgm:prSet presAssocID="{D51687B2-7266-4614-9989-C4C527C252C6}" presName="circ1Tx" presStyleLbl="revTx" presStyleIdx="0" presStyleCnt="0">
        <dgm:presLayoutVars>
          <dgm:chMax val="0"/>
          <dgm:chPref val="0"/>
          <dgm:bulletEnabled val="1"/>
        </dgm:presLayoutVars>
      </dgm:prSet>
      <dgm:spPr/>
    </dgm:pt>
    <dgm:pt modelId="{B06D59DF-CF52-41F8-9783-1059BB18CCDA}" type="pres">
      <dgm:prSet presAssocID="{D57286F1-9CD6-4EC3-97BC-3CE76F68DB5F}" presName="circ2" presStyleLbl="vennNode1" presStyleIdx="1" presStyleCnt="3"/>
      <dgm:spPr/>
    </dgm:pt>
    <dgm:pt modelId="{32F02C2E-DEA9-4F7C-908B-FF45D2DEF1B2}" type="pres">
      <dgm:prSet presAssocID="{D57286F1-9CD6-4EC3-97BC-3CE76F68DB5F}" presName="circ2Tx" presStyleLbl="revTx" presStyleIdx="0" presStyleCnt="0">
        <dgm:presLayoutVars>
          <dgm:chMax val="0"/>
          <dgm:chPref val="0"/>
          <dgm:bulletEnabled val="1"/>
        </dgm:presLayoutVars>
      </dgm:prSet>
      <dgm:spPr/>
    </dgm:pt>
    <dgm:pt modelId="{BAFF92B7-8ADF-415A-BBD5-8956348C10A8}" type="pres">
      <dgm:prSet presAssocID="{69B3D877-C09F-43F8-867F-20D6F079E9C7}" presName="circ3" presStyleLbl="vennNode1" presStyleIdx="2" presStyleCnt="3"/>
      <dgm:spPr/>
    </dgm:pt>
    <dgm:pt modelId="{9A60CD1C-2AA0-4651-9284-636BB46FA5CB}" type="pres">
      <dgm:prSet presAssocID="{69B3D877-C09F-43F8-867F-20D6F079E9C7}" presName="circ3Tx" presStyleLbl="revTx" presStyleIdx="0" presStyleCnt="0">
        <dgm:presLayoutVars>
          <dgm:chMax val="0"/>
          <dgm:chPref val="0"/>
          <dgm:bulletEnabled val="1"/>
        </dgm:presLayoutVars>
      </dgm:prSet>
      <dgm:spPr/>
    </dgm:pt>
  </dgm:ptLst>
  <dgm:cxnLst>
    <dgm:cxn modelId="{E6D9141D-F9F5-4BA3-9E34-B2357CC25118}" type="presOf" srcId="{69B3D877-C09F-43F8-867F-20D6F079E9C7}" destId="{9A60CD1C-2AA0-4651-9284-636BB46FA5CB}" srcOrd="1" destOrd="0" presId="urn:microsoft.com/office/officeart/2005/8/layout/venn1"/>
    <dgm:cxn modelId="{380A7826-D1F1-43F0-AF93-1A2E251E0F56}" type="presOf" srcId="{69B3D877-C09F-43F8-867F-20D6F079E9C7}" destId="{BAFF92B7-8ADF-415A-BBD5-8956348C10A8}" srcOrd="0" destOrd="0" presId="urn:microsoft.com/office/officeart/2005/8/layout/venn1"/>
    <dgm:cxn modelId="{6998A55F-90F6-40E5-8686-9646DA3F49D0}" type="presOf" srcId="{91815D03-C0A5-4164-B26E-8AEA5653AB99}" destId="{B7083D4B-84B4-43E9-94E5-CEFC405ED7D0}" srcOrd="0" destOrd="0" presId="urn:microsoft.com/office/officeart/2005/8/layout/venn1"/>
    <dgm:cxn modelId="{9569A668-D209-482C-B190-D1E7514AAED7}" srcId="{91815D03-C0A5-4164-B26E-8AEA5653AB99}" destId="{69B3D877-C09F-43F8-867F-20D6F079E9C7}" srcOrd="2" destOrd="0" parTransId="{BD7B581D-34D9-4651-8D1B-697B8E1462F0}" sibTransId="{68650C79-8663-4C8F-AA2F-5DC21C4F6F83}"/>
    <dgm:cxn modelId="{B00A7674-35D1-4C03-833A-120198C5DAC1}" type="presOf" srcId="{D51687B2-7266-4614-9989-C4C527C252C6}" destId="{E54D36C5-7A3F-4462-B87B-609FBA253082}" srcOrd="1" destOrd="0" presId="urn:microsoft.com/office/officeart/2005/8/layout/venn1"/>
    <dgm:cxn modelId="{8C9C2C57-D15E-475B-B1FF-69C113641517}" srcId="{91815D03-C0A5-4164-B26E-8AEA5653AB99}" destId="{D51687B2-7266-4614-9989-C4C527C252C6}" srcOrd="0" destOrd="0" parTransId="{F44E2D81-059D-425D-87B8-2533E9C0E0BD}" sibTransId="{2BEFD75B-3965-4323-BCDE-CB88F463C29D}"/>
    <dgm:cxn modelId="{5B8888BC-318D-4CAC-B8D6-5EE2A9D5CC26}" type="presOf" srcId="{D57286F1-9CD6-4EC3-97BC-3CE76F68DB5F}" destId="{32F02C2E-DEA9-4F7C-908B-FF45D2DEF1B2}" srcOrd="1" destOrd="0" presId="urn:microsoft.com/office/officeart/2005/8/layout/venn1"/>
    <dgm:cxn modelId="{3B917FBD-47B6-41CF-B5EC-E85B06FB5CCB}" type="presOf" srcId="{D51687B2-7266-4614-9989-C4C527C252C6}" destId="{CB3D2C72-26C1-4D41-901B-9F61A2D89163}" srcOrd="0" destOrd="0" presId="urn:microsoft.com/office/officeart/2005/8/layout/venn1"/>
    <dgm:cxn modelId="{F4CFE9CD-AF38-4EAE-9D99-4C811E3FA331}" srcId="{91815D03-C0A5-4164-B26E-8AEA5653AB99}" destId="{D57286F1-9CD6-4EC3-97BC-3CE76F68DB5F}" srcOrd="1" destOrd="0" parTransId="{C9E17D0F-E293-402E-B881-6AADE7BF5CEC}" sibTransId="{992E24DB-8D30-43E7-BB8C-E3DDBD071AA0}"/>
    <dgm:cxn modelId="{CFB621F9-617C-441A-8337-AB556DC6EAA0}" type="presOf" srcId="{D57286F1-9CD6-4EC3-97BC-3CE76F68DB5F}" destId="{B06D59DF-CF52-41F8-9783-1059BB18CCDA}" srcOrd="0" destOrd="0" presId="urn:microsoft.com/office/officeart/2005/8/layout/venn1"/>
    <dgm:cxn modelId="{DA8280B5-A70A-4EE9-A442-BEAB173CCEFC}" type="presParOf" srcId="{B7083D4B-84B4-43E9-94E5-CEFC405ED7D0}" destId="{CB3D2C72-26C1-4D41-901B-9F61A2D89163}" srcOrd="0" destOrd="0" presId="urn:microsoft.com/office/officeart/2005/8/layout/venn1"/>
    <dgm:cxn modelId="{9F9B19AB-D9E0-4F8D-A017-850F798672B6}" type="presParOf" srcId="{B7083D4B-84B4-43E9-94E5-CEFC405ED7D0}" destId="{E54D36C5-7A3F-4462-B87B-609FBA253082}" srcOrd="1" destOrd="0" presId="urn:microsoft.com/office/officeart/2005/8/layout/venn1"/>
    <dgm:cxn modelId="{FE195D82-FCD7-46F1-86E1-226B692F4745}" type="presParOf" srcId="{B7083D4B-84B4-43E9-94E5-CEFC405ED7D0}" destId="{B06D59DF-CF52-41F8-9783-1059BB18CCDA}" srcOrd="2" destOrd="0" presId="urn:microsoft.com/office/officeart/2005/8/layout/venn1"/>
    <dgm:cxn modelId="{77524015-6836-4054-87D0-625E3F0AFD8C}" type="presParOf" srcId="{B7083D4B-84B4-43E9-94E5-CEFC405ED7D0}" destId="{32F02C2E-DEA9-4F7C-908B-FF45D2DEF1B2}" srcOrd="3" destOrd="0" presId="urn:microsoft.com/office/officeart/2005/8/layout/venn1"/>
    <dgm:cxn modelId="{4CE92273-505A-46C0-9668-4C353FC21F59}" type="presParOf" srcId="{B7083D4B-84B4-43E9-94E5-CEFC405ED7D0}" destId="{BAFF92B7-8ADF-415A-BBD5-8956348C10A8}" srcOrd="4" destOrd="0" presId="urn:microsoft.com/office/officeart/2005/8/layout/venn1"/>
    <dgm:cxn modelId="{9EB81453-C745-4003-AF73-1A4297DF7C6F}" type="presParOf" srcId="{B7083D4B-84B4-43E9-94E5-CEFC405ED7D0}" destId="{9A60CD1C-2AA0-4651-9284-636BB46FA5CB}" srcOrd="5"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99F3C9C-8098-40E5-89D6-FFC3CD28232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83D28B63-FF4D-401E-9A86-0DA76D734172}">
      <dgm:prSet custT="1"/>
      <dgm:spPr>
        <a:solidFill>
          <a:schemeClr val="accent2">
            <a:lumMod val="75000"/>
          </a:schemeClr>
        </a:solidFill>
      </dgm:spPr>
      <dgm:t>
        <a:bodyPr/>
        <a:lstStyle/>
        <a:p>
          <a:pPr rtl="0"/>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a:t>
          </a:r>
          <a:endPar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4702FE8-C5DC-4744-8FFE-1A9099779826}" type="parTrans" cxnId="{4DEA31C2-D1A3-451A-B5CC-80AD53DFA4E8}">
      <dgm:prSet/>
      <dgm:spPr/>
      <dgm:t>
        <a:bodyPr/>
        <a:lstStyle/>
        <a:p>
          <a:endParaRPr lang="ru-RU"/>
        </a:p>
      </dgm:t>
    </dgm:pt>
    <dgm:pt modelId="{70E49FA0-02DD-4847-8C2A-E1634777689A}" type="sibTrans" cxnId="{4DEA31C2-D1A3-451A-B5CC-80AD53DFA4E8}">
      <dgm:prSet/>
      <dgm:spPr>
        <a:ln w="28575">
          <a:solidFill>
            <a:schemeClr val="accent4">
              <a:lumMod val="75000"/>
            </a:schemeClr>
          </a:solidFill>
        </a:ln>
      </dgm:spPr>
      <dgm:t>
        <a:bodyPr/>
        <a:lstStyle/>
        <a:p>
          <a:endParaRPr lang="ru-RU"/>
        </a:p>
      </dgm:t>
    </dgm:pt>
    <dgm:pt modelId="{E8087E5B-D753-4C30-B9B3-96C43698C23D}">
      <dgm:prSet custT="1"/>
      <dgm:spPr>
        <a:solidFill>
          <a:schemeClr val="accent2">
            <a:lumMod val="75000"/>
          </a:schemeClr>
        </a:solidFill>
      </dgm:spPr>
      <dgm:t>
        <a:bodyPr/>
        <a:lstStyle/>
        <a:p>
          <a:pPr rtl="0"/>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a:t>
          </a:r>
          <a:endPar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5039626-6A2F-4C44-832B-291C22781D99}" type="parTrans" cxnId="{77D1F726-4BE4-45FD-98B7-2E2B130D82D8}">
      <dgm:prSet/>
      <dgm:spPr/>
      <dgm:t>
        <a:bodyPr/>
        <a:lstStyle/>
        <a:p>
          <a:endParaRPr lang="ru-RU"/>
        </a:p>
      </dgm:t>
    </dgm:pt>
    <dgm:pt modelId="{558E20D1-A522-40EB-A754-1E3D4EF6F087}" type="sibTrans" cxnId="{77D1F726-4BE4-45FD-98B7-2E2B130D82D8}">
      <dgm:prSet/>
      <dgm:spPr>
        <a:ln w="28575">
          <a:solidFill>
            <a:schemeClr val="accent4">
              <a:lumMod val="75000"/>
            </a:schemeClr>
          </a:solidFill>
        </a:ln>
      </dgm:spPr>
      <dgm:t>
        <a:bodyPr/>
        <a:lstStyle/>
        <a:p>
          <a:endParaRPr lang="ru-RU"/>
        </a:p>
      </dgm:t>
    </dgm:pt>
    <dgm:pt modelId="{CE54CAC5-407B-483E-ACC2-A506CE1AF8CF}">
      <dgm:prSet custT="1"/>
      <dgm:spPr>
        <a:solidFill>
          <a:schemeClr val="accent2">
            <a:lumMod val="75000"/>
          </a:schemeClr>
        </a:solidFill>
      </dgm:spPr>
      <dgm:t>
        <a:bodyPr/>
        <a:lstStyle/>
        <a:p>
          <a:pPr rtl="0"/>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Check</a:t>
          </a:r>
          <a:endPar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DC586D7-3633-4E29-BE5F-2CEB82503DFC}" type="parTrans" cxnId="{9F1619F7-DF55-48EB-8A94-6366DFE62750}">
      <dgm:prSet/>
      <dgm:spPr/>
      <dgm:t>
        <a:bodyPr/>
        <a:lstStyle/>
        <a:p>
          <a:endParaRPr lang="ru-RU"/>
        </a:p>
      </dgm:t>
    </dgm:pt>
    <dgm:pt modelId="{FFCBA4EF-364C-4A24-A4C3-8CB585D4C432}" type="sibTrans" cxnId="{9F1619F7-DF55-48EB-8A94-6366DFE62750}">
      <dgm:prSet/>
      <dgm:spPr>
        <a:ln w="28575">
          <a:solidFill>
            <a:schemeClr val="accent4">
              <a:lumMod val="75000"/>
            </a:schemeClr>
          </a:solidFill>
        </a:ln>
      </dgm:spPr>
      <dgm:t>
        <a:bodyPr/>
        <a:lstStyle/>
        <a:p>
          <a:endParaRPr lang="ru-RU"/>
        </a:p>
      </dgm:t>
    </dgm:pt>
    <dgm:pt modelId="{9264B4C6-547D-41A6-B0FD-AF04A68402BA}">
      <dgm:prSet custT="1"/>
      <dgm:spPr>
        <a:solidFill>
          <a:schemeClr val="accent2">
            <a:lumMod val="75000"/>
          </a:schemeClr>
        </a:solidFill>
      </dgm:spPr>
      <dgm:t>
        <a:bodyPr/>
        <a:lstStyle/>
        <a:p>
          <a:pPr rtl="0"/>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a:t>
          </a:r>
          <a:endPar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DE40B41-D4A1-45F4-A6F2-93EF711098B7}" type="parTrans" cxnId="{ECA8CD16-ECBC-4AAD-B308-6BA0C7BE9600}">
      <dgm:prSet/>
      <dgm:spPr/>
      <dgm:t>
        <a:bodyPr/>
        <a:lstStyle/>
        <a:p>
          <a:endParaRPr lang="ru-RU"/>
        </a:p>
      </dgm:t>
    </dgm:pt>
    <dgm:pt modelId="{0408929D-7509-403D-A6CD-8E72AF4070B8}" type="sibTrans" cxnId="{ECA8CD16-ECBC-4AAD-B308-6BA0C7BE9600}">
      <dgm:prSet/>
      <dgm:spPr>
        <a:ln w="28575">
          <a:solidFill>
            <a:schemeClr val="accent4">
              <a:lumMod val="75000"/>
            </a:schemeClr>
          </a:solidFill>
        </a:ln>
      </dgm:spPr>
      <dgm:t>
        <a:bodyPr/>
        <a:lstStyle/>
        <a:p>
          <a:endParaRPr lang="ru-RU"/>
        </a:p>
      </dgm:t>
    </dgm:pt>
    <dgm:pt modelId="{3DEA5A5B-8CC5-47E6-9D0D-3BD7BB6DE6A1}" type="pres">
      <dgm:prSet presAssocID="{599F3C9C-8098-40E5-89D6-FFC3CD28232B}" presName="cycle" presStyleCnt="0">
        <dgm:presLayoutVars>
          <dgm:dir/>
          <dgm:resizeHandles val="exact"/>
        </dgm:presLayoutVars>
      </dgm:prSet>
      <dgm:spPr/>
    </dgm:pt>
    <dgm:pt modelId="{1E275C37-3061-41F7-8191-1F84B3FD13B5}" type="pres">
      <dgm:prSet presAssocID="{83D28B63-FF4D-401E-9A86-0DA76D734172}" presName="node" presStyleLbl="node1" presStyleIdx="0" presStyleCnt="4">
        <dgm:presLayoutVars>
          <dgm:bulletEnabled val="1"/>
        </dgm:presLayoutVars>
      </dgm:prSet>
      <dgm:spPr/>
    </dgm:pt>
    <dgm:pt modelId="{267CFABD-4E02-4C18-99AD-FCB1E377A510}" type="pres">
      <dgm:prSet presAssocID="{83D28B63-FF4D-401E-9A86-0DA76D734172}" presName="spNode" presStyleCnt="0"/>
      <dgm:spPr/>
    </dgm:pt>
    <dgm:pt modelId="{F4571243-5062-4D90-87C6-CC9D1A481A88}" type="pres">
      <dgm:prSet presAssocID="{70E49FA0-02DD-4847-8C2A-E1634777689A}" presName="sibTrans" presStyleLbl="sibTrans1D1" presStyleIdx="0" presStyleCnt="4"/>
      <dgm:spPr/>
    </dgm:pt>
    <dgm:pt modelId="{90E40A0A-F81E-42F9-AC68-7D252DB85EE4}" type="pres">
      <dgm:prSet presAssocID="{E8087E5B-D753-4C30-B9B3-96C43698C23D}" presName="node" presStyleLbl="node1" presStyleIdx="1" presStyleCnt="4">
        <dgm:presLayoutVars>
          <dgm:bulletEnabled val="1"/>
        </dgm:presLayoutVars>
      </dgm:prSet>
      <dgm:spPr/>
    </dgm:pt>
    <dgm:pt modelId="{A1B44BBC-D9B5-4649-99AE-8F225A79ED3E}" type="pres">
      <dgm:prSet presAssocID="{E8087E5B-D753-4C30-B9B3-96C43698C23D}" presName="spNode" presStyleCnt="0"/>
      <dgm:spPr/>
    </dgm:pt>
    <dgm:pt modelId="{872D5B1B-1F66-496C-B910-31CEC5F144F2}" type="pres">
      <dgm:prSet presAssocID="{558E20D1-A522-40EB-A754-1E3D4EF6F087}" presName="sibTrans" presStyleLbl="sibTrans1D1" presStyleIdx="1" presStyleCnt="4"/>
      <dgm:spPr/>
    </dgm:pt>
    <dgm:pt modelId="{32A5CCA1-6073-4CC7-A42A-233A5AA72310}" type="pres">
      <dgm:prSet presAssocID="{CE54CAC5-407B-483E-ACC2-A506CE1AF8CF}" presName="node" presStyleLbl="node1" presStyleIdx="2" presStyleCnt="4">
        <dgm:presLayoutVars>
          <dgm:bulletEnabled val="1"/>
        </dgm:presLayoutVars>
      </dgm:prSet>
      <dgm:spPr/>
    </dgm:pt>
    <dgm:pt modelId="{FFAF7063-21DF-4DD8-9485-F7733ED7FB6C}" type="pres">
      <dgm:prSet presAssocID="{CE54CAC5-407B-483E-ACC2-A506CE1AF8CF}" presName="spNode" presStyleCnt="0"/>
      <dgm:spPr/>
    </dgm:pt>
    <dgm:pt modelId="{BCBF9465-7D3B-48F4-9AC9-60CAEBC25CDE}" type="pres">
      <dgm:prSet presAssocID="{FFCBA4EF-364C-4A24-A4C3-8CB585D4C432}" presName="sibTrans" presStyleLbl="sibTrans1D1" presStyleIdx="2" presStyleCnt="4"/>
      <dgm:spPr/>
    </dgm:pt>
    <dgm:pt modelId="{B55BA87E-B9F8-461D-8287-35A0E2B5E1F2}" type="pres">
      <dgm:prSet presAssocID="{9264B4C6-547D-41A6-B0FD-AF04A68402BA}" presName="node" presStyleLbl="node1" presStyleIdx="3" presStyleCnt="4">
        <dgm:presLayoutVars>
          <dgm:bulletEnabled val="1"/>
        </dgm:presLayoutVars>
      </dgm:prSet>
      <dgm:spPr/>
    </dgm:pt>
    <dgm:pt modelId="{52A129DD-9865-417A-BADB-8A7AE5668171}" type="pres">
      <dgm:prSet presAssocID="{9264B4C6-547D-41A6-B0FD-AF04A68402BA}" presName="spNode" presStyleCnt="0"/>
      <dgm:spPr/>
    </dgm:pt>
    <dgm:pt modelId="{F701FD51-D06A-436D-8011-27AA08AC853D}" type="pres">
      <dgm:prSet presAssocID="{0408929D-7509-403D-A6CD-8E72AF4070B8}" presName="sibTrans" presStyleLbl="sibTrans1D1" presStyleIdx="3" presStyleCnt="4"/>
      <dgm:spPr/>
    </dgm:pt>
  </dgm:ptLst>
  <dgm:cxnLst>
    <dgm:cxn modelId="{73FCF213-407C-4FC0-BB81-9FFC19895547}" type="presOf" srcId="{83D28B63-FF4D-401E-9A86-0DA76D734172}" destId="{1E275C37-3061-41F7-8191-1F84B3FD13B5}" srcOrd="0" destOrd="0" presId="urn:microsoft.com/office/officeart/2005/8/layout/cycle6"/>
    <dgm:cxn modelId="{ECA8CD16-ECBC-4AAD-B308-6BA0C7BE9600}" srcId="{599F3C9C-8098-40E5-89D6-FFC3CD28232B}" destId="{9264B4C6-547D-41A6-B0FD-AF04A68402BA}" srcOrd="3" destOrd="0" parTransId="{3DE40B41-D4A1-45F4-A6F2-93EF711098B7}" sibTransId="{0408929D-7509-403D-A6CD-8E72AF4070B8}"/>
    <dgm:cxn modelId="{75495F17-726D-4057-A2B8-9CD4C4D3DE26}" type="presOf" srcId="{558E20D1-A522-40EB-A754-1E3D4EF6F087}" destId="{872D5B1B-1F66-496C-B910-31CEC5F144F2}" srcOrd="0" destOrd="0" presId="urn:microsoft.com/office/officeart/2005/8/layout/cycle6"/>
    <dgm:cxn modelId="{77D1F726-4BE4-45FD-98B7-2E2B130D82D8}" srcId="{599F3C9C-8098-40E5-89D6-FFC3CD28232B}" destId="{E8087E5B-D753-4C30-B9B3-96C43698C23D}" srcOrd="1" destOrd="0" parTransId="{E5039626-6A2F-4C44-832B-291C22781D99}" sibTransId="{558E20D1-A522-40EB-A754-1E3D4EF6F087}"/>
    <dgm:cxn modelId="{CF2C6063-A05C-4774-AC6F-EB225FD1C9BF}" type="presOf" srcId="{E8087E5B-D753-4C30-B9B3-96C43698C23D}" destId="{90E40A0A-F81E-42F9-AC68-7D252DB85EE4}" srcOrd="0" destOrd="0" presId="urn:microsoft.com/office/officeart/2005/8/layout/cycle6"/>
    <dgm:cxn modelId="{5C33BD74-2455-4A94-A83B-74BD786AE8B5}" type="presOf" srcId="{CE54CAC5-407B-483E-ACC2-A506CE1AF8CF}" destId="{32A5CCA1-6073-4CC7-A42A-233A5AA72310}" srcOrd="0" destOrd="0" presId="urn:microsoft.com/office/officeart/2005/8/layout/cycle6"/>
    <dgm:cxn modelId="{D69AEA56-836F-4050-BF10-091A06D8B352}" type="presOf" srcId="{FFCBA4EF-364C-4A24-A4C3-8CB585D4C432}" destId="{BCBF9465-7D3B-48F4-9AC9-60CAEBC25CDE}" srcOrd="0" destOrd="0" presId="urn:microsoft.com/office/officeart/2005/8/layout/cycle6"/>
    <dgm:cxn modelId="{DC6E4D7A-B295-468D-9F14-ACCD35D08483}" type="presOf" srcId="{9264B4C6-547D-41A6-B0FD-AF04A68402BA}" destId="{B55BA87E-B9F8-461D-8287-35A0E2B5E1F2}" srcOrd="0" destOrd="0" presId="urn:microsoft.com/office/officeart/2005/8/layout/cycle6"/>
    <dgm:cxn modelId="{1CB97487-DBC5-422D-94DF-CC9F3CE0887D}" type="presOf" srcId="{70E49FA0-02DD-4847-8C2A-E1634777689A}" destId="{F4571243-5062-4D90-87C6-CC9D1A481A88}" srcOrd="0" destOrd="0" presId="urn:microsoft.com/office/officeart/2005/8/layout/cycle6"/>
    <dgm:cxn modelId="{4DEA31C2-D1A3-451A-B5CC-80AD53DFA4E8}" srcId="{599F3C9C-8098-40E5-89D6-FFC3CD28232B}" destId="{83D28B63-FF4D-401E-9A86-0DA76D734172}" srcOrd="0" destOrd="0" parTransId="{F4702FE8-C5DC-4744-8FFE-1A9099779826}" sibTransId="{70E49FA0-02DD-4847-8C2A-E1634777689A}"/>
    <dgm:cxn modelId="{710C85D2-69D7-4377-BF1F-0CE5C62050AE}" type="presOf" srcId="{0408929D-7509-403D-A6CD-8E72AF4070B8}" destId="{F701FD51-D06A-436D-8011-27AA08AC853D}" srcOrd="0" destOrd="0" presId="urn:microsoft.com/office/officeart/2005/8/layout/cycle6"/>
    <dgm:cxn modelId="{9F1619F7-DF55-48EB-8A94-6366DFE62750}" srcId="{599F3C9C-8098-40E5-89D6-FFC3CD28232B}" destId="{CE54CAC5-407B-483E-ACC2-A506CE1AF8CF}" srcOrd="2" destOrd="0" parTransId="{8DC586D7-3633-4E29-BE5F-2CEB82503DFC}" sibTransId="{FFCBA4EF-364C-4A24-A4C3-8CB585D4C432}"/>
    <dgm:cxn modelId="{D95BD9FD-6C5A-4683-9522-1E36609170DF}" type="presOf" srcId="{599F3C9C-8098-40E5-89D6-FFC3CD28232B}" destId="{3DEA5A5B-8CC5-47E6-9D0D-3BD7BB6DE6A1}" srcOrd="0" destOrd="0" presId="urn:microsoft.com/office/officeart/2005/8/layout/cycle6"/>
    <dgm:cxn modelId="{E7C36197-E13F-4D11-A037-C4205BEAD009}" type="presParOf" srcId="{3DEA5A5B-8CC5-47E6-9D0D-3BD7BB6DE6A1}" destId="{1E275C37-3061-41F7-8191-1F84B3FD13B5}" srcOrd="0" destOrd="0" presId="urn:microsoft.com/office/officeart/2005/8/layout/cycle6"/>
    <dgm:cxn modelId="{082DCB56-F38F-46A2-9473-2CB0297B5477}" type="presParOf" srcId="{3DEA5A5B-8CC5-47E6-9D0D-3BD7BB6DE6A1}" destId="{267CFABD-4E02-4C18-99AD-FCB1E377A510}" srcOrd="1" destOrd="0" presId="urn:microsoft.com/office/officeart/2005/8/layout/cycle6"/>
    <dgm:cxn modelId="{68728CA9-40DC-49DA-BE11-3276956576F6}" type="presParOf" srcId="{3DEA5A5B-8CC5-47E6-9D0D-3BD7BB6DE6A1}" destId="{F4571243-5062-4D90-87C6-CC9D1A481A88}" srcOrd="2" destOrd="0" presId="urn:microsoft.com/office/officeart/2005/8/layout/cycle6"/>
    <dgm:cxn modelId="{B9643379-3021-4FD7-80BD-F3179FC9EC0A}" type="presParOf" srcId="{3DEA5A5B-8CC5-47E6-9D0D-3BD7BB6DE6A1}" destId="{90E40A0A-F81E-42F9-AC68-7D252DB85EE4}" srcOrd="3" destOrd="0" presId="urn:microsoft.com/office/officeart/2005/8/layout/cycle6"/>
    <dgm:cxn modelId="{D0700AA6-6879-4C67-B7DA-1187DFFFBC18}" type="presParOf" srcId="{3DEA5A5B-8CC5-47E6-9D0D-3BD7BB6DE6A1}" destId="{A1B44BBC-D9B5-4649-99AE-8F225A79ED3E}" srcOrd="4" destOrd="0" presId="urn:microsoft.com/office/officeart/2005/8/layout/cycle6"/>
    <dgm:cxn modelId="{2C0D4159-266E-4F76-8100-DFE01FA95956}" type="presParOf" srcId="{3DEA5A5B-8CC5-47E6-9D0D-3BD7BB6DE6A1}" destId="{872D5B1B-1F66-496C-B910-31CEC5F144F2}" srcOrd="5" destOrd="0" presId="urn:microsoft.com/office/officeart/2005/8/layout/cycle6"/>
    <dgm:cxn modelId="{6B366179-C900-4DD5-9512-77E0C3596ED6}" type="presParOf" srcId="{3DEA5A5B-8CC5-47E6-9D0D-3BD7BB6DE6A1}" destId="{32A5CCA1-6073-4CC7-A42A-233A5AA72310}" srcOrd="6" destOrd="0" presId="urn:microsoft.com/office/officeart/2005/8/layout/cycle6"/>
    <dgm:cxn modelId="{1D5D2F9A-1588-4CA3-8B6D-0D2E2DD5DFBE}" type="presParOf" srcId="{3DEA5A5B-8CC5-47E6-9D0D-3BD7BB6DE6A1}" destId="{FFAF7063-21DF-4DD8-9485-F7733ED7FB6C}" srcOrd="7" destOrd="0" presId="urn:microsoft.com/office/officeart/2005/8/layout/cycle6"/>
    <dgm:cxn modelId="{F8FEDFAF-28C4-490F-A98D-E44D96A3BFA7}" type="presParOf" srcId="{3DEA5A5B-8CC5-47E6-9D0D-3BD7BB6DE6A1}" destId="{BCBF9465-7D3B-48F4-9AC9-60CAEBC25CDE}" srcOrd="8" destOrd="0" presId="urn:microsoft.com/office/officeart/2005/8/layout/cycle6"/>
    <dgm:cxn modelId="{88B8F15A-66F0-4E2A-A57F-BA43226D9A96}" type="presParOf" srcId="{3DEA5A5B-8CC5-47E6-9D0D-3BD7BB6DE6A1}" destId="{B55BA87E-B9F8-461D-8287-35A0E2B5E1F2}" srcOrd="9" destOrd="0" presId="urn:microsoft.com/office/officeart/2005/8/layout/cycle6"/>
    <dgm:cxn modelId="{4666EECF-F749-4126-9EFC-EB5AF6B3B502}" type="presParOf" srcId="{3DEA5A5B-8CC5-47E6-9D0D-3BD7BB6DE6A1}" destId="{52A129DD-9865-417A-BADB-8A7AE5668171}" srcOrd="10" destOrd="0" presId="urn:microsoft.com/office/officeart/2005/8/layout/cycle6"/>
    <dgm:cxn modelId="{51C19783-B825-47A4-BCE9-219AA11B5957}" type="presParOf" srcId="{3DEA5A5B-8CC5-47E6-9D0D-3BD7BB6DE6A1}" destId="{F701FD51-D06A-436D-8011-27AA08AC853D}" srcOrd="11" destOrd="0" presId="urn:microsoft.com/office/officeart/2005/8/layout/cycle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1856632-2D4C-4F56-8802-C3CA5958602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D3E8EA11-0AF5-4173-8706-34680D11F4C4}">
      <dgm:prSet/>
      <dgm:spPr>
        <a:solidFill>
          <a:schemeClr val="accent2">
            <a:lumMod val="40000"/>
            <a:lumOff val="60000"/>
          </a:schemeClr>
        </a:solidFill>
      </dgm:spPr>
      <dgm:t>
        <a:bodyPr/>
        <a:lstStyle/>
        <a:p>
          <a:pPr algn="ctr" rtl="0"/>
          <a:r>
            <a:rPr lang="en-US" b="1" baseline="0" dirty="0">
              <a:solidFill>
                <a:srgbClr val="002060"/>
              </a:solidFill>
              <a:latin typeface="Times New Roman" panose="02020603050405020304" pitchFamily="18" charset="0"/>
              <a:cs typeface="Times New Roman" panose="02020603050405020304" pitchFamily="18" charset="0"/>
            </a:rPr>
            <a:t>ECTS AS AN INDICATOR OF EXTERNAL EVALUATION OF THE QUALITY OF HIGHER EDUCATION: INDIVIDUAL ROUTES OF COUNTRIES</a:t>
          </a:r>
          <a:endParaRPr lang="ru-RU" b="1" dirty="0">
            <a:solidFill>
              <a:srgbClr val="002060"/>
            </a:solidFill>
            <a:latin typeface="Times New Roman" panose="02020603050405020304" pitchFamily="18" charset="0"/>
            <a:cs typeface="Times New Roman" panose="02020603050405020304" pitchFamily="18" charset="0"/>
          </a:endParaRPr>
        </a:p>
      </dgm:t>
    </dgm:pt>
    <dgm:pt modelId="{409B2210-9F59-4FC0-8571-951E1DDF22F7}" type="parTrans" cxnId="{A6AE1F2D-FDA8-4CD7-9DE5-539112B873A7}">
      <dgm:prSet/>
      <dgm:spPr/>
      <dgm:t>
        <a:bodyPr/>
        <a:lstStyle/>
        <a:p>
          <a:endParaRPr lang="ru-RU"/>
        </a:p>
      </dgm:t>
    </dgm:pt>
    <dgm:pt modelId="{3FF46F13-B775-40DA-97D1-D4B5F22B1D19}" type="sibTrans" cxnId="{A6AE1F2D-FDA8-4CD7-9DE5-539112B873A7}">
      <dgm:prSet/>
      <dgm:spPr/>
      <dgm:t>
        <a:bodyPr/>
        <a:lstStyle/>
        <a:p>
          <a:endParaRPr lang="ru-RU"/>
        </a:p>
      </dgm:t>
    </dgm:pt>
    <dgm:pt modelId="{4DFBBACE-D4EC-45AA-8852-D925904680F8}" type="pres">
      <dgm:prSet presAssocID="{71856632-2D4C-4F56-8802-C3CA59586029}" presName="linear" presStyleCnt="0">
        <dgm:presLayoutVars>
          <dgm:animLvl val="lvl"/>
          <dgm:resizeHandles val="exact"/>
        </dgm:presLayoutVars>
      </dgm:prSet>
      <dgm:spPr/>
    </dgm:pt>
    <dgm:pt modelId="{48151D37-8707-4EE4-8302-1ACD7201903D}" type="pres">
      <dgm:prSet presAssocID="{D3E8EA11-0AF5-4173-8706-34680D11F4C4}" presName="parentText" presStyleLbl="node1" presStyleIdx="0" presStyleCnt="1">
        <dgm:presLayoutVars>
          <dgm:chMax val="0"/>
          <dgm:bulletEnabled val="1"/>
        </dgm:presLayoutVars>
      </dgm:prSet>
      <dgm:spPr/>
    </dgm:pt>
  </dgm:ptLst>
  <dgm:cxnLst>
    <dgm:cxn modelId="{43E08905-BB59-464E-925C-693F98E34EE9}" type="presOf" srcId="{71856632-2D4C-4F56-8802-C3CA59586029}" destId="{4DFBBACE-D4EC-45AA-8852-D925904680F8}" srcOrd="0" destOrd="0" presId="urn:microsoft.com/office/officeart/2005/8/layout/vList2"/>
    <dgm:cxn modelId="{A6AE1F2D-FDA8-4CD7-9DE5-539112B873A7}" srcId="{71856632-2D4C-4F56-8802-C3CA59586029}" destId="{D3E8EA11-0AF5-4173-8706-34680D11F4C4}" srcOrd="0" destOrd="0" parTransId="{409B2210-9F59-4FC0-8571-951E1DDF22F7}" sibTransId="{3FF46F13-B775-40DA-97D1-D4B5F22B1D19}"/>
    <dgm:cxn modelId="{6C1149D3-8378-4A47-977E-12D0F052F319}" type="presOf" srcId="{D3E8EA11-0AF5-4173-8706-34680D11F4C4}" destId="{48151D37-8707-4EE4-8302-1ACD7201903D}" srcOrd="0" destOrd="0" presId="urn:microsoft.com/office/officeart/2005/8/layout/vList2"/>
    <dgm:cxn modelId="{830FC15B-7958-40A9-B120-9305BEE63C56}" type="presParOf" srcId="{4DFBBACE-D4EC-45AA-8852-D925904680F8}" destId="{48151D37-8707-4EE4-8302-1ACD7201903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5B2E43D-6717-4090-831F-F2C83C6AD54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B595FBA7-238B-4099-82FF-6F70D8C58FE2}">
      <dgm:prSet custT="1"/>
      <dgm:spPr>
        <a:solidFill>
          <a:schemeClr val="accent2">
            <a:lumMod val="60000"/>
            <a:lumOff val="40000"/>
          </a:schemeClr>
        </a:solidFill>
      </dgm:spPr>
      <dgm:t>
        <a:bodyPr/>
        <a:lstStyle/>
        <a:p>
          <a:pPr algn="ctr" rtl="0"/>
          <a:r>
            <a:rPr lang="en-US" sz="3200" b="1" baseline="0" dirty="0">
              <a:solidFill>
                <a:srgbClr val="002060"/>
              </a:solidFill>
              <a:latin typeface="Times New Roman" panose="02020603050405020304" pitchFamily="18" charset="0"/>
              <a:cs typeface="Times New Roman" panose="02020603050405020304" pitchFamily="18" charset="0"/>
            </a:rPr>
            <a:t>Diversity </a:t>
          </a:r>
          <a:r>
            <a:rPr lang="en-US" sz="3200" b="0" baseline="0" dirty="0">
              <a:solidFill>
                <a:srgbClr val="002060"/>
              </a:solidFill>
              <a:latin typeface="Times New Roman" panose="02020603050405020304" pitchFamily="18" charset="0"/>
              <a:cs typeface="Times New Roman" panose="02020603050405020304" pitchFamily="18" charset="0"/>
            </a:rPr>
            <a:t>of internal context and approaches to quality assurance: A </a:t>
          </a:r>
          <a:r>
            <a:rPr lang="en-US" sz="3200" b="1" baseline="0" dirty="0">
              <a:solidFill>
                <a:srgbClr val="002060"/>
              </a:solidFill>
              <a:latin typeface="Times New Roman" panose="02020603050405020304" pitchFamily="18" charset="0"/>
              <a:cs typeface="Times New Roman" panose="02020603050405020304" pitchFamily="18" charset="0"/>
            </a:rPr>
            <a:t>COMMON </a:t>
          </a:r>
          <a:r>
            <a:rPr lang="en-US" sz="3200" b="0" baseline="0" dirty="0">
              <a:solidFill>
                <a:srgbClr val="002060"/>
              </a:solidFill>
              <a:latin typeface="Times New Roman" panose="02020603050405020304" pitchFamily="18" charset="0"/>
              <a:cs typeface="Times New Roman" panose="02020603050405020304" pitchFamily="18" charset="0"/>
            </a:rPr>
            <a:t>strategic aim</a:t>
          </a:r>
          <a:endParaRPr lang="ru-RU" sz="3200" b="0" dirty="0">
            <a:solidFill>
              <a:srgbClr val="002060"/>
            </a:solidFill>
            <a:latin typeface="Times New Roman" panose="02020603050405020304" pitchFamily="18" charset="0"/>
            <a:cs typeface="Times New Roman" panose="02020603050405020304" pitchFamily="18" charset="0"/>
          </a:endParaRPr>
        </a:p>
      </dgm:t>
    </dgm:pt>
    <dgm:pt modelId="{1E9C6DE3-BC6D-4CA9-A07E-AF4B6BC4E3EB}" type="parTrans" cxnId="{E5BA66E6-E9A9-4135-962B-48BE3FB6689F}">
      <dgm:prSet/>
      <dgm:spPr/>
      <dgm:t>
        <a:bodyPr/>
        <a:lstStyle/>
        <a:p>
          <a:endParaRPr lang="ru-RU"/>
        </a:p>
      </dgm:t>
    </dgm:pt>
    <dgm:pt modelId="{90C90394-E37E-48D7-ABA7-7E7E3695B5F1}" type="sibTrans" cxnId="{E5BA66E6-E9A9-4135-962B-48BE3FB6689F}">
      <dgm:prSet/>
      <dgm:spPr/>
      <dgm:t>
        <a:bodyPr/>
        <a:lstStyle/>
        <a:p>
          <a:endParaRPr lang="ru-RU"/>
        </a:p>
      </dgm:t>
    </dgm:pt>
    <dgm:pt modelId="{9FB8AA45-870B-4005-91B2-E6D9C71D3356}" type="pres">
      <dgm:prSet presAssocID="{F5B2E43D-6717-4090-831F-F2C83C6AD546}" presName="linear" presStyleCnt="0">
        <dgm:presLayoutVars>
          <dgm:animLvl val="lvl"/>
          <dgm:resizeHandles val="exact"/>
        </dgm:presLayoutVars>
      </dgm:prSet>
      <dgm:spPr/>
    </dgm:pt>
    <dgm:pt modelId="{FF8E83D8-D9BB-41F9-9576-FD5E850A743D}" type="pres">
      <dgm:prSet presAssocID="{B595FBA7-238B-4099-82FF-6F70D8C58FE2}" presName="parentText" presStyleLbl="node1" presStyleIdx="0" presStyleCnt="1" custLinFactNeighborX="-360" custLinFactNeighborY="-617">
        <dgm:presLayoutVars>
          <dgm:chMax val="0"/>
          <dgm:bulletEnabled val="1"/>
        </dgm:presLayoutVars>
      </dgm:prSet>
      <dgm:spPr/>
    </dgm:pt>
  </dgm:ptLst>
  <dgm:cxnLst>
    <dgm:cxn modelId="{6F34A90F-3058-4E85-A555-B583727027AC}" type="presOf" srcId="{B595FBA7-238B-4099-82FF-6F70D8C58FE2}" destId="{FF8E83D8-D9BB-41F9-9576-FD5E850A743D}" srcOrd="0" destOrd="0" presId="urn:microsoft.com/office/officeart/2005/8/layout/vList2"/>
    <dgm:cxn modelId="{C6EC3252-FDFF-4CF3-B623-1D0A037E66BF}" type="presOf" srcId="{F5B2E43D-6717-4090-831F-F2C83C6AD546}" destId="{9FB8AA45-870B-4005-91B2-E6D9C71D3356}" srcOrd="0" destOrd="0" presId="urn:microsoft.com/office/officeart/2005/8/layout/vList2"/>
    <dgm:cxn modelId="{E5BA66E6-E9A9-4135-962B-48BE3FB6689F}" srcId="{F5B2E43D-6717-4090-831F-F2C83C6AD546}" destId="{B595FBA7-238B-4099-82FF-6F70D8C58FE2}" srcOrd="0" destOrd="0" parTransId="{1E9C6DE3-BC6D-4CA9-A07E-AF4B6BC4E3EB}" sibTransId="{90C90394-E37E-48D7-ABA7-7E7E3695B5F1}"/>
    <dgm:cxn modelId="{6C4871B5-6AB9-4B8E-AFD8-3F843001CA92}" type="presParOf" srcId="{9FB8AA45-870B-4005-91B2-E6D9C71D3356}" destId="{FF8E83D8-D9BB-41F9-9576-FD5E850A743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7FCC471-6AFC-4D28-82E7-C67E5BE81943}" type="doc">
      <dgm:prSet loTypeId="urn:microsoft.com/office/officeart/2005/8/layout/orgChart1" loCatId="hierarchy" qsTypeId="urn:microsoft.com/office/officeart/2005/8/quickstyle/3d5" qsCatId="3D" csTypeId="urn:microsoft.com/office/officeart/2005/8/colors/accent1_2" csCatId="accent1" phldr="1"/>
      <dgm:spPr/>
      <dgm:t>
        <a:bodyPr/>
        <a:lstStyle/>
        <a:p>
          <a:endParaRPr lang="ru-RU"/>
        </a:p>
      </dgm:t>
    </dgm:pt>
    <dgm:pt modelId="{BAEEE7D2-2F52-4950-8261-9A7851D799C1}">
      <dgm:prSet/>
      <dgm:spPr>
        <a:solidFill>
          <a:schemeClr val="accent2">
            <a:lumMod val="20000"/>
            <a:lumOff val="80000"/>
          </a:schemeClr>
        </a:solidFill>
        <a:ln>
          <a:solidFill>
            <a:schemeClr val="accent4">
              <a:lumMod val="75000"/>
            </a:schemeClr>
          </a:solidFill>
        </a:ln>
      </dgm:spPr>
      <dgm:t>
        <a:bodyPr/>
        <a:lstStyle/>
        <a:p>
          <a:pPr rtl="0"/>
          <a:r>
            <a:rPr lang="en-US" b="0" dirty="0">
              <a:solidFill>
                <a:srgbClr val="002060"/>
              </a:solidFill>
              <a:effectLst/>
              <a:latin typeface="Times New Roman" panose="02020603050405020304" pitchFamily="18" charset="0"/>
              <a:cs typeface="Times New Roman" panose="02020603050405020304" pitchFamily="18" charset="0"/>
            </a:rPr>
            <a:t>Permission for educational activities / awarding degrees</a:t>
          </a:r>
          <a:endParaRPr lang="ru-RU" b="0" dirty="0">
            <a:solidFill>
              <a:srgbClr val="002060"/>
            </a:solidFill>
            <a:effectLst/>
            <a:latin typeface="Times New Roman" panose="02020603050405020304" pitchFamily="18" charset="0"/>
            <a:cs typeface="Times New Roman" panose="02020603050405020304" pitchFamily="18" charset="0"/>
          </a:endParaRPr>
        </a:p>
      </dgm:t>
    </dgm:pt>
    <dgm:pt modelId="{F07C87B8-BFA5-4B4E-8A20-4D94C4D39FB8}" type="parTrans" cxnId="{DF1CA19B-7EA6-4919-A4D1-06AEEB11A166}">
      <dgm:prSet/>
      <dgm:spPr/>
      <dgm:t>
        <a:bodyPr/>
        <a:lstStyle/>
        <a:p>
          <a:endParaRPr lang="ru-RU"/>
        </a:p>
      </dgm:t>
    </dgm:pt>
    <dgm:pt modelId="{9418CED8-88B4-49B2-91C2-C5A603FFA1E1}" type="sibTrans" cxnId="{DF1CA19B-7EA6-4919-A4D1-06AEEB11A166}">
      <dgm:prSet/>
      <dgm:spPr/>
      <dgm:t>
        <a:bodyPr/>
        <a:lstStyle/>
        <a:p>
          <a:endParaRPr lang="ru-RU"/>
        </a:p>
      </dgm:t>
    </dgm:pt>
    <dgm:pt modelId="{37D78A5D-1C63-4F6F-94F4-B68572546B8B}">
      <dgm:prSet/>
      <dgm:spPr>
        <a:solidFill>
          <a:schemeClr val="accent2">
            <a:lumMod val="20000"/>
            <a:lumOff val="80000"/>
          </a:schemeClr>
        </a:solidFill>
        <a:ln>
          <a:solidFill>
            <a:schemeClr val="accent4">
              <a:lumMod val="75000"/>
            </a:schemeClr>
          </a:solidFill>
        </a:ln>
      </dgm:spPr>
      <dgm:t>
        <a:bodyPr/>
        <a:lstStyle/>
        <a:p>
          <a:pPr rtl="0"/>
          <a:r>
            <a:rPr lang="en-US" b="0" dirty="0">
              <a:solidFill>
                <a:srgbClr val="002060"/>
              </a:solidFill>
              <a:effectLst/>
              <a:latin typeface="Times New Roman" panose="02020603050405020304" pitchFamily="18" charset="0"/>
              <a:cs typeface="Times New Roman" panose="02020603050405020304" pitchFamily="18" charset="0"/>
            </a:rPr>
            <a:t>Impact on the financing of HE institutions</a:t>
          </a:r>
          <a:endParaRPr lang="ru-RU" b="0" dirty="0">
            <a:solidFill>
              <a:srgbClr val="002060"/>
            </a:solidFill>
            <a:effectLst/>
            <a:latin typeface="Times New Roman" panose="02020603050405020304" pitchFamily="18" charset="0"/>
            <a:cs typeface="Times New Roman" panose="02020603050405020304" pitchFamily="18" charset="0"/>
          </a:endParaRPr>
        </a:p>
      </dgm:t>
    </dgm:pt>
    <dgm:pt modelId="{97D1AC34-D52A-4402-9968-14171C9266D1}" type="parTrans" cxnId="{ACBA7371-0948-4D95-A7F4-71C1D08C2922}">
      <dgm:prSet/>
      <dgm:spPr/>
      <dgm:t>
        <a:bodyPr/>
        <a:lstStyle/>
        <a:p>
          <a:endParaRPr lang="ru-RU"/>
        </a:p>
      </dgm:t>
    </dgm:pt>
    <dgm:pt modelId="{B64B9868-9C50-4681-99B0-DD8C27B9C20A}" type="sibTrans" cxnId="{ACBA7371-0948-4D95-A7F4-71C1D08C2922}">
      <dgm:prSet/>
      <dgm:spPr/>
      <dgm:t>
        <a:bodyPr/>
        <a:lstStyle/>
        <a:p>
          <a:endParaRPr lang="ru-RU"/>
        </a:p>
      </dgm:t>
    </dgm:pt>
    <dgm:pt modelId="{867AA895-A24F-49EE-AE78-9F0675463D73}">
      <dgm:prSet/>
      <dgm:spPr>
        <a:solidFill>
          <a:schemeClr val="accent2">
            <a:lumMod val="20000"/>
            <a:lumOff val="80000"/>
          </a:schemeClr>
        </a:solidFill>
        <a:ln>
          <a:solidFill>
            <a:schemeClr val="accent4">
              <a:lumMod val="75000"/>
            </a:schemeClr>
          </a:solidFill>
        </a:ln>
      </dgm:spPr>
      <dgm:t>
        <a:bodyPr/>
        <a:lstStyle/>
        <a:p>
          <a:pPr rtl="0"/>
          <a:r>
            <a:rPr lang="en-US" b="0" dirty="0">
              <a:solidFill>
                <a:srgbClr val="002060"/>
              </a:solidFill>
              <a:effectLst/>
              <a:latin typeface="Times New Roman" panose="02020603050405020304" pitchFamily="18" charset="0"/>
              <a:cs typeface="Times New Roman" panose="02020603050405020304" pitchFamily="18" charset="0"/>
            </a:rPr>
            <a:t>Recommendations for improving the quality assurance system</a:t>
          </a:r>
          <a:endParaRPr lang="ru-RU" b="0" dirty="0">
            <a:solidFill>
              <a:srgbClr val="002060"/>
            </a:solidFill>
            <a:effectLst/>
            <a:latin typeface="Times New Roman" panose="02020603050405020304" pitchFamily="18" charset="0"/>
            <a:cs typeface="Times New Roman" panose="02020603050405020304" pitchFamily="18" charset="0"/>
          </a:endParaRPr>
        </a:p>
      </dgm:t>
    </dgm:pt>
    <dgm:pt modelId="{06B6D2CD-A55A-43CE-B935-377057AA30AB}" type="parTrans" cxnId="{157F7736-D7C9-42E6-AF9A-A1B6C7E4B9B2}">
      <dgm:prSet/>
      <dgm:spPr/>
      <dgm:t>
        <a:bodyPr/>
        <a:lstStyle/>
        <a:p>
          <a:endParaRPr lang="ru-RU"/>
        </a:p>
      </dgm:t>
    </dgm:pt>
    <dgm:pt modelId="{78B8738E-2644-4BDD-898E-4FB0ACF4D8DB}" type="sibTrans" cxnId="{157F7736-D7C9-42E6-AF9A-A1B6C7E4B9B2}">
      <dgm:prSet/>
      <dgm:spPr/>
      <dgm:t>
        <a:bodyPr/>
        <a:lstStyle/>
        <a:p>
          <a:endParaRPr lang="ru-RU"/>
        </a:p>
      </dgm:t>
    </dgm:pt>
    <dgm:pt modelId="{9286AB3D-9715-4A8E-BB23-CEB8D80EA5DE}" type="pres">
      <dgm:prSet presAssocID="{87FCC471-6AFC-4D28-82E7-C67E5BE81943}" presName="hierChild1" presStyleCnt="0">
        <dgm:presLayoutVars>
          <dgm:orgChart val="1"/>
          <dgm:chPref val="1"/>
          <dgm:dir/>
          <dgm:animOne val="branch"/>
          <dgm:animLvl val="lvl"/>
          <dgm:resizeHandles/>
        </dgm:presLayoutVars>
      </dgm:prSet>
      <dgm:spPr/>
    </dgm:pt>
    <dgm:pt modelId="{3F973214-7C63-4DF8-83B7-8F7295D8CB3B}" type="pres">
      <dgm:prSet presAssocID="{BAEEE7D2-2F52-4950-8261-9A7851D799C1}" presName="hierRoot1" presStyleCnt="0">
        <dgm:presLayoutVars>
          <dgm:hierBranch val="init"/>
        </dgm:presLayoutVars>
      </dgm:prSet>
      <dgm:spPr/>
    </dgm:pt>
    <dgm:pt modelId="{162AFFE7-BED1-4505-B2AB-59C805BD995E}" type="pres">
      <dgm:prSet presAssocID="{BAEEE7D2-2F52-4950-8261-9A7851D799C1}" presName="rootComposite1" presStyleCnt="0"/>
      <dgm:spPr/>
    </dgm:pt>
    <dgm:pt modelId="{133E1B53-1151-433B-8C32-D917CFAF6846}" type="pres">
      <dgm:prSet presAssocID="{BAEEE7D2-2F52-4950-8261-9A7851D799C1}" presName="rootText1" presStyleLbl="node0" presStyleIdx="0" presStyleCnt="3">
        <dgm:presLayoutVars>
          <dgm:chPref val="3"/>
        </dgm:presLayoutVars>
      </dgm:prSet>
      <dgm:spPr/>
    </dgm:pt>
    <dgm:pt modelId="{6D005675-F1F8-40E5-BF0E-D3F33A84A67F}" type="pres">
      <dgm:prSet presAssocID="{BAEEE7D2-2F52-4950-8261-9A7851D799C1}" presName="rootConnector1" presStyleLbl="node1" presStyleIdx="0" presStyleCnt="0"/>
      <dgm:spPr/>
    </dgm:pt>
    <dgm:pt modelId="{2B59A5B7-7831-4D61-8527-5820FE7419C8}" type="pres">
      <dgm:prSet presAssocID="{BAEEE7D2-2F52-4950-8261-9A7851D799C1}" presName="hierChild2" presStyleCnt="0"/>
      <dgm:spPr/>
    </dgm:pt>
    <dgm:pt modelId="{5925CAE9-6E22-42EE-811C-CB8963192B82}" type="pres">
      <dgm:prSet presAssocID="{BAEEE7D2-2F52-4950-8261-9A7851D799C1}" presName="hierChild3" presStyleCnt="0"/>
      <dgm:spPr/>
    </dgm:pt>
    <dgm:pt modelId="{FE0BD70E-88D6-418C-AF99-34A261065AB7}" type="pres">
      <dgm:prSet presAssocID="{37D78A5D-1C63-4F6F-94F4-B68572546B8B}" presName="hierRoot1" presStyleCnt="0">
        <dgm:presLayoutVars>
          <dgm:hierBranch val="init"/>
        </dgm:presLayoutVars>
      </dgm:prSet>
      <dgm:spPr/>
    </dgm:pt>
    <dgm:pt modelId="{AC636DA5-005F-4EFF-821B-B2D697C3DF72}" type="pres">
      <dgm:prSet presAssocID="{37D78A5D-1C63-4F6F-94F4-B68572546B8B}" presName="rootComposite1" presStyleCnt="0"/>
      <dgm:spPr/>
    </dgm:pt>
    <dgm:pt modelId="{07975BD1-5BAF-4A60-8241-69F6959935F4}" type="pres">
      <dgm:prSet presAssocID="{37D78A5D-1C63-4F6F-94F4-B68572546B8B}" presName="rootText1" presStyleLbl="node0" presStyleIdx="1" presStyleCnt="3">
        <dgm:presLayoutVars>
          <dgm:chPref val="3"/>
        </dgm:presLayoutVars>
      </dgm:prSet>
      <dgm:spPr/>
    </dgm:pt>
    <dgm:pt modelId="{3005D285-14C8-4144-A456-C43F1D06E3F2}" type="pres">
      <dgm:prSet presAssocID="{37D78A5D-1C63-4F6F-94F4-B68572546B8B}" presName="rootConnector1" presStyleLbl="node1" presStyleIdx="0" presStyleCnt="0"/>
      <dgm:spPr/>
    </dgm:pt>
    <dgm:pt modelId="{CB65408B-D005-489C-BD09-75411D0AAA53}" type="pres">
      <dgm:prSet presAssocID="{37D78A5D-1C63-4F6F-94F4-B68572546B8B}" presName="hierChild2" presStyleCnt="0"/>
      <dgm:spPr/>
    </dgm:pt>
    <dgm:pt modelId="{EAB55E4B-E618-4840-84AC-F4E507C8D9D6}" type="pres">
      <dgm:prSet presAssocID="{37D78A5D-1C63-4F6F-94F4-B68572546B8B}" presName="hierChild3" presStyleCnt="0"/>
      <dgm:spPr/>
    </dgm:pt>
    <dgm:pt modelId="{FBA7FEB9-B4DC-4A37-B585-1EA545F533AF}" type="pres">
      <dgm:prSet presAssocID="{867AA895-A24F-49EE-AE78-9F0675463D73}" presName="hierRoot1" presStyleCnt="0">
        <dgm:presLayoutVars>
          <dgm:hierBranch val="init"/>
        </dgm:presLayoutVars>
      </dgm:prSet>
      <dgm:spPr/>
    </dgm:pt>
    <dgm:pt modelId="{70631285-3589-4A15-B3E9-B8AF36DE1610}" type="pres">
      <dgm:prSet presAssocID="{867AA895-A24F-49EE-AE78-9F0675463D73}" presName="rootComposite1" presStyleCnt="0"/>
      <dgm:spPr/>
    </dgm:pt>
    <dgm:pt modelId="{14C4F5E7-3D79-4B90-A5DB-4CF63CE0BAD0}" type="pres">
      <dgm:prSet presAssocID="{867AA895-A24F-49EE-AE78-9F0675463D73}" presName="rootText1" presStyleLbl="node0" presStyleIdx="2" presStyleCnt="3">
        <dgm:presLayoutVars>
          <dgm:chPref val="3"/>
        </dgm:presLayoutVars>
      </dgm:prSet>
      <dgm:spPr/>
    </dgm:pt>
    <dgm:pt modelId="{F82ABF28-0C77-44E8-83E9-09BA7C070152}" type="pres">
      <dgm:prSet presAssocID="{867AA895-A24F-49EE-AE78-9F0675463D73}" presName="rootConnector1" presStyleLbl="node1" presStyleIdx="0" presStyleCnt="0"/>
      <dgm:spPr/>
    </dgm:pt>
    <dgm:pt modelId="{85AA7163-369E-4DB5-A0F9-332700FA02F6}" type="pres">
      <dgm:prSet presAssocID="{867AA895-A24F-49EE-AE78-9F0675463D73}" presName="hierChild2" presStyleCnt="0"/>
      <dgm:spPr/>
    </dgm:pt>
    <dgm:pt modelId="{227F6C63-C6BA-412C-9D52-D23FDE6685E5}" type="pres">
      <dgm:prSet presAssocID="{867AA895-A24F-49EE-AE78-9F0675463D73}" presName="hierChild3" presStyleCnt="0"/>
      <dgm:spPr/>
    </dgm:pt>
  </dgm:ptLst>
  <dgm:cxnLst>
    <dgm:cxn modelId="{6DC5B127-AE57-41A3-84CB-0F0A86E11EEE}" type="presOf" srcId="{867AA895-A24F-49EE-AE78-9F0675463D73}" destId="{14C4F5E7-3D79-4B90-A5DB-4CF63CE0BAD0}" srcOrd="0" destOrd="0" presId="urn:microsoft.com/office/officeart/2005/8/layout/orgChart1"/>
    <dgm:cxn modelId="{F2AAF82B-23D0-47DD-9941-2B7A39C7857A}" type="presOf" srcId="{BAEEE7D2-2F52-4950-8261-9A7851D799C1}" destId="{6D005675-F1F8-40E5-BF0E-D3F33A84A67F}" srcOrd="1" destOrd="0" presId="urn:microsoft.com/office/officeart/2005/8/layout/orgChart1"/>
    <dgm:cxn modelId="{157F7736-D7C9-42E6-AF9A-A1B6C7E4B9B2}" srcId="{87FCC471-6AFC-4D28-82E7-C67E5BE81943}" destId="{867AA895-A24F-49EE-AE78-9F0675463D73}" srcOrd="2" destOrd="0" parTransId="{06B6D2CD-A55A-43CE-B935-377057AA30AB}" sibTransId="{78B8738E-2644-4BDD-898E-4FB0ACF4D8DB}"/>
    <dgm:cxn modelId="{C8A1AB6A-EBBA-44C7-AF21-FE0ABE9AB682}" type="presOf" srcId="{37D78A5D-1C63-4F6F-94F4-B68572546B8B}" destId="{3005D285-14C8-4144-A456-C43F1D06E3F2}" srcOrd="1" destOrd="0" presId="urn:microsoft.com/office/officeart/2005/8/layout/orgChart1"/>
    <dgm:cxn modelId="{ACBA7371-0948-4D95-A7F4-71C1D08C2922}" srcId="{87FCC471-6AFC-4D28-82E7-C67E5BE81943}" destId="{37D78A5D-1C63-4F6F-94F4-B68572546B8B}" srcOrd="1" destOrd="0" parTransId="{97D1AC34-D52A-4402-9968-14171C9266D1}" sibTransId="{B64B9868-9C50-4681-99B0-DD8C27B9C20A}"/>
    <dgm:cxn modelId="{97EF1E72-AD06-4A71-B560-4F97769DA65E}" type="presOf" srcId="{BAEEE7D2-2F52-4950-8261-9A7851D799C1}" destId="{133E1B53-1151-433B-8C32-D917CFAF6846}" srcOrd="0" destOrd="0" presId="urn:microsoft.com/office/officeart/2005/8/layout/orgChart1"/>
    <dgm:cxn modelId="{DF1CA19B-7EA6-4919-A4D1-06AEEB11A166}" srcId="{87FCC471-6AFC-4D28-82E7-C67E5BE81943}" destId="{BAEEE7D2-2F52-4950-8261-9A7851D799C1}" srcOrd="0" destOrd="0" parTransId="{F07C87B8-BFA5-4B4E-8A20-4D94C4D39FB8}" sibTransId="{9418CED8-88B4-49B2-91C2-C5A603FFA1E1}"/>
    <dgm:cxn modelId="{DEDDBCAA-342B-409A-AEB3-38CB724E6876}" type="presOf" srcId="{87FCC471-6AFC-4D28-82E7-C67E5BE81943}" destId="{9286AB3D-9715-4A8E-BB23-CEB8D80EA5DE}" srcOrd="0" destOrd="0" presId="urn:microsoft.com/office/officeart/2005/8/layout/orgChart1"/>
    <dgm:cxn modelId="{469437E9-8847-4125-820B-4E12645452ED}" type="presOf" srcId="{867AA895-A24F-49EE-AE78-9F0675463D73}" destId="{F82ABF28-0C77-44E8-83E9-09BA7C070152}" srcOrd="1" destOrd="0" presId="urn:microsoft.com/office/officeart/2005/8/layout/orgChart1"/>
    <dgm:cxn modelId="{C41195F6-5889-495A-83C2-D16ACD137D99}" type="presOf" srcId="{37D78A5D-1C63-4F6F-94F4-B68572546B8B}" destId="{07975BD1-5BAF-4A60-8241-69F6959935F4}" srcOrd="0" destOrd="0" presId="urn:microsoft.com/office/officeart/2005/8/layout/orgChart1"/>
    <dgm:cxn modelId="{2BD4CE37-6FBC-4E55-8578-89363C663343}" type="presParOf" srcId="{9286AB3D-9715-4A8E-BB23-CEB8D80EA5DE}" destId="{3F973214-7C63-4DF8-83B7-8F7295D8CB3B}" srcOrd="0" destOrd="0" presId="urn:microsoft.com/office/officeart/2005/8/layout/orgChart1"/>
    <dgm:cxn modelId="{1F15D9E7-62C5-4513-91E1-D65D3C17DEBA}" type="presParOf" srcId="{3F973214-7C63-4DF8-83B7-8F7295D8CB3B}" destId="{162AFFE7-BED1-4505-B2AB-59C805BD995E}" srcOrd="0" destOrd="0" presId="urn:microsoft.com/office/officeart/2005/8/layout/orgChart1"/>
    <dgm:cxn modelId="{1137385E-EA7E-4BC3-BB2F-951DB2DDDEF9}" type="presParOf" srcId="{162AFFE7-BED1-4505-B2AB-59C805BD995E}" destId="{133E1B53-1151-433B-8C32-D917CFAF6846}" srcOrd="0" destOrd="0" presId="urn:microsoft.com/office/officeart/2005/8/layout/orgChart1"/>
    <dgm:cxn modelId="{5C51CE74-9ECA-4570-A3A2-E8D247D39E9A}" type="presParOf" srcId="{162AFFE7-BED1-4505-B2AB-59C805BD995E}" destId="{6D005675-F1F8-40E5-BF0E-D3F33A84A67F}" srcOrd="1" destOrd="0" presId="urn:microsoft.com/office/officeart/2005/8/layout/orgChart1"/>
    <dgm:cxn modelId="{59F21A9E-4D9D-489B-A31A-FF4391FCE202}" type="presParOf" srcId="{3F973214-7C63-4DF8-83B7-8F7295D8CB3B}" destId="{2B59A5B7-7831-4D61-8527-5820FE7419C8}" srcOrd="1" destOrd="0" presId="urn:microsoft.com/office/officeart/2005/8/layout/orgChart1"/>
    <dgm:cxn modelId="{2E86172D-8CB7-46B0-B1AC-CC5D4DF7AB08}" type="presParOf" srcId="{3F973214-7C63-4DF8-83B7-8F7295D8CB3B}" destId="{5925CAE9-6E22-42EE-811C-CB8963192B82}" srcOrd="2" destOrd="0" presId="urn:microsoft.com/office/officeart/2005/8/layout/orgChart1"/>
    <dgm:cxn modelId="{7D2567A1-3B50-49CB-B8A6-F01DB50DEFC8}" type="presParOf" srcId="{9286AB3D-9715-4A8E-BB23-CEB8D80EA5DE}" destId="{FE0BD70E-88D6-418C-AF99-34A261065AB7}" srcOrd="1" destOrd="0" presId="urn:microsoft.com/office/officeart/2005/8/layout/orgChart1"/>
    <dgm:cxn modelId="{B69C7FDE-4E87-4DC6-B7B4-1E72DD0FE7E2}" type="presParOf" srcId="{FE0BD70E-88D6-418C-AF99-34A261065AB7}" destId="{AC636DA5-005F-4EFF-821B-B2D697C3DF72}" srcOrd="0" destOrd="0" presId="urn:microsoft.com/office/officeart/2005/8/layout/orgChart1"/>
    <dgm:cxn modelId="{496E726E-D4DE-4C21-BA68-429F98B3EDF4}" type="presParOf" srcId="{AC636DA5-005F-4EFF-821B-B2D697C3DF72}" destId="{07975BD1-5BAF-4A60-8241-69F6959935F4}" srcOrd="0" destOrd="0" presId="urn:microsoft.com/office/officeart/2005/8/layout/orgChart1"/>
    <dgm:cxn modelId="{0CCF3654-66C3-4744-BB1B-57084D03AC4C}" type="presParOf" srcId="{AC636DA5-005F-4EFF-821B-B2D697C3DF72}" destId="{3005D285-14C8-4144-A456-C43F1D06E3F2}" srcOrd="1" destOrd="0" presId="urn:microsoft.com/office/officeart/2005/8/layout/orgChart1"/>
    <dgm:cxn modelId="{6701CF78-BCE8-4CA3-9C82-AC8816EF71AE}" type="presParOf" srcId="{FE0BD70E-88D6-418C-AF99-34A261065AB7}" destId="{CB65408B-D005-489C-BD09-75411D0AAA53}" srcOrd="1" destOrd="0" presId="urn:microsoft.com/office/officeart/2005/8/layout/orgChart1"/>
    <dgm:cxn modelId="{BAAC8784-27F0-464D-9613-1C4DADB62B2D}" type="presParOf" srcId="{FE0BD70E-88D6-418C-AF99-34A261065AB7}" destId="{EAB55E4B-E618-4840-84AC-F4E507C8D9D6}" srcOrd="2" destOrd="0" presId="urn:microsoft.com/office/officeart/2005/8/layout/orgChart1"/>
    <dgm:cxn modelId="{DE2D51D8-9B17-47D1-8443-C3192102A60F}" type="presParOf" srcId="{9286AB3D-9715-4A8E-BB23-CEB8D80EA5DE}" destId="{FBA7FEB9-B4DC-4A37-B585-1EA545F533AF}" srcOrd="2" destOrd="0" presId="urn:microsoft.com/office/officeart/2005/8/layout/orgChart1"/>
    <dgm:cxn modelId="{5DCED4BD-5FCF-450F-BF03-2E548EB285EC}" type="presParOf" srcId="{FBA7FEB9-B4DC-4A37-B585-1EA545F533AF}" destId="{70631285-3589-4A15-B3E9-B8AF36DE1610}" srcOrd="0" destOrd="0" presId="urn:microsoft.com/office/officeart/2005/8/layout/orgChart1"/>
    <dgm:cxn modelId="{562741EA-1E8E-4BF4-9139-EE8B5ECF3776}" type="presParOf" srcId="{70631285-3589-4A15-B3E9-B8AF36DE1610}" destId="{14C4F5E7-3D79-4B90-A5DB-4CF63CE0BAD0}" srcOrd="0" destOrd="0" presId="urn:microsoft.com/office/officeart/2005/8/layout/orgChart1"/>
    <dgm:cxn modelId="{1EE26C08-009D-4852-90DD-D333C0F509B8}" type="presParOf" srcId="{70631285-3589-4A15-B3E9-B8AF36DE1610}" destId="{F82ABF28-0C77-44E8-83E9-09BA7C070152}" srcOrd="1" destOrd="0" presId="urn:microsoft.com/office/officeart/2005/8/layout/orgChart1"/>
    <dgm:cxn modelId="{6E9A3BF2-79C8-450C-AA2D-0793AF7AD8AE}" type="presParOf" srcId="{FBA7FEB9-B4DC-4A37-B585-1EA545F533AF}" destId="{85AA7163-369E-4DB5-A0F9-332700FA02F6}" srcOrd="1" destOrd="0" presId="urn:microsoft.com/office/officeart/2005/8/layout/orgChart1"/>
    <dgm:cxn modelId="{EE53148F-3CA0-43FD-A361-B1686BD8D5DF}" type="presParOf" srcId="{FBA7FEB9-B4DC-4A37-B585-1EA545F533AF}" destId="{227F6C63-C6BA-412C-9D52-D23FDE6685E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85C9B61-0E16-4728-BFED-601AF0A511C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4DAF369B-B4AC-4D3A-BA70-8E1FB8EA35FA}">
      <dgm:prSet custT="1"/>
      <dgm:spPr>
        <a:solidFill>
          <a:schemeClr val="accent2">
            <a:lumMod val="75000"/>
          </a:schemeClr>
        </a:solidFill>
      </dgm:spPr>
      <dgm:t>
        <a:bodyPr/>
        <a:lstStyle/>
        <a:p>
          <a:pPr algn="ctr" rtl="0"/>
          <a:r>
            <a:rPr lang="en-US" sz="2000" dirty="0">
              <a:latin typeface="Times New Roman" panose="02020603050405020304" pitchFamily="18" charset="0"/>
              <a:cs typeface="Times New Roman" panose="02020603050405020304" pitchFamily="18" charset="0"/>
            </a:rPr>
            <a:t>Different cultural contexts, history and traditions; various HE systems, institutions, programs and applicants</a:t>
          </a:r>
          <a:endParaRPr lang="ru-RU" sz="2000" dirty="0">
            <a:latin typeface="Times New Roman" panose="02020603050405020304" pitchFamily="18" charset="0"/>
            <a:cs typeface="Times New Roman" panose="02020603050405020304" pitchFamily="18" charset="0"/>
          </a:endParaRPr>
        </a:p>
      </dgm:t>
    </dgm:pt>
    <dgm:pt modelId="{E2F0A648-1012-44C5-9F30-54E87828EE81}" type="parTrans" cxnId="{0EBEC859-56B7-4257-9D30-A63CA12A1885}">
      <dgm:prSet/>
      <dgm:spPr/>
      <dgm:t>
        <a:bodyPr/>
        <a:lstStyle/>
        <a:p>
          <a:endParaRPr lang="ru-RU"/>
        </a:p>
      </dgm:t>
    </dgm:pt>
    <dgm:pt modelId="{E5468B0D-A954-4A2F-876C-A466C491551F}" type="sibTrans" cxnId="{0EBEC859-56B7-4257-9D30-A63CA12A1885}">
      <dgm:prSet/>
      <dgm:spPr/>
      <dgm:t>
        <a:bodyPr/>
        <a:lstStyle/>
        <a:p>
          <a:endParaRPr lang="ru-RU"/>
        </a:p>
      </dgm:t>
    </dgm:pt>
    <dgm:pt modelId="{451A88B5-8A13-4AB5-8DF0-B45746E3FA09}">
      <dgm:prSet custT="1"/>
      <dgm:spPr>
        <a:solidFill>
          <a:schemeClr val="accent2">
            <a:lumMod val="75000"/>
          </a:schemeClr>
        </a:solidFill>
      </dgm:spPr>
      <dgm:t>
        <a:bodyPr/>
        <a:lstStyle/>
        <a:p>
          <a:pPr algn="ctr" rtl="0"/>
          <a:r>
            <a:rPr lang="en-US" sz="2000" dirty="0">
              <a:latin typeface="Times New Roman" panose="02020603050405020304" pitchFamily="18" charset="0"/>
              <a:cs typeface="Times New Roman" panose="02020603050405020304" pitchFamily="18" charset="0"/>
            </a:rPr>
            <a:t>Different levels of autonomy and power of HEI for IQA. Different QA models</a:t>
          </a:r>
          <a:endParaRPr lang="ru-RU" sz="2000" dirty="0">
            <a:latin typeface="Times New Roman" panose="02020603050405020304" pitchFamily="18" charset="0"/>
            <a:cs typeface="Times New Roman" panose="02020603050405020304" pitchFamily="18" charset="0"/>
          </a:endParaRPr>
        </a:p>
      </dgm:t>
    </dgm:pt>
    <dgm:pt modelId="{05F5CF79-98D1-4D78-A91B-5349EF4F3EB1}" type="parTrans" cxnId="{57CC3B9C-6080-444A-A8F1-06684EC5BD22}">
      <dgm:prSet/>
      <dgm:spPr/>
      <dgm:t>
        <a:bodyPr/>
        <a:lstStyle/>
        <a:p>
          <a:endParaRPr lang="ru-RU"/>
        </a:p>
      </dgm:t>
    </dgm:pt>
    <dgm:pt modelId="{377E0E20-1D6E-47B9-B022-4D2FA499362A}" type="sibTrans" cxnId="{57CC3B9C-6080-444A-A8F1-06684EC5BD22}">
      <dgm:prSet/>
      <dgm:spPr/>
      <dgm:t>
        <a:bodyPr/>
        <a:lstStyle/>
        <a:p>
          <a:endParaRPr lang="ru-RU"/>
        </a:p>
      </dgm:t>
    </dgm:pt>
    <dgm:pt modelId="{B74365EB-EBBA-4F22-83F3-62F440791061}">
      <dgm:prSet custT="1"/>
      <dgm:spPr>
        <a:solidFill>
          <a:schemeClr val="accent2">
            <a:lumMod val="75000"/>
          </a:schemeClr>
        </a:solidFill>
      </dgm:spPr>
      <dgm:t>
        <a:bodyPr/>
        <a:lstStyle/>
        <a:p>
          <a:pPr algn="ctr" rtl="0"/>
          <a:r>
            <a:rPr lang="en-US" sz="2000" dirty="0">
              <a:latin typeface="Times New Roman" panose="02020603050405020304" pitchFamily="18" charset="0"/>
              <a:cs typeface="Times New Roman" panose="02020603050405020304" pitchFamily="18" charset="0"/>
            </a:rPr>
            <a:t>Different levels of independence and QAA capacity for EQA</a:t>
          </a:r>
          <a:endParaRPr lang="ru-RU" sz="2000" dirty="0">
            <a:latin typeface="Times New Roman" panose="02020603050405020304" pitchFamily="18" charset="0"/>
            <a:cs typeface="Times New Roman" panose="02020603050405020304" pitchFamily="18" charset="0"/>
          </a:endParaRPr>
        </a:p>
      </dgm:t>
    </dgm:pt>
    <dgm:pt modelId="{30EF5C52-74C6-4663-8205-A7DDEFD2AAC8}" type="parTrans" cxnId="{65368E7D-B7B4-4E96-8BD6-B065EC15360B}">
      <dgm:prSet/>
      <dgm:spPr/>
      <dgm:t>
        <a:bodyPr/>
        <a:lstStyle/>
        <a:p>
          <a:endParaRPr lang="ru-RU"/>
        </a:p>
      </dgm:t>
    </dgm:pt>
    <dgm:pt modelId="{FC3F5076-A090-4698-8B3B-5A0DF3B451A7}" type="sibTrans" cxnId="{65368E7D-B7B4-4E96-8BD6-B065EC15360B}">
      <dgm:prSet/>
      <dgm:spPr/>
      <dgm:t>
        <a:bodyPr/>
        <a:lstStyle/>
        <a:p>
          <a:endParaRPr lang="ru-RU"/>
        </a:p>
      </dgm:t>
    </dgm:pt>
    <dgm:pt modelId="{F3038640-60B6-46BE-A10A-A877FF7D33A1}" type="pres">
      <dgm:prSet presAssocID="{F85C9B61-0E16-4728-BFED-601AF0A511CB}" presName="Name0" presStyleCnt="0">
        <dgm:presLayoutVars>
          <dgm:chMax val="7"/>
          <dgm:chPref val="7"/>
          <dgm:dir/>
        </dgm:presLayoutVars>
      </dgm:prSet>
      <dgm:spPr/>
    </dgm:pt>
    <dgm:pt modelId="{1CE18898-B9B6-45F4-A155-E12249C2FE3A}" type="pres">
      <dgm:prSet presAssocID="{F85C9B61-0E16-4728-BFED-601AF0A511CB}" presName="Name1" presStyleCnt="0"/>
      <dgm:spPr/>
    </dgm:pt>
    <dgm:pt modelId="{2863209A-9417-43A3-9271-CD3E69DEB492}" type="pres">
      <dgm:prSet presAssocID="{F85C9B61-0E16-4728-BFED-601AF0A511CB}" presName="cycle" presStyleCnt="0"/>
      <dgm:spPr/>
    </dgm:pt>
    <dgm:pt modelId="{3F1B947A-C603-407B-B2D5-66017B9F40ED}" type="pres">
      <dgm:prSet presAssocID="{F85C9B61-0E16-4728-BFED-601AF0A511CB}" presName="srcNode" presStyleLbl="node1" presStyleIdx="0" presStyleCnt="3"/>
      <dgm:spPr/>
    </dgm:pt>
    <dgm:pt modelId="{FD054F49-FF1C-45E5-926A-4C674FE9D173}" type="pres">
      <dgm:prSet presAssocID="{F85C9B61-0E16-4728-BFED-601AF0A511CB}" presName="conn" presStyleLbl="parChTrans1D2" presStyleIdx="0" presStyleCnt="1"/>
      <dgm:spPr/>
    </dgm:pt>
    <dgm:pt modelId="{26D21C5B-D8A1-41DA-92B1-DB7D230AC41F}" type="pres">
      <dgm:prSet presAssocID="{F85C9B61-0E16-4728-BFED-601AF0A511CB}" presName="extraNode" presStyleLbl="node1" presStyleIdx="0" presStyleCnt="3"/>
      <dgm:spPr/>
    </dgm:pt>
    <dgm:pt modelId="{218CEDAB-5B04-4EB1-B7A3-26CB3C64977D}" type="pres">
      <dgm:prSet presAssocID="{F85C9B61-0E16-4728-BFED-601AF0A511CB}" presName="dstNode" presStyleLbl="node1" presStyleIdx="0" presStyleCnt="3"/>
      <dgm:spPr/>
    </dgm:pt>
    <dgm:pt modelId="{13EF6C6E-99A8-475D-B3E2-9FC813A8C0BF}" type="pres">
      <dgm:prSet presAssocID="{4DAF369B-B4AC-4D3A-BA70-8E1FB8EA35FA}" presName="text_1" presStyleLbl="node1" presStyleIdx="0" presStyleCnt="3" custScaleY="200000">
        <dgm:presLayoutVars>
          <dgm:bulletEnabled val="1"/>
        </dgm:presLayoutVars>
      </dgm:prSet>
      <dgm:spPr/>
    </dgm:pt>
    <dgm:pt modelId="{A6FC4542-1EF3-4444-9EDA-7577ACA34DCF}" type="pres">
      <dgm:prSet presAssocID="{4DAF369B-B4AC-4D3A-BA70-8E1FB8EA35FA}" presName="accent_1" presStyleCnt="0"/>
      <dgm:spPr/>
    </dgm:pt>
    <dgm:pt modelId="{42137F76-F78E-4189-93BE-427858C988E1}" type="pres">
      <dgm:prSet presAssocID="{4DAF369B-B4AC-4D3A-BA70-8E1FB8EA35FA}" presName="accentRepeatNode" presStyleLbl="solidFgAcc1" presStyleIdx="0" presStyleCnt="3"/>
      <dgm:spPr/>
    </dgm:pt>
    <dgm:pt modelId="{EBA7E3D5-6BA1-4B05-BEA3-36713E10AAE6}" type="pres">
      <dgm:prSet presAssocID="{451A88B5-8A13-4AB5-8DF0-B45746E3FA09}" presName="text_2" presStyleLbl="node1" presStyleIdx="1" presStyleCnt="3" custLinFactNeighborX="-89" custLinFactNeighborY="27286">
        <dgm:presLayoutVars>
          <dgm:bulletEnabled val="1"/>
        </dgm:presLayoutVars>
      </dgm:prSet>
      <dgm:spPr/>
    </dgm:pt>
    <dgm:pt modelId="{255F1BCA-A344-4446-B289-7B461B9500D8}" type="pres">
      <dgm:prSet presAssocID="{451A88B5-8A13-4AB5-8DF0-B45746E3FA09}" presName="accent_2" presStyleCnt="0"/>
      <dgm:spPr/>
    </dgm:pt>
    <dgm:pt modelId="{5EDBAEC6-8B6C-4C77-BFD5-508E6BD77CA1}" type="pres">
      <dgm:prSet presAssocID="{451A88B5-8A13-4AB5-8DF0-B45746E3FA09}" presName="accentRepeatNode" presStyleLbl="solidFgAcc1" presStyleIdx="1" presStyleCnt="3"/>
      <dgm:spPr/>
    </dgm:pt>
    <dgm:pt modelId="{B2F3F563-4B75-4C1C-B9A2-2B004D999E12}" type="pres">
      <dgm:prSet presAssocID="{B74365EB-EBBA-4F22-83F3-62F440791061}" presName="text_3" presStyleLbl="node1" presStyleIdx="2" presStyleCnt="3">
        <dgm:presLayoutVars>
          <dgm:bulletEnabled val="1"/>
        </dgm:presLayoutVars>
      </dgm:prSet>
      <dgm:spPr/>
    </dgm:pt>
    <dgm:pt modelId="{813E148B-B827-4A50-A4D2-7185A789D123}" type="pres">
      <dgm:prSet presAssocID="{B74365EB-EBBA-4F22-83F3-62F440791061}" presName="accent_3" presStyleCnt="0"/>
      <dgm:spPr/>
    </dgm:pt>
    <dgm:pt modelId="{0AC4D38E-4D34-4DFE-B99E-0F536A90AAA3}" type="pres">
      <dgm:prSet presAssocID="{B74365EB-EBBA-4F22-83F3-62F440791061}" presName="accentRepeatNode" presStyleLbl="solidFgAcc1" presStyleIdx="2" presStyleCnt="3"/>
      <dgm:spPr/>
    </dgm:pt>
  </dgm:ptLst>
  <dgm:cxnLst>
    <dgm:cxn modelId="{A8402F17-CCCF-4B71-B134-A14694361382}" type="presOf" srcId="{F85C9B61-0E16-4728-BFED-601AF0A511CB}" destId="{F3038640-60B6-46BE-A10A-A877FF7D33A1}" srcOrd="0" destOrd="0" presId="urn:microsoft.com/office/officeart/2008/layout/VerticalCurvedList"/>
    <dgm:cxn modelId="{8F4FF335-2DEF-4180-B7A3-7457FA2690E4}" type="presOf" srcId="{451A88B5-8A13-4AB5-8DF0-B45746E3FA09}" destId="{EBA7E3D5-6BA1-4B05-BEA3-36713E10AAE6}" srcOrd="0" destOrd="0" presId="urn:microsoft.com/office/officeart/2008/layout/VerticalCurvedList"/>
    <dgm:cxn modelId="{ABE2963D-DBB3-4341-AB51-BBFAED78CBE3}" type="presOf" srcId="{E5468B0D-A954-4A2F-876C-A466C491551F}" destId="{FD054F49-FF1C-45E5-926A-4C674FE9D173}" srcOrd="0" destOrd="0" presId="urn:microsoft.com/office/officeart/2008/layout/VerticalCurvedList"/>
    <dgm:cxn modelId="{0EBEC859-56B7-4257-9D30-A63CA12A1885}" srcId="{F85C9B61-0E16-4728-BFED-601AF0A511CB}" destId="{4DAF369B-B4AC-4D3A-BA70-8E1FB8EA35FA}" srcOrd="0" destOrd="0" parTransId="{E2F0A648-1012-44C5-9F30-54E87828EE81}" sibTransId="{E5468B0D-A954-4A2F-876C-A466C491551F}"/>
    <dgm:cxn modelId="{65368E7D-B7B4-4E96-8BD6-B065EC15360B}" srcId="{F85C9B61-0E16-4728-BFED-601AF0A511CB}" destId="{B74365EB-EBBA-4F22-83F3-62F440791061}" srcOrd="2" destOrd="0" parTransId="{30EF5C52-74C6-4663-8205-A7DDEFD2AAC8}" sibTransId="{FC3F5076-A090-4698-8B3B-5A0DF3B451A7}"/>
    <dgm:cxn modelId="{57CC3B9C-6080-444A-A8F1-06684EC5BD22}" srcId="{F85C9B61-0E16-4728-BFED-601AF0A511CB}" destId="{451A88B5-8A13-4AB5-8DF0-B45746E3FA09}" srcOrd="1" destOrd="0" parTransId="{05F5CF79-98D1-4D78-A91B-5349EF4F3EB1}" sibTransId="{377E0E20-1D6E-47B9-B022-4D2FA499362A}"/>
    <dgm:cxn modelId="{25903CA1-CED4-44B1-AB3F-A922362A0DBE}" type="presOf" srcId="{4DAF369B-B4AC-4D3A-BA70-8E1FB8EA35FA}" destId="{13EF6C6E-99A8-475D-B3E2-9FC813A8C0BF}" srcOrd="0" destOrd="0" presId="urn:microsoft.com/office/officeart/2008/layout/VerticalCurvedList"/>
    <dgm:cxn modelId="{8DE5B7B9-2A21-4F52-A77D-6ABDF18D3E0A}" type="presOf" srcId="{B74365EB-EBBA-4F22-83F3-62F440791061}" destId="{B2F3F563-4B75-4C1C-B9A2-2B004D999E12}" srcOrd="0" destOrd="0" presId="urn:microsoft.com/office/officeart/2008/layout/VerticalCurvedList"/>
    <dgm:cxn modelId="{58624125-F62C-4BB8-8680-F078D126C056}" type="presParOf" srcId="{F3038640-60B6-46BE-A10A-A877FF7D33A1}" destId="{1CE18898-B9B6-45F4-A155-E12249C2FE3A}" srcOrd="0" destOrd="0" presId="urn:microsoft.com/office/officeart/2008/layout/VerticalCurvedList"/>
    <dgm:cxn modelId="{93BC042B-4C7B-4502-8787-A2716C3818D4}" type="presParOf" srcId="{1CE18898-B9B6-45F4-A155-E12249C2FE3A}" destId="{2863209A-9417-43A3-9271-CD3E69DEB492}" srcOrd="0" destOrd="0" presId="urn:microsoft.com/office/officeart/2008/layout/VerticalCurvedList"/>
    <dgm:cxn modelId="{EAAE6B88-ABC0-4849-9EF7-7DBC6E4654F8}" type="presParOf" srcId="{2863209A-9417-43A3-9271-CD3E69DEB492}" destId="{3F1B947A-C603-407B-B2D5-66017B9F40ED}" srcOrd="0" destOrd="0" presId="urn:microsoft.com/office/officeart/2008/layout/VerticalCurvedList"/>
    <dgm:cxn modelId="{458EA4D8-550B-40CA-989B-A7D5B4E47379}" type="presParOf" srcId="{2863209A-9417-43A3-9271-CD3E69DEB492}" destId="{FD054F49-FF1C-45E5-926A-4C674FE9D173}" srcOrd="1" destOrd="0" presId="urn:microsoft.com/office/officeart/2008/layout/VerticalCurvedList"/>
    <dgm:cxn modelId="{0F81B958-827E-471B-8B23-D2FCE88A434E}" type="presParOf" srcId="{2863209A-9417-43A3-9271-CD3E69DEB492}" destId="{26D21C5B-D8A1-41DA-92B1-DB7D230AC41F}" srcOrd="2" destOrd="0" presId="urn:microsoft.com/office/officeart/2008/layout/VerticalCurvedList"/>
    <dgm:cxn modelId="{E7C3377E-B461-4931-B74A-F0F98301698E}" type="presParOf" srcId="{2863209A-9417-43A3-9271-CD3E69DEB492}" destId="{218CEDAB-5B04-4EB1-B7A3-26CB3C64977D}" srcOrd="3" destOrd="0" presId="urn:microsoft.com/office/officeart/2008/layout/VerticalCurvedList"/>
    <dgm:cxn modelId="{A45A3C63-DB19-4937-AFF3-25E1C5EDD9C5}" type="presParOf" srcId="{1CE18898-B9B6-45F4-A155-E12249C2FE3A}" destId="{13EF6C6E-99A8-475D-B3E2-9FC813A8C0BF}" srcOrd="1" destOrd="0" presId="urn:microsoft.com/office/officeart/2008/layout/VerticalCurvedList"/>
    <dgm:cxn modelId="{753112E9-0806-4127-82EE-60A22D9D1186}" type="presParOf" srcId="{1CE18898-B9B6-45F4-A155-E12249C2FE3A}" destId="{A6FC4542-1EF3-4444-9EDA-7577ACA34DCF}" srcOrd="2" destOrd="0" presId="urn:microsoft.com/office/officeart/2008/layout/VerticalCurvedList"/>
    <dgm:cxn modelId="{C4B0DF85-DBC5-4B9D-9674-5BB6ECCCB5D0}" type="presParOf" srcId="{A6FC4542-1EF3-4444-9EDA-7577ACA34DCF}" destId="{42137F76-F78E-4189-93BE-427858C988E1}" srcOrd="0" destOrd="0" presId="urn:microsoft.com/office/officeart/2008/layout/VerticalCurvedList"/>
    <dgm:cxn modelId="{F66CA6F9-3FBE-46CE-9B8C-7BA49216E40B}" type="presParOf" srcId="{1CE18898-B9B6-45F4-A155-E12249C2FE3A}" destId="{EBA7E3D5-6BA1-4B05-BEA3-36713E10AAE6}" srcOrd="3" destOrd="0" presId="urn:microsoft.com/office/officeart/2008/layout/VerticalCurvedList"/>
    <dgm:cxn modelId="{8D2A0595-CCFA-49AB-8FA2-118B1B55E0F4}" type="presParOf" srcId="{1CE18898-B9B6-45F4-A155-E12249C2FE3A}" destId="{255F1BCA-A344-4446-B289-7B461B9500D8}" srcOrd="4" destOrd="0" presId="urn:microsoft.com/office/officeart/2008/layout/VerticalCurvedList"/>
    <dgm:cxn modelId="{7E7B5635-EF75-4DFB-B8E2-EE2021290F8A}" type="presParOf" srcId="{255F1BCA-A344-4446-B289-7B461B9500D8}" destId="{5EDBAEC6-8B6C-4C77-BFD5-508E6BD77CA1}" srcOrd="0" destOrd="0" presId="urn:microsoft.com/office/officeart/2008/layout/VerticalCurvedList"/>
    <dgm:cxn modelId="{15421C13-8507-4408-85DE-08616508F409}" type="presParOf" srcId="{1CE18898-B9B6-45F4-A155-E12249C2FE3A}" destId="{B2F3F563-4B75-4C1C-B9A2-2B004D999E12}" srcOrd="5" destOrd="0" presId="urn:microsoft.com/office/officeart/2008/layout/VerticalCurvedList"/>
    <dgm:cxn modelId="{1460CDC8-6B52-41A1-9002-4CB7698D68E5}" type="presParOf" srcId="{1CE18898-B9B6-45F4-A155-E12249C2FE3A}" destId="{813E148B-B827-4A50-A4D2-7185A789D123}" srcOrd="6" destOrd="0" presId="urn:microsoft.com/office/officeart/2008/layout/VerticalCurvedList"/>
    <dgm:cxn modelId="{2CCE6397-55E9-4A1C-9DF2-A9CF098DBAC6}" type="presParOf" srcId="{813E148B-B827-4A50-A4D2-7185A789D123}" destId="{0AC4D38E-4D34-4DFE-B99E-0F536A90AAA3}"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01408B99-2B01-4BDF-95F0-B8A22D9FD2BF}"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ru-RU"/>
        </a:p>
      </dgm:t>
    </dgm:pt>
    <dgm:pt modelId="{252C1812-FF08-43ED-B811-1C115154F9D2}">
      <dgm:prSet custT="1"/>
      <dgm:spPr>
        <a:solidFill>
          <a:schemeClr val="accent2">
            <a:lumMod val="40000"/>
            <a:lumOff val="60000"/>
          </a:schemeClr>
        </a:solidFill>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The results of quality assessment differ</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BF5EED79-6EBA-4A3A-9B23-853A0AA5F415}" type="parTrans" cxnId="{4C0E32E3-0594-4F74-BF4E-3FBA6423F735}">
      <dgm:prSet/>
      <dgm:spPr/>
      <dgm:t>
        <a:bodyPr/>
        <a:lstStyle/>
        <a:p>
          <a:endParaRPr lang="ru-RU"/>
        </a:p>
      </dgm:t>
    </dgm:pt>
    <dgm:pt modelId="{F0876B9C-B1F0-4732-894C-B0ED6114A08D}" type="sibTrans" cxnId="{4C0E32E3-0594-4F74-BF4E-3FBA6423F735}">
      <dgm:prSet/>
      <dgm:spPr/>
      <dgm:t>
        <a:bodyPr/>
        <a:lstStyle/>
        <a:p>
          <a:endParaRPr lang="ru-RU"/>
        </a:p>
      </dgm:t>
    </dgm:pt>
    <dgm:pt modelId="{BD8A26E8-B002-4C77-9737-5E48AB908FE3}" type="pres">
      <dgm:prSet presAssocID="{01408B99-2B01-4BDF-95F0-B8A22D9FD2BF}" presName="CompostProcess" presStyleCnt="0">
        <dgm:presLayoutVars>
          <dgm:dir/>
          <dgm:resizeHandles val="exact"/>
        </dgm:presLayoutVars>
      </dgm:prSet>
      <dgm:spPr/>
    </dgm:pt>
    <dgm:pt modelId="{182A4015-5A44-4378-8B4F-9A6594E9D003}" type="pres">
      <dgm:prSet presAssocID="{01408B99-2B01-4BDF-95F0-B8A22D9FD2BF}" presName="arrow" presStyleLbl="bgShp" presStyleIdx="0" presStyleCnt="1" custScaleX="117647" custLinFactNeighborX="0"/>
      <dgm:spPr>
        <a:solidFill>
          <a:schemeClr val="accent4">
            <a:lumMod val="75000"/>
          </a:schemeClr>
        </a:solidFill>
      </dgm:spPr>
    </dgm:pt>
    <dgm:pt modelId="{094458C5-A2F1-484A-AF80-4DC122B163DE}" type="pres">
      <dgm:prSet presAssocID="{01408B99-2B01-4BDF-95F0-B8A22D9FD2BF}" presName="linearProcess" presStyleCnt="0"/>
      <dgm:spPr/>
    </dgm:pt>
    <dgm:pt modelId="{4A366F0B-E940-497F-8CBB-AAEDB52E50F3}" type="pres">
      <dgm:prSet presAssocID="{252C1812-FF08-43ED-B811-1C115154F9D2}" presName="textNode" presStyleLbl="node1" presStyleIdx="0" presStyleCnt="1" custScaleX="74964" custScaleY="150000" custLinFactNeighborX="-12482" custLinFactNeighborY="-3125">
        <dgm:presLayoutVars>
          <dgm:bulletEnabled val="1"/>
        </dgm:presLayoutVars>
      </dgm:prSet>
      <dgm:spPr/>
    </dgm:pt>
  </dgm:ptLst>
  <dgm:cxnLst>
    <dgm:cxn modelId="{2E49791B-B4F0-4C22-A0C5-FA601F229AE1}" type="presOf" srcId="{01408B99-2B01-4BDF-95F0-B8A22D9FD2BF}" destId="{BD8A26E8-B002-4C77-9737-5E48AB908FE3}" srcOrd="0" destOrd="0" presId="urn:microsoft.com/office/officeart/2005/8/layout/hProcess9"/>
    <dgm:cxn modelId="{0FA998CE-2F73-41A7-A7AB-7C57443C5912}" type="presOf" srcId="{252C1812-FF08-43ED-B811-1C115154F9D2}" destId="{4A366F0B-E940-497F-8CBB-AAEDB52E50F3}" srcOrd="0" destOrd="0" presId="urn:microsoft.com/office/officeart/2005/8/layout/hProcess9"/>
    <dgm:cxn modelId="{4C0E32E3-0594-4F74-BF4E-3FBA6423F735}" srcId="{01408B99-2B01-4BDF-95F0-B8A22D9FD2BF}" destId="{252C1812-FF08-43ED-B811-1C115154F9D2}" srcOrd="0" destOrd="0" parTransId="{BF5EED79-6EBA-4A3A-9B23-853A0AA5F415}" sibTransId="{F0876B9C-B1F0-4732-894C-B0ED6114A08D}"/>
    <dgm:cxn modelId="{1EB01867-1AE2-41D6-99FC-7DA4C7114483}" type="presParOf" srcId="{BD8A26E8-B002-4C77-9737-5E48AB908FE3}" destId="{182A4015-5A44-4378-8B4F-9A6594E9D003}" srcOrd="0" destOrd="0" presId="urn:microsoft.com/office/officeart/2005/8/layout/hProcess9"/>
    <dgm:cxn modelId="{CBC30371-B988-4A90-9ED9-6B19612E3D7C}" type="presParOf" srcId="{BD8A26E8-B002-4C77-9737-5E48AB908FE3}" destId="{094458C5-A2F1-484A-AF80-4DC122B163DE}" srcOrd="1" destOrd="0" presId="urn:microsoft.com/office/officeart/2005/8/layout/hProcess9"/>
    <dgm:cxn modelId="{36D21F7C-E83C-48CB-86FE-BDED14EDF2CB}" type="presParOf" srcId="{094458C5-A2F1-484A-AF80-4DC122B163DE}" destId="{4A366F0B-E940-497F-8CBB-AAEDB52E50F3}" srcOrd="0" destOrd="0" presId="urn:microsoft.com/office/officeart/2005/8/layout/hProcess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427F0AE-313E-4735-AB9D-1E6ECA29467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4933D976-1332-4037-974E-065A1E8931ED}">
      <dgm:prSet custT="1"/>
      <dgm:spPr>
        <a:solidFill>
          <a:schemeClr val="accent2">
            <a:lumMod val="40000"/>
            <a:lumOff val="60000"/>
          </a:schemeClr>
        </a:solidFill>
      </dgm:spPr>
      <dgm:t>
        <a:bodyPr/>
        <a:lstStyle/>
        <a:p>
          <a:pPr algn="ctr" rtl="0">
            <a:lnSpc>
              <a:spcPct val="100000"/>
            </a:lnSpc>
            <a:spcAft>
              <a:spcPts val="0"/>
            </a:spcAft>
          </a:pPr>
          <a:r>
            <a:rPr lang="en-US" sz="3200" b="1" baseline="0" dirty="0">
              <a:solidFill>
                <a:srgbClr val="002060"/>
              </a:solidFill>
              <a:latin typeface="Times New Roman" panose="02020603050405020304" pitchFamily="18" charset="0"/>
              <a:cs typeface="Times New Roman" panose="02020603050405020304" pitchFamily="18" charset="0"/>
            </a:rPr>
            <a:t>The Hellenic Republic. </a:t>
          </a:r>
          <a:r>
            <a:rPr lang="en-US" sz="3200" b="0" baseline="0" dirty="0">
              <a:solidFill>
                <a:srgbClr val="002060"/>
              </a:solidFill>
              <a:latin typeface="Times New Roman" panose="02020603050405020304" pitchFamily="18" charset="0"/>
              <a:cs typeface="Times New Roman" panose="02020603050405020304" pitchFamily="18" charset="0"/>
            </a:rPr>
            <a:t>ADIP as a service center for quality assurance:</a:t>
          </a:r>
          <a:endParaRPr lang="ru-RU" sz="3200" b="0" baseline="0" dirty="0">
            <a:solidFill>
              <a:srgbClr val="002060"/>
            </a:solidFill>
            <a:latin typeface="Times New Roman" panose="02020603050405020304" pitchFamily="18" charset="0"/>
            <a:cs typeface="Times New Roman" panose="02020603050405020304" pitchFamily="18" charset="0"/>
          </a:endParaRPr>
        </a:p>
        <a:p>
          <a:pPr algn="ctr"/>
          <a:r>
            <a:rPr lang="en-US" sz="2000" b="0" baseline="0" dirty="0">
              <a:solidFill>
                <a:srgbClr val="002060"/>
              </a:solidFill>
              <a:latin typeface="Times New Roman" panose="02020603050405020304" pitchFamily="18" charset="0"/>
              <a:cs typeface="Times New Roman" panose="02020603050405020304" pitchFamily="18" charset="0"/>
            </a:rPr>
            <a:t>Administrative and organizational services to HEIs</a:t>
          </a:r>
          <a:endParaRPr lang="ru-RU" sz="2000" b="0" baseline="0" dirty="0">
            <a:solidFill>
              <a:srgbClr val="002060"/>
            </a:solidFill>
            <a:latin typeface="Times New Roman" panose="02020603050405020304" pitchFamily="18" charset="0"/>
            <a:cs typeface="Times New Roman" panose="02020603050405020304" pitchFamily="18" charset="0"/>
          </a:endParaRPr>
        </a:p>
        <a:p>
          <a:pPr algn="ctr" rtl="0">
            <a:lnSpc>
              <a:spcPct val="100000"/>
            </a:lnSpc>
            <a:spcAft>
              <a:spcPts val="0"/>
            </a:spcAft>
          </a:pPr>
          <a:endParaRPr lang="ru-RU" sz="1400" dirty="0">
            <a:solidFill>
              <a:srgbClr val="002060"/>
            </a:solidFill>
            <a:latin typeface="Times New Roman" panose="02020603050405020304" pitchFamily="18" charset="0"/>
            <a:cs typeface="Times New Roman" panose="02020603050405020304" pitchFamily="18" charset="0"/>
          </a:endParaRPr>
        </a:p>
      </dgm:t>
    </dgm:pt>
    <dgm:pt modelId="{35662DF1-FBEB-4CFB-A58A-A52F394133FB}" type="parTrans" cxnId="{512F79F0-C7CD-44DC-9351-4FF52444FB88}">
      <dgm:prSet/>
      <dgm:spPr/>
      <dgm:t>
        <a:bodyPr/>
        <a:lstStyle/>
        <a:p>
          <a:endParaRPr lang="ru-RU"/>
        </a:p>
      </dgm:t>
    </dgm:pt>
    <dgm:pt modelId="{205932AC-377F-474D-9476-C83CC08105AD}" type="sibTrans" cxnId="{512F79F0-C7CD-44DC-9351-4FF52444FB88}">
      <dgm:prSet/>
      <dgm:spPr/>
      <dgm:t>
        <a:bodyPr/>
        <a:lstStyle/>
        <a:p>
          <a:endParaRPr lang="ru-RU"/>
        </a:p>
      </dgm:t>
    </dgm:pt>
    <dgm:pt modelId="{4EE047E7-63E2-4D8A-9FD3-79EEB81382FD}" type="pres">
      <dgm:prSet presAssocID="{5427F0AE-313E-4735-AB9D-1E6ECA29467C}" presName="linear" presStyleCnt="0">
        <dgm:presLayoutVars>
          <dgm:animLvl val="lvl"/>
          <dgm:resizeHandles val="exact"/>
        </dgm:presLayoutVars>
      </dgm:prSet>
      <dgm:spPr/>
    </dgm:pt>
    <dgm:pt modelId="{8EB6CB57-EB20-4B6F-AB0C-95AF838DA64A}" type="pres">
      <dgm:prSet presAssocID="{4933D976-1332-4037-974E-065A1E8931ED}" presName="parentText" presStyleLbl="node1" presStyleIdx="0" presStyleCnt="1" custScaleY="275726" custLinFactNeighborX="-10289" custLinFactNeighborY="4586">
        <dgm:presLayoutVars>
          <dgm:chMax val="0"/>
          <dgm:bulletEnabled val="1"/>
        </dgm:presLayoutVars>
      </dgm:prSet>
      <dgm:spPr/>
    </dgm:pt>
  </dgm:ptLst>
  <dgm:cxnLst>
    <dgm:cxn modelId="{B3B65314-9207-456E-87B1-1018ED537AAB}" type="presOf" srcId="{4933D976-1332-4037-974E-065A1E8931ED}" destId="{8EB6CB57-EB20-4B6F-AB0C-95AF838DA64A}" srcOrd="0" destOrd="0" presId="urn:microsoft.com/office/officeart/2005/8/layout/vList2"/>
    <dgm:cxn modelId="{04576E46-4CE9-4916-82F0-30F8D04344A2}" type="presOf" srcId="{5427F0AE-313E-4735-AB9D-1E6ECA29467C}" destId="{4EE047E7-63E2-4D8A-9FD3-79EEB81382FD}" srcOrd="0" destOrd="0" presId="urn:microsoft.com/office/officeart/2005/8/layout/vList2"/>
    <dgm:cxn modelId="{512F79F0-C7CD-44DC-9351-4FF52444FB88}" srcId="{5427F0AE-313E-4735-AB9D-1E6ECA29467C}" destId="{4933D976-1332-4037-974E-065A1E8931ED}" srcOrd="0" destOrd="0" parTransId="{35662DF1-FBEB-4CFB-A58A-A52F394133FB}" sibTransId="{205932AC-377F-474D-9476-C83CC08105AD}"/>
    <dgm:cxn modelId="{6FA0C140-35C0-412E-AB69-F85C6AD648CD}" type="presParOf" srcId="{4EE047E7-63E2-4D8A-9FD3-79EEB81382FD}" destId="{8EB6CB57-EB20-4B6F-AB0C-95AF838DA64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2A15866-B1DD-4889-BCC1-229B8CBCC4E5}" type="doc">
      <dgm:prSet loTypeId="urn:microsoft.com/office/officeart/2005/8/layout/vList3#2" loCatId="list" qsTypeId="urn:microsoft.com/office/officeart/2005/8/quickstyle/3d5" qsCatId="3D" csTypeId="urn:microsoft.com/office/officeart/2005/8/colors/accent1_2" csCatId="accent1" phldr="1"/>
      <dgm:spPr/>
      <dgm:t>
        <a:bodyPr/>
        <a:lstStyle/>
        <a:p>
          <a:endParaRPr lang="ru-RU"/>
        </a:p>
      </dgm:t>
    </dgm:pt>
    <dgm:pt modelId="{82C24064-0CFA-4BE8-9525-DB66218A9023}">
      <dgm:prSet custT="1"/>
      <dgm:spPr>
        <a:solidFill>
          <a:srgbClr val="002060"/>
        </a:solidFill>
      </dgm:spPr>
      <dgm:t>
        <a:bodyPr/>
        <a:lstStyle/>
        <a:p>
          <a:pPr rtl="0"/>
          <a:r>
            <a:rPr lang="en-US" sz="2400" b="1" dirty="0">
              <a:solidFill>
                <a:schemeClr val="bg1"/>
              </a:solidFill>
              <a:latin typeface="Times New Roman" panose="02020603050405020304" pitchFamily="18" charset="0"/>
              <a:cs typeface="Times New Roman" panose="02020603050405020304" pitchFamily="18" charset="0"/>
            </a:rPr>
            <a:t>Objective: to develop a unified framework program to ensure the quality of teaching and research in the HEI</a:t>
          </a:r>
          <a:endParaRPr lang="ru-RU"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2AB8EE6-06AB-42C9-8D20-083335587C50}" type="parTrans" cxnId="{E4910E7C-AB23-439E-B709-4FC5FFCD737F}">
      <dgm:prSet/>
      <dgm:spPr/>
      <dgm:t>
        <a:bodyPr/>
        <a:lstStyle/>
        <a:p>
          <a:endParaRPr lang="ru-RU"/>
        </a:p>
      </dgm:t>
    </dgm:pt>
    <dgm:pt modelId="{1C947B95-9026-41FC-A22B-9FC9CE105482}" type="sibTrans" cxnId="{E4910E7C-AB23-439E-B709-4FC5FFCD737F}">
      <dgm:prSet/>
      <dgm:spPr/>
      <dgm:t>
        <a:bodyPr/>
        <a:lstStyle/>
        <a:p>
          <a:endParaRPr lang="ru-RU"/>
        </a:p>
      </dgm:t>
    </dgm:pt>
    <dgm:pt modelId="{68611A5A-041A-45E2-9512-3CD9C1A5B03B}" type="pres">
      <dgm:prSet presAssocID="{92A15866-B1DD-4889-BCC1-229B8CBCC4E5}" presName="linearFlow" presStyleCnt="0">
        <dgm:presLayoutVars>
          <dgm:dir/>
          <dgm:resizeHandles val="exact"/>
        </dgm:presLayoutVars>
      </dgm:prSet>
      <dgm:spPr/>
    </dgm:pt>
    <dgm:pt modelId="{086722F3-6877-4D0D-BE6F-61152BBF44DE}" type="pres">
      <dgm:prSet presAssocID="{82C24064-0CFA-4BE8-9525-DB66218A9023}" presName="composite" presStyleCnt="0"/>
      <dgm:spPr/>
    </dgm:pt>
    <dgm:pt modelId="{3AB1756D-C368-47DF-8786-A423FBA3793D}" type="pres">
      <dgm:prSet presAssocID="{82C24064-0CFA-4BE8-9525-DB66218A9023}" presName="imgShp" presStyleLbl="fgImgPlace1" presStyleIdx="0" presStyleCnt="1" custScaleX="44702" custScaleY="39626" custLinFactNeighborX="-35424" custLinFactNeighborY="1752"/>
      <dgm:spPr>
        <a:blipFill rotWithShape="1">
          <a:blip xmlns:r="http://schemas.openxmlformats.org/officeDocument/2006/relationships" r:embed="rId1"/>
          <a:stretch>
            <a:fillRect/>
          </a:stretch>
        </a:blipFill>
      </dgm:spPr>
    </dgm:pt>
    <dgm:pt modelId="{59A3C496-D225-43CD-B3DC-A31FAB0291CA}" type="pres">
      <dgm:prSet presAssocID="{82C24064-0CFA-4BE8-9525-DB66218A9023}" presName="txShp" presStyleLbl="node1" presStyleIdx="0" presStyleCnt="1" custScaleX="146755">
        <dgm:presLayoutVars>
          <dgm:bulletEnabled val="1"/>
        </dgm:presLayoutVars>
      </dgm:prSet>
      <dgm:spPr/>
    </dgm:pt>
  </dgm:ptLst>
  <dgm:cxnLst>
    <dgm:cxn modelId="{1F69EC4C-708F-4D2C-965E-FB30F68E1DDE}" type="presOf" srcId="{92A15866-B1DD-4889-BCC1-229B8CBCC4E5}" destId="{68611A5A-041A-45E2-9512-3CD9C1A5B03B}" srcOrd="0" destOrd="0" presId="urn:microsoft.com/office/officeart/2005/8/layout/vList3#2"/>
    <dgm:cxn modelId="{EE3CDB54-6DFC-4BA0-BDFD-498F571C4423}" type="presOf" srcId="{82C24064-0CFA-4BE8-9525-DB66218A9023}" destId="{59A3C496-D225-43CD-B3DC-A31FAB0291CA}" srcOrd="0" destOrd="0" presId="urn:microsoft.com/office/officeart/2005/8/layout/vList3#2"/>
    <dgm:cxn modelId="{E4910E7C-AB23-439E-B709-4FC5FFCD737F}" srcId="{92A15866-B1DD-4889-BCC1-229B8CBCC4E5}" destId="{82C24064-0CFA-4BE8-9525-DB66218A9023}" srcOrd="0" destOrd="0" parTransId="{F2AB8EE6-06AB-42C9-8D20-083335587C50}" sibTransId="{1C947B95-9026-41FC-A22B-9FC9CE105482}"/>
    <dgm:cxn modelId="{CD65A3A2-6DF3-47FD-AFBD-E15D3E5B8BC4}" type="presParOf" srcId="{68611A5A-041A-45E2-9512-3CD9C1A5B03B}" destId="{086722F3-6877-4D0D-BE6F-61152BBF44DE}" srcOrd="0" destOrd="0" presId="urn:microsoft.com/office/officeart/2005/8/layout/vList3#2"/>
    <dgm:cxn modelId="{F2270818-3A92-4D2B-95D0-EE64617D5B5F}" type="presParOf" srcId="{086722F3-6877-4D0D-BE6F-61152BBF44DE}" destId="{3AB1756D-C368-47DF-8786-A423FBA3793D}" srcOrd="0" destOrd="0" presId="urn:microsoft.com/office/officeart/2005/8/layout/vList3#2"/>
    <dgm:cxn modelId="{938FA783-17E0-453C-8C0C-7CDD2C6FDECF}" type="presParOf" srcId="{086722F3-6877-4D0D-BE6F-61152BBF44DE}" destId="{59A3C496-D225-43CD-B3DC-A31FAB0291CA}" srcOrd="1" destOrd="0" presId="urn:microsoft.com/office/officeart/2005/8/layout/vList3#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65FBC-4756-4D0D-8241-40A13C7DF7FD}" type="doc">
      <dgm:prSet loTypeId="urn:microsoft.com/office/officeart/2005/8/layout/venn1" loCatId="relationship" qsTypeId="urn:microsoft.com/office/officeart/2005/8/quickstyle/3d2#3" qsCatId="3D" csTypeId="urn:microsoft.com/office/officeart/2005/8/colors/accent1_2" csCatId="accent1" phldr="1"/>
      <dgm:spPr/>
      <dgm:t>
        <a:bodyPr/>
        <a:lstStyle/>
        <a:p>
          <a:endParaRPr lang="ru-RU"/>
        </a:p>
      </dgm:t>
    </dgm:pt>
    <dgm:pt modelId="{05EDF8B2-360A-4825-8AF9-9744AEE37622}">
      <dgm:prSet custT="1"/>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Partnership</a:t>
          </a:r>
          <a:endParaRPr lang="ru-RU" sz="1050" dirty="0">
            <a:solidFill>
              <a:srgbClr val="002060"/>
            </a:solidFill>
            <a:latin typeface="Times New Roman" panose="02020603050405020304" pitchFamily="18" charset="0"/>
            <a:cs typeface="Times New Roman" panose="02020603050405020304" pitchFamily="18" charset="0"/>
          </a:endParaRPr>
        </a:p>
      </dgm:t>
    </dgm:pt>
    <dgm:pt modelId="{4E201875-3A6F-4948-976A-BC233ED936B6}" type="parTrans" cxnId="{6CA86754-6B55-4026-8D99-86A9DD4E7DB4}">
      <dgm:prSet/>
      <dgm:spPr/>
      <dgm:t>
        <a:bodyPr/>
        <a:lstStyle/>
        <a:p>
          <a:endParaRPr lang="ru-RU"/>
        </a:p>
      </dgm:t>
    </dgm:pt>
    <dgm:pt modelId="{9E9C9BF2-5938-4934-8C1F-60F3B4B88BB4}" type="sibTrans" cxnId="{6CA86754-6B55-4026-8D99-86A9DD4E7DB4}">
      <dgm:prSet/>
      <dgm:spPr/>
      <dgm:t>
        <a:bodyPr/>
        <a:lstStyle/>
        <a:p>
          <a:endParaRPr lang="ru-RU"/>
        </a:p>
      </dgm:t>
    </dgm:pt>
    <dgm:pt modelId="{2CE8F461-AB1D-41BF-BE6F-A8269BA0BB40}">
      <dgm:prSet custT="1"/>
      <dgm:spPr/>
      <dgm:t>
        <a:bodyPr/>
        <a:lstStyle/>
        <a:p>
          <a:pPr rtl="0"/>
          <a:r>
            <a:rPr lang="en-US" sz="1800" dirty="0">
              <a:solidFill>
                <a:srgbClr val="002060"/>
              </a:solidFill>
              <a:latin typeface="Times New Roman" panose="02020603050405020304" pitchFamily="18" charset="0"/>
              <a:cs typeface="Times New Roman" panose="02020603050405020304" pitchFamily="18" charset="0"/>
            </a:rPr>
            <a:t>innovation</a:t>
          </a:r>
          <a:r>
            <a:rPr lang="ru-RU" sz="1600" dirty="0">
              <a:solidFill>
                <a:srgbClr val="002060"/>
              </a:solidFill>
              <a:latin typeface="Times New Roman" panose="02020603050405020304" pitchFamily="18" charset="0"/>
              <a:cs typeface="Times New Roman" panose="02020603050405020304" pitchFamily="18" charset="0"/>
            </a:rPr>
            <a:t> </a:t>
          </a:r>
        </a:p>
      </dgm:t>
    </dgm:pt>
    <dgm:pt modelId="{7A727AD8-3D0E-4844-9522-B4101BF5F1AA}" type="parTrans" cxnId="{74547E99-3488-4FEC-BE60-B9D01BB9CD0B}">
      <dgm:prSet/>
      <dgm:spPr/>
      <dgm:t>
        <a:bodyPr/>
        <a:lstStyle/>
        <a:p>
          <a:endParaRPr lang="ru-RU"/>
        </a:p>
      </dgm:t>
    </dgm:pt>
    <dgm:pt modelId="{4F50F5E9-DE8D-4C10-9C36-DCE064B11461}" type="sibTrans" cxnId="{74547E99-3488-4FEC-BE60-B9D01BB9CD0B}">
      <dgm:prSet/>
      <dgm:spPr/>
      <dgm:t>
        <a:bodyPr/>
        <a:lstStyle/>
        <a:p>
          <a:endParaRPr lang="ru-RU"/>
        </a:p>
      </dgm:t>
    </dgm:pt>
    <dgm:pt modelId="{324FA32A-F42C-4B1A-A9E4-805E8FB328C6}">
      <dgm:prSet custT="1"/>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integrity</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C18DB10A-8274-4CA4-8C0F-6C2B7D42B5A4}" type="parTrans" cxnId="{A9601B48-B412-493E-A6D8-0C7A42C8D505}">
      <dgm:prSet/>
      <dgm:spPr/>
      <dgm:t>
        <a:bodyPr/>
        <a:lstStyle/>
        <a:p>
          <a:endParaRPr lang="ru-RU"/>
        </a:p>
      </dgm:t>
    </dgm:pt>
    <dgm:pt modelId="{96B47B22-CA2E-4438-85C9-7CED10C22473}" type="sibTrans" cxnId="{A9601B48-B412-493E-A6D8-0C7A42C8D505}">
      <dgm:prSet/>
      <dgm:spPr/>
      <dgm:t>
        <a:bodyPr/>
        <a:lstStyle/>
        <a:p>
          <a:endParaRPr lang="ru-RU"/>
        </a:p>
      </dgm:t>
    </dgm:pt>
    <dgm:pt modelId="{1EAA20EC-81FD-4BAB-9B9D-47151F8B02E6}">
      <dgm:prSet custT="1"/>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openness</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26BA2540-93FD-486D-95B8-5D5075FCC89C}" type="parTrans" cxnId="{160BACE5-901B-41EF-9CE8-73B7460E2FED}">
      <dgm:prSet/>
      <dgm:spPr/>
      <dgm:t>
        <a:bodyPr/>
        <a:lstStyle/>
        <a:p>
          <a:endParaRPr lang="ru-RU"/>
        </a:p>
      </dgm:t>
    </dgm:pt>
    <dgm:pt modelId="{F7E541FF-F4A5-4313-9D59-E283E8C31D61}" type="sibTrans" cxnId="{160BACE5-901B-41EF-9CE8-73B7460E2FED}">
      <dgm:prSet/>
      <dgm:spPr/>
      <dgm:t>
        <a:bodyPr/>
        <a:lstStyle/>
        <a:p>
          <a:endParaRPr lang="ru-RU"/>
        </a:p>
      </dgm:t>
    </dgm:pt>
    <dgm:pt modelId="{29554E7F-42F1-4F02-97F1-94443B1CD0EC}">
      <dgm:prSet custT="1"/>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transparency</a:t>
          </a:r>
          <a:endParaRPr lang="ru-RU" sz="1050" dirty="0">
            <a:solidFill>
              <a:srgbClr val="002060"/>
            </a:solidFill>
            <a:latin typeface="Times New Roman" panose="02020603050405020304" pitchFamily="18" charset="0"/>
            <a:cs typeface="Times New Roman" panose="02020603050405020304" pitchFamily="18" charset="0"/>
          </a:endParaRPr>
        </a:p>
      </dgm:t>
    </dgm:pt>
    <dgm:pt modelId="{B3054136-6280-42DD-AA3B-39B88E70A90C}" type="parTrans" cxnId="{C8063E45-43C5-4229-8B19-4B36320F1059}">
      <dgm:prSet/>
      <dgm:spPr/>
      <dgm:t>
        <a:bodyPr/>
        <a:lstStyle/>
        <a:p>
          <a:endParaRPr lang="ru-RU"/>
        </a:p>
      </dgm:t>
    </dgm:pt>
    <dgm:pt modelId="{DD205A11-BECA-4D2E-A437-8B43EF0876B4}" type="sibTrans" cxnId="{C8063E45-43C5-4229-8B19-4B36320F1059}">
      <dgm:prSet/>
      <dgm:spPr/>
      <dgm:t>
        <a:bodyPr/>
        <a:lstStyle/>
        <a:p>
          <a:endParaRPr lang="ru-RU"/>
        </a:p>
      </dgm:t>
    </dgm:pt>
    <dgm:pt modelId="{8E62E548-4E10-4B2E-841D-CAEE94542784}">
      <dgm:prSet custT="1"/>
      <dgm:spPr/>
      <dgm:t>
        <a:bodyPr/>
        <a:lstStyle/>
        <a:p>
          <a:pPr rtl="0"/>
          <a:r>
            <a:rPr lang="en-US" sz="1800" dirty="0">
              <a:solidFill>
                <a:srgbClr val="002060"/>
              </a:solidFill>
              <a:latin typeface="Times New Roman" panose="02020603050405020304" pitchFamily="18" charset="0"/>
              <a:cs typeface="Times New Roman" panose="02020603050405020304" pitchFamily="18" charset="0"/>
            </a:rPr>
            <a:t>professionalism</a:t>
          </a:r>
          <a:endParaRPr lang="ru-RU" sz="1050" dirty="0">
            <a:solidFill>
              <a:srgbClr val="002060"/>
            </a:solidFill>
            <a:latin typeface="Times New Roman" panose="02020603050405020304" pitchFamily="18" charset="0"/>
            <a:cs typeface="Times New Roman" panose="02020603050405020304" pitchFamily="18" charset="0"/>
          </a:endParaRPr>
        </a:p>
      </dgm:t>
    </dgm:pt>
    <dgm:pt modelId="{05D81E62-5CCC-4AF2-B083-DDEDED795027}" type="parTrans" cxnId="{421EBE8C-FFF8-4618-B7FD-E62F168D1453}">
      <dgm:prSet/>
      <dgm:spPr/>
      <dgm:t>
        <a:bodyPr/>
        <a:lstStyle/>
        <a:p>
          <a:endParaRPr lang="ru-RU"/>
        </a:p>
      </dgm:t>
    </dgm:pt>
    <dgm:pt modelId="{A316E137-B5BC-4A1A-9980-11C3EF01090D}" type="sibTrans" cxnId="{421EBE8C-FFF8-4618-B7FD-E62F168D1453}">
      <dgm:prSet/>
      <dgm:spPr/>
      <dgm:t>
        <a:bodyPr/>
        <a:lstStyle/>
        <a:p>
          <a:endParaRPr lang="ru-RU"/>
        </a:p>
      </dgm:t>
    </dgm:pt>
    <dgm:pt modelId="{A363D2AC-DBD9-4B7A-BEFA-8BE6C5B27E6C}">
      <dgm:prSet custT="1"/>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trust</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0D47BB1D-0AC5-4171-AFBE-956CC5EB4787}" type="parTrans" cxnId="{C69E6BF7-32C7-4609-87BC-CFAA8F14572C}">
      <dgm:prSet/>
      <dgm:spPr/>
      <dgm:t>
        <a:bodyPr/>
        <a:lstStyle/>
        <a:p>
          <a:endParaRPr lang="ru-RU"/>
        </a:p>
      </dgm:t>
    </dgm:pt>
    <dgm:pt modelId="{A9C64A51-7A34-4397-A381-F1D0C32FCB16}" type="sibTrans" cxnId="{C69E6BF7-32C7-4609-87BC-CFAA8F14572C}">
      <dgm:prSet/>
      <dgm:spPr/>
      <dgm:t>
        <a:bodyPr/>
        <a:lstStyle/>
        <a:p>
          <a:endParaRPr lang="ru-RU"/>
        </a:p>
      </dgm:t>
    </dgm:pt>
    <dgm:pt modelId="{B879EDD5-D756-409B-9E26-30A15ABEA14C}" type="pres">
      <dgm:prSet presAssocID="{A7965FBC-4756-4D0D-8241-40A13C7DF7FD}" presName="compositeShape" presStyleCnt="0">
        <dgm:presLayoutVars>
          <dgm:chMax val="7"/>
          <dgm:dir/>
          <dgm:resizeHandles val="exact"/>
        </dgm:presLayoutVars>
      </dgm:prSet>
      <dgm:spPr/>
    </dgm:pt>
    <dgm:pt modelId="{4DF3F478-3B64-4B9E-BD59-A69C3B79DDBA}" type="pres">
      <dgm:prSet presAssocID="{05EDF8B2-360A-4825-8AF9-9744AEE37622}" presName="circ1" presStyleLbl="vennNode1" presStyleIdx="0" presStyleCnt="7"/>
      <dgm:spPr/>
    </dgm:pt>
    <dgm:pt modelId="{CD35FB90-16D7-4CE0-A852-35D98E01BC32}" type="pres">
      <dgm:prSet presAssocID="{05EDF8B2-360A-4825-8AF9-9744AEE37622}" presName="circ1Tx" presStyleLbl="revTx" presStyleIdx="0" presStyleCnt="0" custScaleX="163900" custLinFactNeighborX="-23641" custLinFactNeighborY="1178">
        <dgm:presLayoutVars>
          <dgm:chMax val="0"/>
          <dgm:chPref val="0"/>
          <dgm:bulletEnabled val="1"/>
        </dgm:presLayoutVars>
      </dgm:prSet>
      <dgm:spPr/>
    </dgm:pt>
    <dgm:pt modelId="{C9F41AFC-AD7F-4BAF-80EF-C501DE47715C}" type="pres">
      <dgm:prSet presAssocID="{2CE8F461-AB1D-41BF-BE6F-A8269BA0BB40}" presName="circ2" presStyleLbl="vennNode1" presStyleIdx="1" presStyleCnt="7"/>
      <dgm:spPr/>
    </dgm:pt>
    <dgm:pt modelId="{3C04D81D-8888-42C1-B9A1-41F5C253DDD0}" type="pres">
      <dgm:prSet presAssocID="{2CE8F461-AB1D-41BF-BE6F-A8269BA0BB40}" presName="circ2Tx" presStyleLbl="revTx" presStyleIdx="0" presStyleCnt="0" custScaleX="191568" custLinFactNeighborX="38347" custLinFactNeighborY="11126">
        <dgm:presLayoutVars>
          <dgm:chMax val="0"/>
          <dgm:chPref val="0"/>
          <dgm:bulletEnabled val="1"/>
        </dgm:presLayoutVars>
      </dgm:prSet>
      <dgm:spPr/>
    </dgm:pt>
    <dgm:pt modelId="{48CBC358-3A95-4F1B-B3D4-2DF7F0744ED2}" type="pres">
      <dgm:prSet presAssocID="{324FA32A-F42C-4B1A-A9E4-805E8FB328C6}" presName="circ3" presStyleLbl="vennNode1" presStyleIdx="2" presStyleCnt="7"/>
      <dgm:spPr/>
    </dgm:pt>
    <dgm:pt modelId="{160B3142-42C5-42AB-A80C-BC1B4EA73F0C}" type="pres">
      <dgm:prSet presAssocID="{324FA32A-F42C-4B1A-A9E4-805E8FB328C6}" presName="circ3Tx" presStyleLbl="revTx" presStyleIdx="0" presStyleCnt="0" custScaleX="202086" custLinFactNeighborX="47589" custLinFactNeighborY="-6576">
        <dgm:presLayoutVars>
          <dgm:chMax val="0"/>
          <dgm:chPref val="0"/>
          <dgm:bulletEnabled val="1"/>
        </dgm:presLayoutVars>
      </dgm:prSet>
      <dgm:spPr/>
    </dgm:pt>
    <dgm:pt modelId="{62023961-1A33-40BB-978C-941CAF164E53}" type="pres">
      <dgm:prSet presAssocID="{1EAA20EC-81FD-4BAB-9B9D-47151F8B02E6}" presName="circ4" presStyleLbl="vennNode1" presStyleIdx="3" presStyleCnt="7"/>
      <dgm:spPr/>
    </dgm:pt>
    <dgm:pt modelId="{56EDB12D-415E-4910-BFC9-7C3B206FD1A1}" type="pres">
      <dgm:prSet presAssocID="{1EAA20EC-81FD-4BAB-9B9D-47151F8B02E6}" presName="circ4Tx" presStyleLbl="revTx" presStyleIdx="0" presStyleCnt="0" custScaleX="183404" custLinFactNeighborX="16721" custLinFactNeighborY="-12755">
        <dgm:presLayoutVars>
          <dgm:chMax val="0"/>
          <dgm:chPref val="0"/>
          <dgm:bulletEnabled val="1"/>
        </dgm:presLayoutVars>
      </dgm:prSet>
      <dgm:spPr/>
    </dgm:pt>
    <dgm:pt modelId="{A3DED3E1-D676-4F90-ACC5-663BD15CDC1E}" type="pres">
      <dgm:prSet presAssocID="{29554E7F-42F1-4F02-97F1-94443B1CD0EC}" presName="circ5" presStyleLbl="vennNode1" presStyleIdx="4" presStyleCnt="7"/>
      <dgm:spPr/>
    </dgm:pt>
    <dgm:pt modelId="{5B847A69-71E6-4A8B-8FF5-417252FAA61F}" type="pres">
      <dgm:prSet presAssocID="{29554E7F-42F1-4F02-97F1-94443B1CD0EC}" presName="circ5Tx" presStyleLbl="revTx" presStyleIdx="0" presStyleCnt="0" custScaleX="151483" custLinFactNeighborX="-16380" custLinFactNeighborY="-12755">
        <dgm:presLayoutVars>
          <dgm:chMax val="0"/>
          <dgm:chPref val="0"/>
          <dgm:bulletEnabled val="1"/>
        </dgm:presLayoutVars>
      </dgm:prSet>
      <dgm:spPr/>
    </dgm:pt>
    <dgm:pt modelId="{A9C1A803-6FE8-465C-959D-E4E1047DCCC5}" type="pres">
      <dgm:prSet presAssocID="{8E62E548-4E10-4B2E-841D-CAEE94542784}" presName="circ6" presStyleLbl="vennNode1" presStyleIdx="5" presStyleCnt="7"/>
      <dgm:spPr/>
    </dgm:pt>
    <dgm:pt modelId="{77CF6E38-F6A9-4F6A-AB9C-77B0FA41D5D2}" type="pres">
      <dgm:prSet presAssocID="{8E62E548-4E10-4B2E-841D-CAEE94542784}" presName="circ6Tx" presStyleLbl="revTx" presStyleIdx="0" presStyleCnt="0" custScaleX="204839" custLinFactNeighborX="-38603" custLinFactNeighborY="-1180">
        <dgm:presLayoutVars>
          <dgm:chMax val="0"/>
          <dgm:chPref val="0"/>
          <dgm:bulletEnabled val="1"/>
        </dgm:presLayoutVars>
      </dgm:prSet>
      <dgm:spPr/>
    </dgm:pt>
    <dgm:pt modelId="{46FF6850-D275-4CEE-879E-436BB3277E88}" type="pres">
      <dgm:prSet presAssocID="{A363D2AC-DBD9-4B7A-BEFA-8BE6C5B27E6C}" presName="circ7" presStyleLbl="vennNode1" presStyleIdx="6" presStyleCnt="7"/>
      <dgm:spPr/>
    </dgm:pt>
    <dgm:pt modelId="{26BC638F-5191-4ECA-8F4E-17DD520D3F14}" type="pres">
      <dgm:prSet presAssocID="{A363D2AC-DBD9-4B7A-BEFA-8BE6C5B27E6C}" presName="circ7Tx" presStyleLbl="revTx" presStyleIdx="0" presStyleCnt="0" custScaleX="143834" custLinFactNeighborX="-8068" custLinFactNeighborY="-2648">
        <dgm:presLayoutVars>
          <dgm:chMax val="0"/>
          <dgm:chPref val="0"/>
          <dgm:bulletEnabled val="1"/>
        </dgm:presLayoutVars>
      </dgm:prSet>
      <dgm:spPr/>
    </dgm:pt>
  </dgm:ptLst>
  <dgm:cxnLst>
    <dgm:cxn modelId="{D743B301-6F71-468D-A3D5-8BBF4BFB9BA2}" type="presOf" srcId="{1EAA20EC-81FD-4BAB-9B9D-47151F8B02E6}" destId="{56EDB12D-415E-4910-BFC9-7C3B206FD1A1}" srcOrd="0" destOrd="0" presId="urn:microsoft.com/office/officeart/2005/8/layout/venn1"/>
    <dgm:cxn modelId="{8B45970C-05C8-46E5-9B57-A23F70287ECB}" type="presOf" srcId="{8E62E548-4E10-4B2E-841D-CAEE94542784}" destId="{77CF6E38-F6A9-4F6A-AB9C-77B0FA41D5D2}" srcOrd="0" destOrd="0" presId="urn:microsoft.com/office/officeart/2005/8/layout/venn1"/>
    <dgm:cxn modelId="{D89F8624-5B6C-4CB9-A6E4-E7D3E5A838B0}" type="presOf" srcId="{A7965FBC-4756-4D0D-8241-40A13C7DF7FD}" destId="{B879EDD5-D756-409B-9E26-30A15ABEA14C}" srcOrd="0" destOrd="0" presId="urn:microsoft.com/office/officeart/2005/8/layout/venn1"/>
    <dgm:cxn modelId="{C8063E45-43C5-4229-8B19-4B36320F1059}" srcId="{A7965FBC-4756-4D0D-8241-40A13C7DF7FD}" destId="{29554E7F-42F1-4F02-97F1-94443B1CD0EC}" srcOrd="4" destOrd="0" parTransId="{B3054136-6280-42DD-AA3B-39B88E70A90C}" sibTransId="{DD205A11-BECA-4D2E-A437-8B43EF0876B4}"/>
    <dgm:cxn modelId="{F39ED066-AE57-460F-820D-02F053DDF93E}" type="presOf" srcId="{29554E7F-42F1-4F02-97F1-94443B1CD0EC}" destId="{5B847A69-71E6-4A8B-8FF5-417252FAA61F}" srcOrd="0" destOrd="0" presId="urn:microsoft.com/office/officeart/2005/8/layout/venn1"/>
    <dgm:cxn modelId="{A9601B48-B412-493E-A6D8-0C7A42C8D505}" srcId="{A7965FBC-4756-4D0D-8241-40A13C7DF7FD}" destId="{324FA32A-F42C-4B1A-A9E4-805E8FB328C6}" srcOrd="2" destOrd="0" parTransId="{C18DB10A-8274-4CA4-8C0F-6C2B7D42B5A4}" sibTransId="{96B47B22-CA2E-4438-85C9-7CED10C22473}"/>
    <dgm:cxn modelId="{0BAA3748-E4B2-4760-8209-29FD1E55F2BB}" type="presOf" srcId="{324FA32A-F42C-4B1A-A9E4-805E8FB328C6}" destId="{160B3142-42C5-42AB-A80C-BC1B4EA73F0C}" srcOrd="0" destOrd="0" presId="urn:microsoft.com/office/officeart/2005/8/layout/venn1"/>
    <dgm:cxn modelId="{6CA86754-6B55-4026-8D99-86A9DD4E7DB4}" srcId="{A7965FBC-4756-4D0D-8241-40A13C7DF7FD}" destId="{05EDF8B2-360A-4825-8AF9-9744AEE37622}" srcOrd="0" destOrd="0" parTransId="{4E201875-3A6F-4948-976A-BC233ED936B6}" sibTransId="{9E9C9BF2-5938-4934-8C1F-60F3B4B88BB4}"/>
    <dgm:cxn modelId="{421EBE8C-FFF8-4618-B7FD-E62F168D1453}" srcId="{A7965FBC-4756-4D0D-8241-40A13C7DF7FD}" destId="{8E62E548-4E10-4B2E-841D-CAEE94542784}" srcOrd="5" destOrd="0" parTransId="{05D81E62-5CCC-4AF2-B083-DDEDED795027}" sibTransId="{A316E137-B5BC-4A1A-9980-11C3EF01090D}"/>
    <dgm:cxn modelId="{74547E99-3488-4FEC-BE60-B9D01BB9CD0B}" srcId="{A7965FBC-4756-4D0D-8241-40A13C7DF7FD}" destId="{2CE8F461-AB1D-41BF-BE6F-A8269BA0BB40}" srcOrd="1" destOrd="0" parTransId="{7A727AD8-3D0E-4844-9522-B4101BF5F1AA}" sibTransId="{4F50F5E9-DE8D-4C10-9C36-DCE064B11461}"/>
    <dgm:cxn modelId="{73FF6F9B-A915-4647-8F4C-3078236E14C7}" type="presOf" srcId="{05EDF8B2-360A-4825-8AF9-9744AEE37622}" destId="{CD35FB90-16D7-4CE0-A852-35D98E01BC32}" srcOrd="0" destOrd="0" presId="urn:microsoft.com/office/officeart/2005/8/layout/venn1"/>
    <dgm:cxn modelId="{4FE73CBB-A9DD-42E3-B5EE-57B68C171C18}" type="presOf" srcId="{2CE8F461-AB1D-41BF-BE6F-A8269BA0BB40}" destId="{3C04D81D-8888-42C1-B9A1-41F5C253DDD0}" srcOrd="0" destOrd="0" presId="urn:microsoft.com/office/officeart/2005/8/layout/venn1"/>
    <dgm:cxn modelId="{7A4AEBD3-ABFD-445B-9566-F153E25D622B}" type="presOf" srcId="{A363D2AC-DBD9-4B7A-BEFA-8BE6C5B27E6C}" destId="{26BC638F-5191-4ECA-8F4E-17DD520D3F14}" srcOrd="0" destOrd="0" presId="urn:microsoft.com/office/officeart/2005/8/layout/venn1"/>
    <dgm:cxn modelId="{160BACE5-901B-41EF-9CE8-73B7460E2FED}" srcId="{A7965FBC-4756-4D0D-8241-40A13C7DF7FD}" destId="{1EAA20EC-81FD-4BAB-9B9D-47151F8B02E6}" srcOrd="3" destOrd="0" parTransId="{26BA2540-93FD-486D-95B8-5D5075FCC89C}" sibTransId="{F7E541FF-F4A5-4313-9D59-E283E8C31D61}"/>
    <dgm:cxn modelId="{C69E6BF7-32C7-4609-87BC-CFAA8F14572C}" srcId="{A7965FBC-4756-4D0D-8241-40A13C7DF7FD}" destId="{A363D2AC-DBD9-4B7A-BEFA-8BE6C5B27E6C}" srcOrd="6" destOrd="0" parTransId="{0D47BB1D-0AC5-4171-AFBE-956CC5EB4787}" sibTransId="{A9C64A51-7A34-4397-A381-F1D0C32FCB16}"/>
    <dgm:cxn modelId="{0482CE04-DFC6-49C3-BE3F-1ED7A623E675}" type="presParOf" srcId="{B879EDD5-D756-409B-9E26-30A15ABEA14C}" destId="{4DF3F478-3B64-4B9E-BD59-A69C3B79DDBA}" srcOrd="0" destOrd="0" presId="urn:microsoft.com/office/officeart/2005/8/layout/venn1"/>
    <dgm:cxn modelId="{73936A06-307C-4CFA-8430-AF0435E2BD78}" type="presParOf" srcId="{B879EDD5-D756-409B-9E26-30A15ABEA14C}" destId="{CD35FB90-16D7-4CE0-A852-35D98E01BC32}" srcOrd="1" destOrd="0" presId="urn:microsoft.com/office/officeart/2005/8/layout/venn1"/>
    <dgm:cxn modelId="{7D5B4E1A-1102-41DE-840C-4D386AE29E11}" type="presParOf" srcId="{B879EDD5-D756-409B-9E26-30A15ABEA14C}" destId="{C9F41AFC-AD7F-4BAF-80EF-C501DE47715C}" srcOrd="2" destOrd="0" presId="urn:microsoft.com/office/officeart/2005/8/layout/venn1"/>
    <dgm:cxn modelId="{B71DF78B-F3FB-4604-935F-191DDB1DE05D}" type="presParOf" srcId="{B879EDD5-D756-409B-9E26-30A15ABEA14C}" destId="{3C04D81D-8888-42C1-B9A1-41F5C253DDD0}" srcOrd="3" destOrd="0" presId="urn:microsoft.com/office/officeart/2005/8/layout/venn1"/>
    <dgm:cxn modelId="{569F7034-0348-4C8F-A626-B612A90335B3}" type="presParOf" srcId="{B879EDD5-D756-409B-9E26-30A15ABEA14C}" destId="{48CBC358-3A95-4F1B-B3D4-2DF7F0744ED2}" srcOrd="4" destOrd="0" presId="urn:microsoft.com/office/officeart/2005/8/layout/venn1"/>
    <dgm:cxn modelId="{70124380-B9DA-4B3E-AEBB-99DEF06DE52C}" type="presParOf" srcId="{B879EDD5-D756-409B-9E26-30A15ABEA14C}" destId="{160B3142-42C5-42AB-A80C-BC1B4EA73F0C}" srcOrd="5" destOrd="0" presId="urn:microsoft.com/office/officeart/2005/8/layout/venn1"/>
    <dgm:cxn modelId="{B5E99A2D-90C1-4AD7-8BAA-106A92035AD1}" type="presParOf" srcId="{B879EDD5-D756-409B-9E26-30A15ABEA14C}" destId="{62023961-1A33-40BB-978C-941CAF164E53}" srcOrd="6" destOrd="0" presId="urn:microsoft.com/office/officeart/2005/8/layout/venn1"/>
    <dgm:cxn modelId="{BF3B1F80-B714-42A9-9C2A-7DC83D1EB5F3}" type="presParOf" srcId="{B879EDD5-D756-409B-9E26-30A15ABEA14C}" destId="{56EDB12D-415E-4910-BFC9-7C3B206FD1A1}" srcOrd="7" destOrd="0" presId="urn:microsoft.com/office/officeart/2005/8/layout/venn1"/>
    <dgm:cxn modelId="{35CB290A-7B07-4E83-AB73-1E0969968F7A}" type="presParOf" srcId="{B879EDD5-D756-409B-9E26-30A15ABEA14C}" destId="{A3DED3E1-D676-4F90-ACC5-663BD15CDC1E}" srcOrd="8" destOrd="0" presId="urn:microsoft.com/office/officeart/2005/8/layout/venn1"/>
    <dgm:cxn modelId="{62E53D7D-8670-4E1A-8E3C-36A4087D81E2}" type="presParOf" srcId="{B879EDD5-D756-409B-9E26-30A15ABEA14C}" destId="{5B847A69-71E6-4A8B-8FF5-417252FAA61F}" srcOrd="9" destOrd="0" presId="urn:microsoft.com/office/officeart/2005/8/layout/venn1"/>
    <dgm:cxn modelId="{492C1AB2-2C3B-4D71-810F-7552A16C855B}" type="presParOf" srcId="{B879EDD5-D756-409B-9E26-30A15ABEA14C}" destId="{A9C1A803-6FE8-465C-959D-E4E1047DCCC5}" srcOrd="10" destOrd="0" presId="urn:microsoft.com/office/officeart/2005/8/layout/venn1"/>
    <dgm:cxn modelId="{A047B238-C4A1-4CED-A85E-39828B7760AA}" type="presParOf" srcId="{B879EDD5-D756-409B-9E26-30A15ABEA14C}" destId="{77CF6E38-F6A9-4F6A-AB9C-77B0FA41D5D2}" srcOrd="11" destOrd="0" presId="urn:microsoft.com/office/officeart/2005/8/layout/venn1"/>
    <dgm:cxn modelId="{73554FB0-0DD5-46CC-B3D1-FAEAF246D024}" type="presParOf" srcId="{B879EDD5-D756-409B-9E26-30A15ABEA14C}" destId="{46FF6850-D275-4CEE-879E-436BB3277E88}" srcOrd="12" destOrd="0" presId="urn:microsoft.com/office/officeart/2005/8/layout/venn1"/>
    <dgm:cxn modelId="{8FBDC0F2-C302-4D73-8CB9-461F4D237B06}" type="presParOf" srcId="{B879EDD5-D756-409B-9E26-30A15ABEA14C}" destId="{26BC638F-5191-4ECA-8F4E-17DD520D3F14}" srcOrd="13" destOrd="0" presId="urn:microsoft.com/office/officeart/2005/8/layout/ven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6CF1B21-FFC1-4AC3-B466-7A83B2B2A8E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CC3ED40A-9939-406B-B066-FD1C9A53CF93}">
      <dgm:prSet custT="1"/>
      <dgm:spPr>
        <a:solidFill>
          <a:schemeClr val="accent2">
            <a:lumMod val="75000"/>
          </a:schemeClr>
        </a:solidFill>
      </dgm:spPr>
      <dgm:t>
        <a:bodyPr/>
        <a:lstStyle/>
        <a:p>
          <a:pPr algn="ctr" rtl="0"/>
          <a:r>
            <a:rPr lang="en-US" sz="1800" b="1" dirty="0">
              <a:latin typeface="Times New Roman" panose="02020603050405020304" pitchFamily="18" charset="0"/>
              <a:cs typeface="Times New Roman" panose="02020603050405020304" pitchFamily="18" charset="0"/>
            </a:rPr>
            <a:t>Criteria for accreditation of the training program (TP)</a:t>
          </a:r>
          <a:endParaRPr lang="ru-RU" sz="1800" dirty="0">
            <a:latin typeface="Times New Roman" panose="02020603050405020304" pitchFamily="18" charset="0"/>
            <a:cs typeface="Times New Roman" panose="02020603050405020304" pitchFamily="18" charset="0"/>
          </a:endParaRPr>
        </a:p>
      </dgm:t>
    </dgm:pt>
    <dgm:pt modelId="{FF100FC8-CB93-4E31-B604-10368A766A22}" type="parTrans" cxnId="{156354B5-B87B-4CF7-B552-AEB80BEE2CA2}">
      <dgm:prSet/>
      <dgm:spPr/>
      <dgm:t>
        <a:bodyPr/>
        <a:lstStyle/>
        <a:p>
          <a:endParaRPr lang="ru-RU"/>
        </a:p>
      </dgm:t>
    </dgm:pt>
    <dgm:pt modelId="{AA2A0990-1CEA-41E9-8C56-629E722110EE}" type="sibTrans" cxnId="{156354B5-B87B-4CF7-B552-AEB80BEE2CA2}">
      <dgm:prSet/>
      <dgm:spPr/>
      <dgm:t>
        <a:bodyPr/>
        <a:lstStyle/>
        <a:p>
          <a:endParaRPr lang="ru-RU"/>
        </a:p>
      </dgm:t>
    </dgm:pt>
    <dgm:pt modelId="{7743FC33-C7EE-46E7-B222-014089AE38EF}" type="pres">
      <dgm:prSet presAssocID="{B6CF1B21-FFC1-4AC3-B466-7A83B2B2A8EB}" presName="linear" presStyleCnt="0">
        <dgm:presLayoutVars>
          <dgm:animLvl val="lvl"/>
          <dgm:resizeHandles val="exact"/>
        </dgm:presLayoutVars>
      </dgm:prSet>
      <dgm:spPr/>
    </dgm:pt>
    <dgm:pt modelId="{2CA3440C-919F-4AA0-9ACF-9109A8B9AF67}" type="pres">
      <dgm:prSet presAssocID="{CC3ED40A-9939-406B-B066-FD1C9A53CF93}" presName="parentText" presStyleLbl="node1" presStyleIdx="0" presStyleCnt="1" custScaleY="255935" custLinFactNeighborY="-82">
        <dgm:presLayoutVars>
          <dgm:chMax val="0"/>
          <dgm:bulletEnabled val="1"/>
        </dgm:presLayoutVars>
      </dgm:prSet>
      <dgm:spPr/>
    </dgm:pt>
  </dgm:ptLst>
  <dgm:cxnLst>
    <dgm:cxn modelId="{FB80C74D-681E-4382-B375-4A653E2A8E8A}" type="presOf" srcId="{B6CF1B21-FFC1-4AC3-B466-7A83B2B2A8EB}" destId="{7743FC33-C7EE-46E7-B222-014089AE38EF}" srcOrd="0" destOrd="0" presId="urn:microsoft.com/office/officeart/2005/8/layout/vList2"/>
    <dgm:cxn modelId="{156354B5-B87B-4CF7-B552-AEB80BEE2CA2}" srcId="{B6CF1B21-FFC1-4AC3-B466-7A83B2B2A8EB}" destId="{CC3ED40A-9939-406B-B066-FD1C9A53CF93}" srcOrd="0" destOrd="0" parTransId="{FF100FC8-CB93-4E31-B604-10368A766A22}" sibTransId="{AA2A0990-1CEA-41E9-8C56-629E722110EE}"/>
    <dgm:cxn modelId="{E4556EDF-3545-4C36-AC33-6ECE3C83B009}" type="presOf" srcId="{CC3ED40A-9939-406B-B066-FD1C9A53CF93}" destId="{2CA3440C-919F-4AA0-9ACF-9109A8B9AF67}" srcOrd="0" destOrd="0" presId="urn:microsoft.com/office/officeart/2005/8/layout/vList2"/>
    <dgm:cxn modelId="{0A28DE8A-7456-4D91-B5A2-1F7D06C73D62}" type="presParOf" srcId="{7743FC33-C7EE-46E7-B222-014089AE38EF}" destId="{2CA3440C-919F-4AA0-9ACF-9109A8B9AF67}"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C2536B5-E02D-485C-AF8B-E20514321656}"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ru-RU"/>
        </a:p>
      </dgm:t>
    </dgm:pt>
    <dgm:pt modelId="{C9ACC379-1D0B-4217-93F7-9C3AC2338D15}">
      <dgm:prSet/>
      <dgm:spPr>
        <a:solidFill>
          <a:srgbClr val="002060"/>
        </a:solidFill>
      </dgm:spPr>
      <dgm:t>
        <a:bodyPr/>
        <a:lstStyle/>
        <a:p>
          <a:pPr algn="ctr" rtl="0"/>
          <a:r>
            <a:rPr lang="en-US" b="1" dirty="0">
              <a:solidFill>
                <a:schemeClr val="bg1"/>
              </a:solidFill>
              <a:latin typeface="Times New Roman" panose="02020603050405020304" pitchFamily="18" charset="0"/>
              <a:cs typeface="Times New Roman" panose="02020603050405020304" pitchFamily="18" charset="0"/>
            </a:rPr>
            <a:t>Areas of responsibility: definition, organization, implementation, specialization and standardization of principles, criteria and indicators; methodology and procedures of accreditation (ZVO, training programs); coordination and support</a:t>
          </a:r>
          <a:endParaRPr lang="ru-RU" dirty="0">
            <a:solidFill>
              <a:schemeClr val="bg1"/>
            </a:solidFill>
            <a:latin typeface="Times New Roman" panose="02020603050405020304" pitchFamily="18" charset="0"/>
            <a:cs typeface="Times New Roman" panose="02020603050405020304" pitchFamily="18" charset="0"/>
          </a:endParaRPr>
        </a:p>
      </dgm:t>
    </dgm:pt>
    <dgm:pt modelId="{96EE688F-F020-43E9-BF30-C2588721A6EE}" type="parTrans" cxnId="{91DD0BDA-2BFF-4117-AD1D-01E0839C1523}">
      <dgm:prSet/>
      <dgm:spPr/>
      <dgm:t>
        <a:bodyPr/>
        <a:lstStyle/>
        <a:p>
          <a:endParaRPr lang="ru-RU"/>
        </a:p>
      </dgm:t>
    </dgm:pt>
    <dgm:pt modelId="{C9094453-1208-4D54-B81E-204E63EA3F57}" type="sibTrans" cxnId="{91DD0BDA-2BFF-4117-AD1D-01E0839C1523}">
      <dgm:prSet/>
      <dgm:spPr/>
      <dgm:t>
        <a:bodyPr/>
        <a:lstStyle/>
        <a:p>
          <a:endParaRPr lang="ru-RU"/>
        </a:p>
      </dgm:t>
    </dgm:pt>
    <dgm:pt modelId="{DF263EDB-B5BE-428D-BE16-CEA664A5A8C1}" type="pres">
      <dgm:prSet presAssocID="{6C2536B5-E02D-485C-AF8B-E20514321656}" presName="linear" presStyleCnt="0">
        <dgm:presLayoutVars>
          <dgm:animLvl val="lvl"/>
          <dgm:resizeHandles val="exact"/>
        </dgm:presLayoutVars>
      </dgm:prSet>
      <dgm:spPr/>
    </dgm:pt>
    <dgm:pt modelId="{7D16C384-09BB-425F-B4D4-32AFFFE1AE47}" type="pres">
      <dgm:prSet presAssocID="{C9ACC379-1D0B-4217-93F7-9C3AC2338D15}" presName="parentText" presStyleLbl="node1" presStyleIdx="0" presStyleCnt="1">
        <dgm:presLayoutVars>
          <dgm:chMax val="0"/>
          <dgm:bulletEnabled val="1"/>
        </dgm:presLayoutVars>
      </dgm:prSet>
      <dgm:spPr/>
    </dgm:pt>
  </dgm:ptLst>
  <dgm:cxnLst>
    <dgm:cxn modelId="{5FF68A1F-3C27-4D66-BD82-58C7950A590F}" type="presOf" srcId="{C9ACC379-1D0B-4217-93F7-9C3AC2338D15}" destId="{7D16C384-09BB-425F-B4D4-32AFFFE1AE47}" srcOrd="0" destOrd="0" presId="urn:microsoft.com/office/officeart/2005/8/layout/vList2"/>
    <dgm:cxn modelId="{044D87A6-A42F-45F2-992A-047ACF0602E3}" type="presOf" srcId="{6C2536B5-E02D-485C-AF8B-E20514321656}" destId="{DF263EDB-B5BE-428D-BE16-CEA664A5A8C1}" srcOrd="0" destOrd="0" presId="urn:microsoft.com/office/officeart/2005/8/layout/vList2"/>
    <dgm:cxn modelId="{91DD0BDA-2BFF-4117-AD1D-01E0839C1523}" srcId="{6C2536B5-E02D-485C-AF8B-E20514321656}" destId="{C9ACC379-1D0B-4217-93F7-9C3AC2338D15}" srcOrd="0" destOrd="0" parTransId="{96EE688F-F020-43E9-BF30-C2588721A6EE}" sibTransId="{C9094453-1208-4D54-B81E-204E63EA3F57}"/>
    <dgm:cxn modelId="{DEE2E837-6755-4384-B463-C9153F721414}" type="presParOf" srcId="{DF263EDB-B5BE-428D-BE16-CEA664A5A8C1}" destId="{7D16C384-09BB-425F-B4D4-32AFFFE1AE47}"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79E0FE0-7912-4179-819D-74D4D9FCD79A}" type="doc">
      <dgm:prSet loTypeId="urn:microsoft.com/office/officeart/2005/8/layout/default#1" loCatId="list" qsTypeId="urn:microsoft.com/office/officeart/2005/8/quickstyle/3d1" qsCatId="3D" csTypeId="urn:microsoft.com/office/officeart/2005/8/colors/accent1_2" csCatId="accent1" phldr="1"/>
      <dgm:spPr/>
      <dgm:t>
        <a:bodyPr/>
        <a:lstStyle/>
        <a:p>
          <a:endParaRPr lang="ru-RU"/>
        </a:p>
      </dgm:t>
    </dgm:pt>
    <dgm:pt modelId="{3C81B4F0-B2A0-413C-81BD-71376CF5B4D0}">
      <dgm:prSet custT="1"/>
      <dgm:spPr>
        <a:solidFill>
          <a:schemeClr val="accent2">
            <a:lumMod val="40000"/>
            <a:lumOff val="6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academic nature and orientation of TP</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B53ADC03-989D-4DE4-BF08-172B757F8358}" type="parTrans" cxnId="{CE14689D-5947-4A4B-8A1B-A69C2957DFA2}">
      <dgm:prSet/>
      <dgm:spPr/>
      <dgm:t>
        <a:bodyPr/>
        <a:lstStyle/>
        <a:p>
          <a:endParaRPr lang="ru-RU"/>
        </a:p>
      </dgm:t>
    </dgm:pt>
    <dgm:pt modelId="{A08381AD-0A5C-4949-84E7-043D6B5DF4BC}" type="sibTrans" cxnId="{CE14689D-5947-4A4B-8A1B-A69C2957DFA2}">
      <dgm:prSet/>
      <dgm:spPr/>
      <dgm:t>
        <a:bodyPr/>
        <a:lstStyle/>
        <a:p>
          <a:endParaRPr lang="ru-RU"/>
        </a:p>
      </dgm:t>
    </dgm:pt>
    <dgm:pt modelId="{08E0E54E-0FC1-478E-A570-C381F5F94ECC}">
      <dgm:prSet custT="1"/>
      <dgm:spPr>
        <a:solidFill>
          <a:schemeClr val="accent2">
            <a:lumMod val="40000"/>
            <a:lumOff val="6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learning outcomes and expected qualifications according to the NQF</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75D73289-7F75-4C23-98AD-D31754CA13A0}" type="parTrans" cxnId="{491D43B5-13F8-485F-B663-B825CB239669}">
      <dgm:prSet/>
      <dgm:spPr/>
      <dgm:t>
        <a:bodyPr/>
        <a:lstStyle/>
        <a:p>
          <a:endParaRPr lang="ru-RU"/>
        </a:p>
      </dgm:t>
    </dgm:pt>
    <dgm:pt modelId="{79D4F144-259B-40EB-B02D-C68606764CF4}" type="sibTrans" cxnId="{491D43B5-13F8-485F-B663-B825CB239669}">
      <dgm:prSet/>
      <dgm:spPr/>
      <dgm:t>
        <a:bodyPr/>
        <a:lstStyle/>
        <a:p>
          <a:endParaRPr lang="ru-RU"/>
        </a:p>
      </dgm:t>
    </dgm:pt>
    <dgm:pt modelId="{26E08CD6-8B53-4084-AE44-C2536EDEDE72}">
      <dgm:prSet custT="1"/>
      <dgm:spPr>
        <a:solidFill>
          <a:schemeClr val="accent2">
            <a:lumMod val="40000"/>
            <a:lumOff val="6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structure and organization of TP</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641B7B37-E38B-4DD4-ADD3-36E395ABCB43}" type="parTrans" cxnId="{DA147B0D-C8E3-4A2F-85DA-07EB77399E67}">
      <dgm:prSet/>
      <dgm:spPr/>
      <dgm:t>
        <a:bodyPr/>
        <a:lstStyle/>
        <a:p>
          <a:endParaRPr lang="ru-RU"/>
        </a:p>
      </dgm:t>
    </dgm:pt>
    <dgm:pt modelId="{220F8659-A27A-49F7-8E54-D0A307DE30BD}" type="sibTrans" cxnId="{DA147B0D-C8E3-4A2F-85DA-07EB77399E67}">
      <dgm:prSet/>
      <dgm:spPr/>
      <dgm:t>
        <a:bodyPr/>
        <a:lstStyle/>
        <a:p>
          <a:endParaRPr lang="ru-RU"/>
        </a:p>
      </dgm:t>
    </dgm:pt>
    <dgm:pt modelId="{D1D6FCE8-6C32-471B-944D-98C3902E15EA}">
      <dgm:prSet custT="1"/>
      <dgm:spPr>
        <a:solidFill>
          <a:schemeClr val="accent2">
            <a:lumMod val="40000"/>
            <a:lumOff val="60000"/>
          </a:schemeClr>
        </a:solidFill>
      </dgm:spPr>
      <dgm:t>
        <a:bodyPr/>
        <a:lstStyle/>
        <a:p>
          <a:pPr rtl="0"/>
          <a:r>
            <a:rPr lang="en-US" sz="1800" dirty="0">
              <a:solidFill>
                <a:srgbClr val="002060"/>
              </a:solidFill>
              <a:latin typeface="Times New Roman" panose="02020603050405020304" pitchFamily="18" charset="0"/>
              <a:cs typeface="Times New Roman" panose="02020603050405020304" pitchFamily="18" charset="0"/>
            </a:rPr>
            <a:t>quality and efficiency of training</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DBC9FD14-DA6D-4161-A5AD-F0AE9752A414}" type="parTrans" cxnId="{9ED434D2-2712-416D-827A-180BA0FCBDC2}">
      <dgm:prSet/>
      <dgm:spPr/>
      <dgm:t>
        <a:bodyPr/>
        <a:lstStyle/>
        <a:p>
          <a:endParaRPr lang="ru-RU"/>
        </a:p>
      </dgm:t>
    </dgm:pt>
    <dgm:pt modelId="{D0892899-0172-4945-9FCF-DE80B3347A3C}" type="sibTrans" cxnId="{9ED434D2-2712-416D-827A-180BA0FCBDC2}">
      <dgm:prSet/>
      <dgm:spPr/>
      <dgm:t>
        <a:bodyPr/>
        <a:lstStyle/>
        <a:p>
          <a:endParaRPr lang="ru-RU"/>
        </a:p>
      </dgm:t>
    </dgm:pt>
    <dgm:pt modelId="{2B2F1BAA-DBFC-4A4D-8B71-88A7906CC04C}">
      <dgm:prSet custT="1"/>
      <dgm:spPr>
        <a:solidFill>
          <a:schemeClr val="accent2">
            <a:lumMod val="40000"/>
            <a:lumOff val="6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compliance with the qualifications of teachers</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2E61E944-4259-44DA-B433-F53606D13245}" type="parTrans" cxnId="{18B7FAE3-3699-4B51-87AF-835E561F847E}">
      <dgm:prSet/>
      <dgm:spPr/>
      <dgm:t>
        <a:bodyPr/>
        <a:lstStyle/>
        <a:p>
          <a:endParaRPr lang="ru-RU"/>
        </a:p>
      </dgm:t>
    </dgm:pt>
    <dgm:pt modelId="{1217898A-AC71-4AEA-91FE-0C0E8E977D6B}" type="sibTrans" cxnId="{18B7FAE3-3699-4B51-87AF-835E561F847E}">
      <dgm:prSet/>
      <dgm:spPr/>
      <dgm:t>
        <a:bodyPr/>
        <a:lstStyle/>
        <a:p>
          <a:endParaRPr lang="ru-RU"/>
        </a:p>
      </dgm:t>
    </dgm:pt>
    <dgm:pt modelId="{D57CE7D1-B39E-45E0-8D9C-535047EB6EEB}">
      <dgm:prSet custT="1"/>
      <dgm:spPr>
        <a:solidFill>
          <a:schemeClr val="accent2">
            <a:lumMod val="40000"/>
            <a:lumOff val="6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quality of scientific research</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F71470E5-1342-47A0-B664-0E5BE9C5D20A}" type="parTrans" cxnId="{D1CAE361-A15C-4136-840C-B1EF0767486F}">
      <dgm:prSet/>
      <dgm:spPr/>
      <dgm:t>
        <a:bodyPr/>
        <a:lstStyle/>
        <a:p>
          <a:endParaRPr lang="ru-RU"/>
        </a:p>
      </dgm:t>
    </dgm:pt>
    <dgm:pt modelId="{AEFE7DCB-4C82-44BA-B727-B03380D91A9C}" type="sibTrans" cxnId="{D1CAE361-A15C-4136-840C-B1EF0767486F}">
      <dgm:prSet/>
      <dgm:spPr/>
      <dgm:t>
        <a:bodyPr/>
        <a:lstStyle/>
        <a:p>
          <a:endParaRPr lang="ru-RU"/>
        </a:p>
      </dgm:t>
    </dgm:pt>
    <dgm:pt modelId="{0B26EE77-4362-47DE-BD78-24DC50B2C903}">
      <dgm:prSet custT="1"/>
      <dgm:spPr>
        <a:solidFill>
          <a:schemeClr val="accent2">
            <a:lumMod val="40000"/>
            <a:lumOff val="6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the degree of interrelationship between teaching and research</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94CD1EED-2A76-4F71-8301-CD955BC8B7BA}" type="parTrans" cxnId="{AE3D16AC-DA37-4696-96B5-87BD0D2CBCBB}">
      <dgm:prSet/>
      <dgm:spPr/>
      <dgm:t>
        <a:bodyPr/>
        <a:lstStyle/>
        <a:p>
          <a:endParaRPr lang="ru-RU"/>
        </a:p>
      </dgm:t>
    </dgm:pt>
    <dgm:pt modelId="{A845FA46-8D5A-4A8A-84E4-6CE812E99EB1}" type="sibTrans" cxnId="{AE3D16AC-DA37-4696-96B5-87BD0D2CBCBB}">
      <dgm:prSet/>
      <dgm:spPr/>
      <dgm:t>
        <a:bodyPr/>
        <a:lstStyle/>
        <a:p>
          <a:endParaRPr lang="ru-RU"/>
        </a:p>
      </dgm:t>
    </dgm:pt>
    <dgm:pt modelId="{5FA6D930-F0C4-4A7F-904B-B5CDB0F21C24}">
      <dgm:prSet custT="1"/>
      <dgm:spPr>
        <a:solidFill>
          <a:schemeClr val="accent2">
            <a:lumMod val="40000"/>
            <a:lumOff val="6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quality of training and research support services</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B90217E1-FFA9-4187-8A44-DA253B28FD6F}" type="parTrans" cxnId="{1799EAFC-B5F3-476F-A883-3307D16864F3}">
      <dgm:prSet/>
      <dgm:spPr/>
      <dgm:t>
        <a:bodyPr/>
        <a:lstStyle/>
        <a:p>
          <a:endParaRPr lang="ru-RU"/>
        </a:p>
      </dgm:t>
    </dgm:pt>
    <dgm:pt modelId="{D0A70828-FBD5-40E6-A1B1-30A5F06372EF}" type="sibTrans" cxnId="{1799EAFC-B5F3-476F-A883-3307D16864F3}">
      <dgm:prSet/>
      <dgm:spPr/>
      <dgm:t>
        <a:bodyPr/>
        <a:lstStyle/>
        <a:p>
          <a:endParaRPr lang="ru-RU"/>
        </a:p>
      </dgm:t>
    </dgm:pt>
    <dgm:pt modelId="{F08370F7-BE42-472B-BD43-6C461C2371FB}">
      <dgm:prSet custT="1"/>
      <dgm:spPr>
        <a:solidFill>
          <a:schemeClr val="accent2">
            <a:lumMod val="40000"/>
            <a:lumOff val="60000"/>
          </a:schemeClr>
        </a:solidFill>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demand in the labor market for the acquired qualification</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49A986C5-87FA-4BC3-882A-C9B01450D9EC}" type="parTrans" cxnId="{4755D7BC-8B7C-4ACD-885D-54ABD0FB32C4}">
      <dgm:prSet/>
      <dgm:spPr/>
      <dgm:t>
        <a:bodyPr/>
        <a:lstStyle/>
        <a:p>
          <a:endParaRPr lang="ru-RU"/>
        </a:p>
      </dgm:t>
    </dgm:pt>
    <dgm:pt modelId="{90B30973-69FF-4311-8F7E-6DF75A0D0C5C}" type="sibTrans" cxnId="{4755D7BC-8B7C-4ACD-885D-54ABD0FB32C4}">
      <dgm:prSet/>
      <dgm:spPr/>
      <dgm:t>
        <a:bodyPr/>
        <a:lstStyle/>
        <a:p>
          <a:endParaRPr lang="ru-RU"/>
        </a:p>
      </dgm:t>
    </dgm:pt>
    <dgm:pt modelId="{0AA93269-D9EA-4119-AEDF-C8FD2C788468}" type="pres">
      <dgm:prSet presAssocID="{679E0FE0-7912-4179-819D-74D4D9FCD79A}" presName="diagram" presStyleCnt="0">
        <dgm:presLayoutVars>
          <dgm:dir/>
          <dgm:resizeHandles val="exact"/>
        </dgm:presLayoutVars>
      </dgm:prSet>
      <dgm:spPr/>
    </dgm:pt>
    <dgm:pt modelId="{E679F4DB-87A0-4F8A-BC29-12A1D11DDCE5}" type="pres">
      <dgm:prSet presAssocID="{3C81B4F0-B2A0-413C-81BD-71376CF5B4D0}" presName="node" presStyleLbl="node1" presStyleIdx="0" presStyleCnt="9" custLinFactNeighborX="-2286" custLinFactNeighborY="-280">
        <dgm:presLayoutVars>
          <dgm:bulletEnabled val="1"/>
        </dgm:presLayoutVars>
      </dgm:prSet>
      <dgm:spPr/>
    </dgm:pt>
    <dgm:pt modelId="{1DFF9AB4-27D4-46DE-8A0F-EE023B2C621B}" type="pres">
      <dgm:prSet presAssocID="{A08381AD-0A5C-4949-84E7-043D6B5DF4BC}" presName="sibTrans" presStyleCnt="0"/>
      <dgm:spPr/>
    </dgm:pt>
    <dgm:pt modelId="{49375DE0-8F41-4673-9141-9D792102A571}" type="pres">
      <dgm:prSet presAssocID="{08E0E54E-0FC1-478E-A570-C381F5F94ECC}" presName="node" presStyleLbl="node1" presStyleIdx="1" presStyleCnt="9" custScaleX="107565">
        <dgm:presLayoutVars>
          <dgm:bulletEnabled val="1"/>
        </dgm:presLayoutVars>
      </dgm:prSet>
      <dgm:spPr/>
    </dgm:pt>
    <dgm:pt modelId="{4DF3C650-50B4-4A54-B3CF-D6292EAAAB8E}" type="pres">
      <dgm:prSet presAssocID="{79D4F144-259B-40EB-B02D-C68606764CF4}" presName="sibTrans" presStyleCnt="0"/>
      <dgm:spPr/>
    </dgm:pt>
    <dgm:pt modelId="{FA49308E-B68F-4980-AB75-1817C0199455}" type="pres">
      <dgm:prSet presAssocID="{26E08CD6-8B53-4084-AE44-C2536EDEDE72}" presName="node" presStyleLbl="node1" presStyleIdx="2" presStyleCnt="9" custScaleX="90957">
        <dgm:presLayoutVars>
          <dgm:bulletEnabled val="1"/>
        </dgm:presLayoutVars>
      </dgm:prSet>
      <dgm:spPr/>
    </dgm:pt>
    <dgm:pt modelId="{821D82EF-8B49-4AFF-B7FA-6985B14CC80B}" type="pres">
      <dgm:prSet presAssocID="{220F8659-A27A-49F7-8E54-D0A307DE30BD}" presName="sibTrans" presStyleCnt="0"/>
      <dgm:spPr/>
    </dgm:pt>
    <dgm:pt modelId="{9C0E3330-3CEF-40B0-9A1B-D5B120134A10}" type="pres">
      <dgm:prSet presAssocID="{D1D6FCE8-6C32-471B-944D-98C3902E15EA}" presName="node" presStyleLbl="node1" presStyleIdx="3" presStyleCnt="9" custLinFactNeighborX="-1563" custLinFactNeighborY="5122">
        <dgm:presLayoutVars>
          <dgm:bulletEnabled val="1"/>
        </dgm:presLayoutVars>
      </dgm:prSet>
      <dgm:spPr/>
    </dgm:pt>
    <dgm:pt modelId="{E2B698E9-03CF-4F39-82C2-B9507344272C}" type="pres">
      <dgm:prSet presAssocID="{D0892899-0172-4945-9FCF-DE80B3347A3C}" presName="sibTrans" presStyleCnt="0"/>
      <dgm:spPr/>
    </dgm:pt>
    <dgm:pt modelId="{271D90BB-794F-4F5A-8B3D-D879B97D62CD}" type="pres">
      <dgm:prSet presAssocID="{2B2F1BAA-DBFC-4A4D-8B71-88A7906CC04C}" presName="node" presStyleLbl="node1" presStyleIdx="4" presStyleCnt="9" custScaleX="103267" custScaleY="144284">
        <dgm:presLayoutVars>
          <dgm:bulletEnabled val="1"/>
        </dgm:presLayoutVars>
      </dgm:prSet>
      <dgm:spPr/>
    </dgm:pt>
    <dgm:pt modelId="{38F9EDB9-D329-4DB6-BBE5-F1E4FE61D5CD}" type="pres">
      <dgm:prSet presAssocID="{1217898A-AC71-4AEA-91FE-0C0E8E977D6B}" presName="sibTrans" presStyleCnt="0"/>
      <dgm:spPr/>
    </dgm:pt>
    <dgm:pt modelId="{600FE9AD-537A-497E-ACF6-90098E22DD68}" type="pres">
      <dgm:prSet presAssocID="{D57CE7D1-B39E-45E0-8D9C-535047EB6EEB}" presName="node" presStyleLbl="node1" presStyleIdx="5" presStyleCnt="9" custScaleX="87690">
        <dgm:presLayoutVars>
          <dgm:bulletEnabled val="1"/>
        </dgm:presLayoutVars>
      </dgm:prSet>
      <dgm:spPr/>
    </dgm:pt>
    <dgm:pt modelId="{654B6291-48C5-47A4-B107-3897301593B0}" type="pres">
      <dgm:prSet presAssocID="{AEFE7DCB-4C82-44BA-B727-B03380D91A9C}" presName="sibTrans" presStyleCnt="0"/>
      <dgm:spPr/>
    </dgm:pt>
    <dgm:pt modelId="{34863DA2-28AF-44B3-97B8-0C9BB6DA414A}" type="pres">
      <dgm:prSet presAssocID="{0B26EE77-4362-47DE-BD78-24DC50B2C903}" presName="node" presStyleLbl="node1" presStyleIdx="6" presStyleCnt="9" custLinFactNeighborX="-1142" custLinFactNeighborY="-12082">
        <dgm:presLayoutVars>
          <dgm:bulletEnabled val="1"/>
        </dgm:presLayoutVars>
      </dgm:prSet>
      <dgm:spPr/>
    </dgm:pt>
    <dgm:pt modelId="{A5E32320-62A0-4D65-8AF6-4B12462DE505}" type="pres">
      <dgm:prSet presAssocID="{A845FA46-8D5A-4A8A-84E4-6CE812E99EB1}" presName="sibTrans" presStyleCnt="0"/>
      <dgm:spPr/>
    </dgm:pt>
    <dgm:pt modelId="{D2965F1D-7E4B-4144-9F66-AD8022F71952}" type="pres">
      <dgm:prSet presAssocID="{5FA6D930-F0C4-4A7F-904B-B5CDB0F21C24}" presName="node" presStyleLbl="node1" presStyleIdx="7" presStyleCnt="9" custLinFactX="19874" custLinFactNeighborX="100000" custLinFactNeighborY="-6476">
        <dgm:presLayoutVars>
          <dgm:bulletEnabled val="1"/>
        </dgm:presLayoutVars>
      </dgm:prSet>
      <dgm:spPr/>
    </dgm:pt>
    <dgm:pt modelId="{8A449AB7-ABB6-4B4D-BD0B-BB6EA6189783}" type="pres">
      <dgm:prSet presAssocID="{D0A70828-FBD5-40E6-A1B1-30A5F06372EF}" presName="sibTrans" presStyleCnt="0"/>
      <dgm:spPr/>
    </dgm:pt>
    <dgm:pt modelId="{F1B0DC3C-2CB1-46DB-96AF-1E403876E90B}" type="pres">
      <dgm:prSet presAssocID="{F08370F7-BE42-472B-BD43-6C461C2371FB}" presName="node" presStyleLbl="node1" presStyleIdx="8" presStyleCnt="9" custScaleX="103597" custScaleY="129574" custLinFactX="-1204" custLinFactNeighborX="-100000" custLinFactNeighborY="-9473">
        <dgm:presLayoutVars>
          <dgm:bulletEnabled val="1"/>
        </dgm:presLayoutVars>
      </dgm:prSet>
      <dgm:spPr/>
    </dgm:pt>
  </dgm:ptLst>
  <dgm:cxnLst>
    <dgm:cxn modelId="{DA147B0D-C8E3-4A2F-85DA-07EB77399E67}" srcId="{679E0FE0-7912-4179-819D-74D4D9FCD79A}" destId="{26E08CD6-8B53-4084-AE44-C2536EDEDE72}" srcOrd="2" destOrd="0" parTransId="{641B7B37-E38B-4DD4-ADD3-36E395ABCB43}" sibTransId="{220F8659-A27A-49F7-8E54-D0A307DE30BD}"/>
    <dgm:cxn modelId="{B767C63B-3C5C-4CFF-81D6-B84593D2B9E6}" type="presOf" srcId="{D1D6FCE8-6C32-471B-944D-98C3902E15EA}" destId="{9C0E3330-3CEF-40B0-9A1B-D5B120134A10}" srcOrd="0" destOrd="0" presId="urn:microsoft.com/office/officeart/2005/8/layout/default#1"/>
    <dgm:cxn modelId="{06EB2E61-61CB-4547-8702-AB8DC2F635F2}" type="presOf" srcId="{F08370F7-BE42-472B-BD43-6C461C2371FB}" destId="{F1B0DC3C-2CB1-46DB-96AF-1E403876E90B}" srcOrd="0" destOrd="0" presId="urn:microsoft.com/office/officeart/2005/8/layout/default#1"/>
    <dgm:cxn modelId="{D1CAE361-A15C-4136-840C-B1EF0767486F}" srcId="{679E0FE0-7912-4179-819D-74D4D9FCD79A}" destId="{D57CE7D1-B39E-45E0-8D9C-535047EB6EEB}" srcOrd="5" destOrd="0" parTransId="{F71470E5-1342-47A0-B664-0E5BE9C5D20A}" sibTransId="{AEFE7DCB-4C82-44BA-B727-B03380D91A9C}"/>
    <dgm:cxn modelId="{34AABB53-AE26-4CBB-9894-9C6F43C64996}" type="presOf" srcId="{0B26EE77-4362-47DE-BD78-24DC50B2C903}" destId="{34863DA2-28AF-44B3-97B8-0C9BB6DA414A}" srcOrd="0" destOrd="0" presId="urn:microsoft.com/office/officeart/2005/8/layout/default#1"/>
    <dgm:cxn modelId="{D90DDD74-2307-43B1-A6F8-36C742793E6A}" type="presOf" srcId="{679E0FE0-7912-4179-819D-74D4D9FCD79A}" destId="{0AA93269-D9EA-4119-AEDF-C8FD2C788468}" srcOrd="0" destOrd="0" presId="urn:microsoft.com/office/officeart/2005/8/layout/default#1"/>
    <dgm:cxn modelId="{CE14689D-5947-4A4B-8A1B-A69C2957DFA2}" srcId="{679E0FE0-7912-4179-819D-74D4D9FCD79A}" destId="{3C81B4F0-B2A0-413C-81BD-71376CF5B4D0}" srcOrd="0" destOrd="0" parTransId="{B53ADC03-989D-4DE4-BF08-172B757F8358}" sibTransId="{A08381AD-0A5C-4949-84E7-043D6B5DF4BC}"/>
    <dgm:cxn modelId="{AA94FBA7-E885-45B7-9F17-187C7A2659A3}" type="presOf" srcId="{3C81B4F0-B2A0-413C-81BD-71376CF5B4D0}" destId="{E679F4DB-87A0-4F8A-BC29-12A1D11DDCE5}" srcOrd="0" destOrd="0" presId="urn:microsoft.com/office/officeart/2005/8/layout/default#1"/>
    <dgm:cxn modelId="{AE3D16AC-DA37-4696-96B5-87BD0D2CBCBB}" srcId="{679E0FE0-7912-4179-819D-74D4D9FCD79A}" destId="{0B26EE77-4362-47DE-BD78-24DC50B2C903}" srcOrd="6" destOrd="0" parTransId="{94CD1EED-2A76-4F71-8301-CD955BC8B7BA}" sibTransId="{A845FA46-8D5A-4A8A-84E4-6CE812E99EB1}"/>
    <dgm:cxn modelId="{78DC11B3-4508-4E32-9649-E3AA78397B2B}" type="presOf" srcId="{26E08CD6-8B53-4084-AE44-C2536EDEDE72}" destId="{FA49308E-B68F-4980-AB75-1817C0199455}" srcOrd="0" destOrd="0" presId="urn:microsoft.com/office/officeart/2005/8/layout/default#1"/>
    <dgm:cxn modelId="{491D43B5-13F8-485F-B663-B825CB239669}" srcId="{679E0FE0-7912-4179-819D-74D4D9FCD79A}" destId="{08E0E54E-0FC1-478E-A570-C381F5F94ECC}" srcOrd="1" destOrd="0" parTransId="{75D73289-7F75-4C23-98AD-D31754CA13A0}" sibTransId="{79D4F144-259B-40EB-B02D-C68606764CF4}"/>
    <dgm:cxn modelId="{DBE58EB8-5880-45D0-BF14-58CCCA5E8E71}" type="presOf" srcId="{5FA6D930-F0C4-4A7F-904B-B5CDB0F21C24}" destId="{D2965F1D-7E4B-4144-9F66-AD8022F71952}" srcOrd="0" destOrd="0" presId="urn:microsoft.com/office/officeart/2005/8/layout/default#1"/>
    <dgm:cxn modelId="{4755D7BC-8B7C-4ACD-885D-54ABD0FB32C4}" srcId="{679E0FE0-7912-4179-819D-74D4D9FCD79A}" destId="{F08370F7-BE42-472B-BD43-6C461C2371FB}" srcOrd="8" destOrd="0" parTransId="{49A986C5-87FA-4BC3-882A-C9B01450D9EC}" sibTransId="{90B30973-69FF-4311-8F7E-6DF75A0D0C5C}"/>
    <dgm:cxn modelId="{9ED434D2-2712-416D-827A-180BA0FCBDC2}" srcId="{679E0FE0-7912-4179-819D-74D4D9FCD79A}" destId="{D1D6FCE8-6C32-471B-944D-98C3902E15EA}" srcOrd="3" destOrd="0" parTransId="{DBC9FD14-DA6D-4161-A5AD-F0AE9752A414}" sibTransId="{D0892899-0172-4945-9FCF-DE80B3347A3C}"/>
    <dgm:cxn modelId="{299831E1-98CC-4AF8-BD66-DB23E11CED6A}" type="presOf" srcId="{08E0E54E-0FC1-478E-A570-C381F5F94ECC}" destId="{49375DE0-8F41-4673-9141-9D792102A571}" srcOrd="0" destOrd="0" presId="urn:microsoft.com/office/officeart/2005/8/layout/default#1"/>
    <dgm:cxn modelId="{18B7FAE3-3699-4B51-87AF-835E561F847E}" srcId="{679E0FE0-7912-4179-819D-74D4D9FCD79A}" destId="{2B2F1BAA-DBFC-4A4D-8B71-88A7906CC04C}" srcOrd="4" destOrd="0" parTransId="{2E61E944-4259-44DA-B433-F53606D13245}" sibTransId="{1217898A-AC71-4AEA-91FE-0C0E8E977D6B}"/>
    <dgm:cxn modelId="{8B83C1E9-A990-4771-8A2B-A6D12FEC7A8E}" type="presOf" srcId="{2B2F1BAA-DBFC-4A4D-8B71-88A7906CC04C}" destId="{271D90BB-794F-4F5A-8B3D-D879B97D62CD}" srcOrd="0" destOrd="0" presId="urn:microsoft.com/office/officeart/2005/8/layout/default#1"/>
    <dgm:cxn modelId="{0F86CAF8-B061-48FB-9F5F-A4F12BB333BE}" type="presOf" srcId="{D57CE7D1-B39E-45E0-8D9C-535047EB6EEB}" destId="{600FE9AD-537A-497E-ACF6-90098E22DD68}" srcOrd="0" destOrd="0" presId="urn:microsoft.com/office/officeart/2005/8/layout/default#1"/>
    <dgm:cxn modelId="{1799EAFC-B5F3-476F-A883-3307D16864F3}" srcId="{679E0FE0-7912-4179-819D-74D4D9FCD79A}" destId="{5FA6D930-F0C4-4A7F-904B-B5CDB0F21C24}" srcOrd="7" destOrd="0" parTransId="{B90217E1-FFA9-4187-8A44-DA253B28FD6F}" sibTransId="{D0A70828-FBD5-40E6-A1B1-30A5F06372EF}"/>
    <dgm:cxn modelId="{B021F9DF-7DE2-4299-B9FF-A2ADF6974FFA}" type="presParOf" srcId="{0AA93269-D9EA-4119-AEDF-C8FD2C788468}" destId="{E679F4DB-87A0-4F8A-BC29-12A1D11DDCE5}" srcOrd="0" destOrd="0" presId="urn:microsoft.com/office/officeart/2005/8/layout/default#1"/>
    <dgm:cxn modelId="{E6B5BC86-057C-4FC5-9F9D-E21777749E7F}" type="presParOf" srcId="{0AA93269-D9EA-4119-AEDF-C8FD2C788468}" destId="{1DFF9AB4-27D4-46DE-8A0F-EE023B2C621B}" srcOrd="1" destOrd="0" presId="urn:microsoft.com/office/officeart/2005/8/layout/default#1"/>
    <dgm:cxn modelId="{48C4AFBE-A425-445A-98BF-C4BA341BF903}" type="presParOf" srcId="{0AA93269-D9EA-4119-AEDF-C8FD2C788468}" destId="{49375DE0-8F41-4673-9141-9D792102A571}" srcOrd="2" destOrd="0" presId="urn:microsoft.com/office/officeart/2005/8/layout/default#1"/>
    <dgm:cxn modelId="{7BE65592-8E33-43FB-BEF6-578111EA4273}" type="presParOf" srcId="{0AA93269-D9EA-4119-AEDF-C8FD2C788468}" destId="{4DF3C650-50B4-4A54-B3CF-D6292EAAAB8E}" srcOrd="3" destOrd="0" presId="urn:microsoft.com/office/officeart/2005/8/layout/default#1"/>
    <dgm:cxn modelId="{F8FE7BBE-4C5D-4B54-826A-ABCFAB49E2BC}" type="presParOf" srcId="{0AA93269-D9EA-4119-AEDF-C8FD2C788468}" destId="{FA49308E-B68F-4980-AB75-1817C0199455}" srcOrd="4" destOrd="0" presId="urn:microsoft.com/office/officeart/2005/8/layout/default#1"/>
    <dgm:cxn modelId="{FF2DC196-340C-4061-9535-3FBA317DBE2F}" type="presParOf" srcId="{0AA93269-D9EA-4119-AEDF-C8FD2C788468}" destId="{821D82EF-8B49-4AFF-B7FA-6985B14CC80B}" srcOrd="5" destOrd="0" presId="urn:microsoft.com/office/officeart/2005/8/layout/default#1"/>
    <dgm:cxn modelId="{8983CC73-2B11-4EED-AC8F-87838FF91569}" type="presParOf" srcId="{0AA93269-D9EA-4119-AEDF-C8FD2C788468}" destId="{9C0E3330-3CEF-40B0-9A1B-D5B120134A10}" srcOrd="6" destOrd="0" presId="urn:microsoft.com/office/officeart/2005/8/layout/default#1"/>
    <dgm:cxn modelId="{90D2FBD6-359D-4F02-83E0-DCBC2AF925EB}" type="presParOf" srcId="{0AA93269-D9EA-4119-AEDF-C8FD2C788468}" destId="{E2B698E9-03CF-4F39-82C2-B9507344272C}" srcOrd="7" destOrd="0" presId="urn:microsoft.com/office/officeart/2005/8/layout/default#1"/>
    <dgm:cxn modelId="{2D83D8CC-388C-4A60-896B-AF40ECDBD50D}" type="presParOf" srcId="{0AA93269-D9EA-4119-AEDF-C8FD2C788468}" destId="{271D90BB-794F-4F5A-8B3D-D879B97D62CD}" srcOrd="8" destOrd="0" presId="urn:microsoft.com/office/officeart/2005/8/layout/default#1"/>
    <dgm:cxn modelId="{3035C609-65D1-4C22-BCBA-FBBA071723AD}" type="presParOf" srcId="{0AA93269-D9EA-4119-AEDF-C8FD2C788468}" destId="{38F9EDB9-D329-4DB6-BBE5-F1E4FE61D5CD}" srcOrd="9" destOrd="0" presId="urn:microsoft.com/office/officeart/2005/8/layout/default#1"/>
    <dgm:cxn modelId="{48606BBC-5B4C-4E6E-90A4-D3632D1BD28A}" type="presParOf" srcId="{0AA93269-D9EA-4119-AEDF-C8FD2C788468}" destId="{600FE9AD-537A-497E-ACF6-90098E22DD68}" srcOrd="10" destOrd="0" presId="urn:microsoft.com/office/officeart/2005/8/layout/default#1"/>
    <dgm:cxn modelId="{D890D014-B24C-4F4A-8558-757EE8B94F8D}" type="presParOf" srcId="{0AA93269-D9EA-4119-AEDF-C8FD2C788468}" destId="{654B6291-48C5-47A4-B107-3897301593B0}" srcOrd="11" destOrd="0" presId="urn:microsoft.com/office/officeart/2005/8/layout/default#1"/>
    <dgm:cxn modelId="{4D2C341B-7EF9-46E0-A33C-416DE7CC4CB9}" type="presParOf" srcId="{0AA93269-D9EA-4119-AEDF-C8FD2C788468}" destId="{34863DA2-28AF-44B3-97B8-0C9BB6DA414A}" srcOrd="12" destOrd="0" presId="urn:microsoft.com/office/officeart/2005/8/layout/default#1"/>
    <dgm:cxn modelId="{C56DF0CD-E25B-400E-92F3-F20AAD16C908}" type="presParOf" srcId="{0AA93269-D9EA-4119-AEDF-C8FD2C788468}" destId="{A5E32320-62A0-4D65-8AF6-4B12462DE505}" srcOrd="13" destOrd="0" presId="urn:microsoft.com/office/officeart/2005/8/layout/default#1"/>
    <dgm:cxn modelId="{9BB4289C-96EC-40C1-ACBC-D50AF620B134}" type="presParOf" srcId="{0AA93269-D9EA-4119-AEDF-C8FD2C788468}" destId="{D2965F1D-7E4B-4144-9F66-AD8022F71952}" srcOrd="14" destOrd="0" presId="urn:microsoft.com/office/officeart/2005/8/layout/default#1"/>
    <dgm:cxn modelId="{1B44B1DB-35FF-4556-BA6A-2C2FEF1ED42D}" type="presParOf" srcId="{0AA93269-D9EA-4119-AEDF-C8FD2C788468}" destId="{8A449AB7-ABB6-4B4D-BD0B-BB6EA6189783}" srcOrd="15" destOrd="0" presId="urn:microsoft.com/office/officeart/2005/8/layout/default#1"/>
    <dgm:cxn modelId="{0DA88BBD-5203-4257-9F98-C623EB4FB9F4}" type="presParOf" srcId="{0AA93269-D9EA-4119-AEDF-C8FD2C788468}" destId="{F1B0DC3C-2CB1-46DB-96AF-1E403876E90B}" srcOrd="16" destOrd="0" presId="urn:microsoft.com/office/officeart/2005/8/layout/default#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E89702DC-7202-4850-916C-BC4D20A916E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5B320A5-31C6-441E-A31F-11F0F1A77548}">
      <dgm:prSet custT="1"/>
      <dgm:spPr>
        <a:solidFill>
          <a:schemeClr val="accent2">
            <a:lumMod val="40000"/>
            <a:lumOff val="60000"/>
          </a:schemeClr>
        </a:solidFill>
        <a:ln>
          <a:solidFill>
            <a:schemeClr val="accent2">
              <a:lumMod val="20000"/>
              <a:lumOff val="80000"/>
            </a:schemeClr>
          </a:solidFill>
        </a:ln>
      </dgm:spPr>
      <dgm:t>
        <a:bodyPr/>
        <a:lstStyle/>
        <a:p>
          <a:pPr algn="ctr" rtl="0"/>
          <a:r>
            <a:rPr lang="en-US" sz="3600" b="1" baseline="0" dirty="0">
              <a:solidFill>
                <a:srgbClr val="002060"/>
              </a:solidFill>
              <a:latin typeface="Times New Roman" panose="02020603050405020304" pitchFamily="18" charset="0"/>
              <a:cs typeface="Times New Roman" panose="02020603050405020304" pitchFamily="18" charset="0"/>
            </a:rPr>
            <a:t>Republic of Italy. </a:t>
          </a:r>
          <a:r>
            <a:rPr lang="en-US" sz="3600" b="0" baseline="0" dirty="0">
              <a:solidFill>
                <a:srgbClr val="002060"/>
              </a:solidFill>
              <a:latin typeface="Times New Roman" panose="02020603050405020304" pitchFamily="18" charset="0"/>
              <a:cs typeface="Times New Roman" panose="02020603050405020304" pitchFamily="18" charset="0"/>
            </a:rPr>
            <a:t>The AVA system </a:t>
          </a:r>
          <a:r>
            <a:rPr lang="en-US" sz="2000" b="1" baseline="0" dirty="0">
              <a:solidFill>
                <a:srgbClr val="002060"/>
              </a:solidFill>
              <a:latin typeface="Times New Roman" panose="02020603050405020304" pitchFamily="18" charset="0"/>
              <a:cs typeface="Times New Roman" panose="02020603050405020304" pitchFamily="18" charset="0"/>
            </a:rPr>
            <a:t>(</a:t>
          </a:r>
          <a:r>
            <a:rPr lang="en-US" sz="2000" b="1" baseline="0" dirty="0" err="1">
              <a:solidFill>
                <a:srgbClr val="002060"/>
              </a:solidFill>
              <a:latin typeface="Times New Roman" panose="02020603050405020304" pitchFamily="18" charset="0"/>
              <a:cs typeface="Times New Roman" panose="02020603050405020304" pitchFamily="18" charset="0"/>
            </a:rPr>
            <a:t>Autovalutazione</a:t>
          </a:r>
          <a:r>
            <a:rPr lang="en-US" sz="2000" b="1" baseline="0" dirty="0">
              <a:solidFill>
                <a:srgbClr val="002060"/>
              </a:solidFill>
              <a:latin typeface="Times New Roman" panose="02020603050405020304" pitchFamily="18" charset="0"/>
              <a:cs typeface="Times New Roman" panose="02020603050405020304" pitchFamily="18" charset="0"/>
            </a:rPr>
            <a:t>, </a:t>
          </a:r>
          <a:r>
            <a:rPr lang="en-US" sz="2000" b="1" baseline="0" dirty="0" err="1">
              <a:solidFill>
                <a:srgbClr val="002060"/>
              </a:solidFill>
              <a:latin typeface="Times New Roman" panose="02020603050405020304" pitchFamily="18" charset="0"/>
              <a:cs typeface="Times New Roman" panose="02020603050405020304" pitchFamily="18" charset="0"/>
            </a:rPr>
            <a:t>Valutazione</a:t>
          </a:r>
          <a:r>
            <a:rPr lang="en-US" sz="2000" b="1" baseline="0" dirty="0">
              <a:solidFill>
                <a:srgbClr val="002060"/>
              </a:solidFill>
              <a:latin typeface="Times New Roman" panose="02020603050405020304" pitchFamily="18" charset="0"/>
              <a:cs typeface="Times New Roman" panose="02020603050405020304" pitchFamily="18" charset="0"/>
            </a:rPr>
            <a:t> </a:t>
          </a:r>
          <a:r>
            <a:rPr lang="en-US" sz="2000" b="1" baseline="0" dirty="0" err="1">
              <a:solidFill>
                <a:srgbClr val="002060"/>
              </a:solidFill>
              <a:latin typeface="Times New Roman" panose="02020603050405020304" pitchFamily="18" charset="0"/>
              <a:cs typeface="Times New Roman" panose="02020603050405020304" pitchFamily="18" charset="0"/>
            </a:rPr>
            <a:t>periodica</a:t>
          </a:r>
          <a:r>
            <a:rPr lang="en-US" sz="2000" b="1" baseline="0" dirty="0">
              <a:solidFill>
                <a:srgbClr val="002060"/>
              </a:solidFill>
              <a:latin typeface="Times New Roman" panose="02020603050405020304" pitchFamily="18" charset="0"/>
              <a:cs typeface="Times New Roman" panose="02020603050405020304" pitchFamily="18" charset="0"/>
            </a:rPr>
            <a:t>, </a:t>
          </a:r>
          <a:r>
            <a:rPr lang="en-US" sz="2000" b="1" baseline="0" dirty="0" err="1">
              <a:solidFill>
                <a:srgbClr val="002060"/>
              </a:solidFill>
              <a:latin typeface="Times New Roman" panose="02020603050405020304" pitchFamily="18" charset="0"/>
              <a:cs typeface="Times New Roman" panose="02020603050405020304" pitchFamily="18" charset="0"/>
            </a:rPr>
            <a:t>Accreditamento</a:t>
          </a:r>
          <a:r>
            <a:rPr lang="en-US" sz="2000" b="1" baseline="0" dirty="0">
              <a:solidFill>
                <a:srgbClr val="002060"/>
              </a:solidFill>
              <a:latin typeface="Times New Roman" panose="02020603050405020304" pitchFamily="18" charset="0"/>
              <a:cs typeface="Times New Roman" panose="02020603050405020304" pitchFamily="18" charset="0"/>
            </a:rPr>
            <a:t>) Self-assessment, Periodic Evaluation, Accreditation </a:t>
          </a:r>
          <a:endParaRPr lang="ru-RU" sz="3600" dirty="0">
            <a:solidFill>
              <a:srgbClr val="002060"/>
            </a:solidFill>
            <a:latin typeface="Times New Roman" panose="02020603050405020304" pitchFamily="18" charset="0"/>
            <a:cs typeface="Times New Roman" panose="02020603050405020304" pitchFamily="18" charset="0"/>
          </a:endParaRPr>
        </a:p>
      </dgm:t>
    </dgm:pt>
    <dgm:pt modelId="{D575EE12-6851-4A6B-ABC8-C98AAAD09617}" type="parTrans" cxnId="{F6AA87A0-7FC0-43F5-BEE3-41AAFB32566A}">
      <dgm:prSet/>
      <dgm:spPr/>
      <dgm:t>
        <a:bodyPr/>
        <a:lstStyle/>
        <a:p>
          <a:endParaRPr lang="ru-RU"/>
        </a:p>
      </dgm:t>
    </dgm:pt>
    <dgm:pt modelId="{A3AA27CE-18BD-40FE-8D1A-E0D8260EF071}" type="sibTrans" cxnId="{F6AA87A0-7FC0-43F5-BEE3-41AAFB32566A}">
      <dgm:prSet/>
      <dgm:spPr/>
      <dgm:t>
        <a:bodyPr/>
        <a:lstStyle/>
        <a:p>
          <a:endParaRPr lang="ru-RU"/>
        </a:p>
      </dgm:t>
    </dgm:pt>
    <dgm:pt modelId="{7B5E68F6-84B2-4F61-A712-2CD2129DF7C5}" type="pres">
      <dgm:prSet presAssocID="{E89702DC-7202-4850-916C-BC4D20A916EF}" presName="linear" presStyleCnt="0">
        <dgm:presLayoutVars>
          <dgm:animLvl val="lvl"/>
          <dgm:resizeHandles val="exact"/>
        </dgm:presLayoutVars>
      </dgm:prSet>
      <dgm:spPr/>
    </dgm:pt>
    <dgm:pt modelId="{9DDBBC38-7C2A-4A49-ADFD-FC355BF69D7A}" type="pres">
      <dgm:prSet presAssocID="{55B320A5-31C6-441E-A31F-11F0F1A77548}" presName="parentText" presStyleLbl="node1" presStyleIdx="0" presStyleCnt="1" custScaleY="261357" custLinFactNeighborX="2564" custLinFactNeighborY="-128">
        <dgm:presLayoutVars>
          <dgm:chMax val="0"/>
          <dgm:bulletEnabled val="1"/>
        </dgm:presLayoutVars>
      </dgm:prSet>
      <dgm:spPr/>
    </dgm:pt>
  </dgm:ptLst>
  <dgm:cxnLst>
    <dgm:cxn modelId="{3587E66D-B499-4B84-801D-D3ACA359162F}" type="presOf" srcId="{55B320A5-31C6-441E-A31F-11F0F1A77548}" destId="{9DDBBC38-7C2A-4A49-ADFD-FC355BF69D7A}" srcOrd="0" destOrd="0" presId="urn:microsoft.com/office/officeart/2005/8/layout/vList2"/>
    <dgm:cxn modelId="{F6AA87A0-7FC0-43F5-BEE3-41AAFB32566A}" srcId="{E89702DC-7202-4850-916C-BC4D20A916EF}" destId="{55B320A5-31C6-441E-A31F-11F0F1A77548}" srcOrd="0" destOrd="0" parTransId="{D575EE12-6851-4A6B-ABC8-C98AAAD09617}" sibTransId="{A3AA27CE-18BD-40FE-8D1A-E0D8260EF071}"/>
    <dgm:cxn modelId="{C6B9E6B3-8D6C-46B2-9CE6-B2618A73DD31}" type="presOf" srcId="{E89702DC-7202-4850-916C-BC4D20A916EF}" destId="{7B5E68F6-84B2-4F61-A712-2CD2129DF7C5}" srcOrd="0" destOrd="0" presId="urn:microsoft.com/office/officeart/2005/8/layout/vList2"/>
    <dgm:cxn modelId="{E2733C69-1B14-4BF2-9515-EF2907927513}" type="presParOf" srcId="{7B5E68F6-84B2-4F61-A712-2CD2129DF7C5}" destId="{9DDBBC38-7C2A-4A49-ADFD-FC355BF69D7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B71346E9-034F-4169-884C-80B71356AEA2}"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ru-RU"/>
        </a:p>
      </dgm:t>
    </dgm:pt>
    <dgm:pt modelId="{F4145B0A-FA98-4F79-8A8F-122E672D0982}">
      <dgm:prSet custT="1"/>
      <dgm:spPr>
        <a:solidFill>
          <a:schemeClr val="accent6">
            <a:lumMod val="75000"/>
          </a:schemeClr>
        </a:solidFill>
      </dgm:spPr>
      <dgm:t>
        <a:bodyPr/>
        <a:lstStyle/>
        <a:p>
          <a:pPr rtl="0"/>
          <a:r>
            <a:rPr lang="en-US" sz="2000" dirty="0">
              <a:latin typeface="Times New Roman" panose="02020603050405020304" pitchFamily="18" charset="0"/>
              <a:cs typeface="Times New Roman" panose="02020603050405020304" pitchFamily="18" charset="0"/>
            </a:rPr>
            <a:t>Ensure confidence that HEIs provide quality services</a:t>
          </a:r>
          <a:endParaRPr lang="ru-RU" sz="2000" dirty="0">
            <a:latin typeface="Times New Roman" panose="02020603050405020304" pitchFamily="18" charset="0"/>
            <a:cs typeface="Times New Roman" panose="02020603050405020304" pitchFamily="18" charset="0"/>
          </a:endParaRPr>
        </a:p>
      </dgm:t>
    </dgm:pt>
    <dgm:pt modelId="{FD494558-1E93-453A-BE48-9976494C8A84}" type="parTrans" cxnId="{3670F149-51C6-4DFF-8A6D-606D021C4AE1}">
      <dgm:prSet/>
      <dgm:spPr/>
      <dgm:t>
        <a:bodyPr/>
        <a:lstStyle/>
        <a:p>
          <a:endParaRPr lang="ru-RU"/>
        </a:p>
      </dgm:t>
    </dgm:pt>
    <dgm:pt modelId="{F572F262-A09E-40C4-BAF0-ADF5208A4FC2}" type="sibTrans" cxnId="{3670F149-51C6-4DFF-8A6D-606D021C4AE1}">
      <dgm:prSet/>
      <dgm:spPr/>
      <dgm:t>
        <a:bodyPr/>
        <a:lstStyle/>
        <a:p>
          <a:endParaRPr lang="ru-RU"/>
        </a:p>
      </dgm:t>
    </dgm:pt>
    <dgm:pt modelId="{A40A17EF-4CCC-4D3D-A8CE-DD8FD1C0B0E1}">
      <dgm:prSet custT="1"/>
      <dgm:spPr>
        <a:solidFill>
          <a:schemeClr val="accent6">
            <a:lumMod val="75000"/>
          </a:schemeClr>
        </a:solidFill>
      </dgm:spPr>
      <dgm:t>
        <a:bodyPr/>
        <a:lstStyle/>
        <a:p>
          <a:pPr rtl="0"/>
          <a:r>
            <a:rPr lang="en-US" sz="2000" dirty="0">
              <a:latin typeface="Times New Roman" panose="02020603050405020304" pitchFamily="18" charset="0"/>
              <a:cs typeface="Times New Roman" panose="02020603050405020304" pitchFamily="18" charset="0"/>
            </a:rPr>
            <a:t>assure that HEIs are responsible for the use of public resources</a:t>
          </a:r>
          <a:endParaRPr lang="ru-RU" sz="2000" dirty="0">
            <a:latin typeface="Times New Roman" panose="02020603050405020304" pitchFamily="18" charset="0"/>
            <a:cs typeface="Times New Roman" panose="02020603050405020304" pitchFamily="18" charset="0"/>
          </a:endParaRPr>
        </a:p>
      </dgm:t>
    </dgm:pt>
    <dgm:pt modelId="{7DB33A96-4391-4184-AD98-8960F67FC272}" type="parTrans" cxnId="{11E68874-2DAC-4E06-8364-E6C7C9A2C7CF}">
      <dgm:prSet/>
      <dgm:spPr/>
      <dgm:t>
        <a:bodyPr/>
        <a:lstStyle/>
        <a:p>
          <a:endParaRPr lang="ru-RU"/>
        </a:p>
      </dgm:t>
    </dgm:pt>
    <dgm:pt modelId="{1B948E24-BC28-430F-80BD-9D07C230EEB4}" type="sibTrans" cxnId="{11E68874-2DAC-4E06-8364-E6C7C9A2C7CF}">
      <dgm:prSet/>
      <dgm:spPr/>
      <dgm:t>
        <a:bodyPr/>
        <a:lstStyle/>
        <a:p>
          <a:endParaRPr lang="ru-RU"/>
        </a:p>
      </dgm:t>
    </dgm:pt>
    <dgm:pt modelId="{F7047524-D805-49E9-9589-EF0B62F79D3D}">
      <dgm:prSet custT="1"/>
      <dgm:spPr>
        <a:solidFill>
          <a:schemeClr val="accent6">
            <a:lumMod val="75000"/>
          </a:schemeClr>
        </a:solidFill>
      </dgm:spPr>
      <dgm:t>
        <a:bodyPr/>
        <a:lstStyle/>
        <a:p>
          <a:pPr rtl="0"/>
          <a:r>
            <a:rPr lang="en-US" sz="2000" dirty="0">
              <a:latin typeface="Times New Roman" panose="02020603050405020304" pitchFamily="18" charset="0"/>
              <a:cs typeface="Times New Roman" panose="02020603050405020304" pitchFamily="18" charset="0"/>
            </a:rPr>
            <a:t>improve the quality of teaching and scientific research</a:t>
          </a:r>
          <a:endParaRPr lang="ru-RU" sz="2000" dirty="0">
            <a:latin typeface="Times New Roman" panose="02020603050405020304" pitchFamily="18" charset="0"/>
            <a:cs typeface="Times New Roman" panose="02020603050405020304" pitchFamily="18" charset="0"/>
          </a:endParaRPr>
        </a:p>
      </dgm:t>
    </dgm:pt>
    <dgm:pt modelId="{EAC0CDB3-6646-4F8C-BFF3-ED001C7FF2C0}" type="parTrans" cxnId="{4023BF97-183E-4045-B309-78500DA77F56}">
      <dgm:prSet/>
      <dgm:spPr/>
      <dgm:t>
        <a:bodyPr/>
        <a:lstStyle/>
        <a:p>
          <a:endParaRPr lang="ru-RU"/>
        </a:p>
      </dgm:t>
    </dgm:pt>
    <dgm:pt modelId="{DD846BC6-01F4-4939-939B-08EAD45F69EC}" type="sibTrans" cxnId="{4023BF97-183E-4045-B309-78500DA77F56}">
      <dgm:prSet/>
      <dgm:spPr/>
      <dgm:t>
        <a:bodyPr/>
        <a:lstStyle/>
        <a:p>
          <a:endParaRPr lang="ru-RU"/>
        </a:p>
      </dgm:t>
    </dgm:pt>
    <dgm:pt modelId="{5ECC4277-9A65-41A5-8954-8F4B13E65130}" type="pres">
      <dgm:prSet presAssocID="{B71346E9-034F-4169-884C-80B71356AEA2}" presName="Name0" presStyleCnt="0">
        <dgm:presLayoutVars>
          <dgm:dir/>
          <dgm:resizeHandles val="exact"/>
        </dgm:presLayoutVars>
      </dgm:prSet>
      <dgm:spPr/>
    </dgm:pt>
    <dgm:pt modelId="{E8E51D46-4648-4501-9732-54AA0FA7D608}" type="pres">
      <dgm:prSet presAssocID="{B71346E9-034F-4169-884C-80B71356AEA2}" presName="fgShape" presStyleLbl="fgShp" presStyleIdx="0" presStyleCnt="1" custScaleY="138095"/>
      <dgm:spPr>
        <a:solidFill>
          <a:schemeClr val="bg1"/>
        </a:solidFill>
      </dgm:spPr>
    </dgm:pt>
    <dgm:pt modelId="{41B93F02-69FF-4023-9A97-B4171D03953D}" type="pres">
      <dgm:prSet presAssocID="{B71346E9-034F-4169-884C-80B71356AEA2}" presName="linComp" presStyleCnt="0"/>
      <dgm:spPr/>
    </dgm:pt>
    <dgm:pt modelId="{CD428C60-252F-44A4-9118-DA873B57C21D}" type="pres">
      <dgm:prSet presAssocID="{F4145B0A-FA98-4F79-8A8F-122E672D0982}" presName="compNode" presStyleCnt="0"/>
      <dgm:spPr/>
    </dgm:pt>
    <dgm:pt modelId="{71E81EE0-8FF6-4846-89CA-550AB5E02E58}" type="pres">
      <dgm:prSet presAssocID="{F4145B0A-FA98-4F79-8A8F-122E672D0982}" presName="bkgdShape" presStyleLbl="node1" presStyleIdx="0" presStyleCnt="3"/>
      <dgm:spPr/>
    </dgm:pt>
    <dgm:pt modelId="{9D1AB300-6D36-469B-8846-8EC3A94C659F}" type="pres">
      <dgm:prSet presAssocID="{F4145B0A-FA98-4F79-8A8F-122E672D0982}" presName="nodeTx" presStyleLbl="node1" presStyleIdx="0" presStyleCnt="3">
        <dgm:presLayoutVars>
          <dgm:bulletEnabled val="1"/>
        </dgm:presLayoutVars>
      </dgm:prSet>
      <dgm:spPr/>
    </dgm:pt>
    <dgm:pt modelId="{E98E0982-8433-403F-96CF-09A847DE5C3F}" type="pres">
      <dgm:prSet presAssocID="{F4145B0A-FA98-4F79-8A8F-122E672D0982}" presName="invisiNode" presStyleLbl="node1" presStyleIdx="0" presStyleCnt="3"/>
      <dgm:spPr/>
    </dgm:pt>
    <dgm:pt modelId="{91325991-F51C-49DE-B1F6-9E82DAAA6C9C}" type="pres">
      <dgm:prSet presAssocID="{F4145B0A-FA98-4F79-8A8F-122E672D0982}" presName="imagNode" presStyleLbl="fgImgPlace1" presStyleIdx="0" presStyleCnt="3" custScaleX="62442" custScaleY="57022"/>
      <dgm:spPr>
        <a:solidFill>
          <a:srgbClr val="C00000"/>
        </a:solidFill>
      </dgm:spPr>
    </dgm:pt>
    <dgm:pt modelId="{9EF389E4-5387-47F0-B74E-51A146E50425}" type="pres">
      <dgm:prSet presAssocID="{F572F262-A09E-40C4-BAF0-ADF5208A4FC2}" presName="sibTrans" presStyleLbl="sibTrans2D1" presStyleIdx="0" presStyleCnt="0"/>
      <dgm:spPr/>
    </dgm:pt>
    <dgm:pt modelId="{338842C5-DAD3-4FFE-87F5-860181008C4F}" type="pres">
      <dgm:prSet presAssocID="{A40A17EF-4CCC-4D3D-A8CE-DD8FD1C0B0E1}" presName="compNode" presStyleCnt="0"/>
      <dgm:spPr/>
    </dgm:pt>
    <dgm:pt modelId="{8C22EA76-3067-44AC-9F79-54F6B6EB3321}" type="pres">
      <dgm:prSet presAssocID="{A40A17EF-4CCC-4D3D-A8CE-DD8FD1C0B0E1}" presName="bkgdShape" presStyleLbl="node1" presStyleIdx="1" presStyleCnt="3" custLinFactNeighborX="254" custLinFactNeighborY="-847"/>
      <dgm:spPr/>
    </dgm:pt>
    <dgm:pt modelId="{8791FA2F-D775-4AD5-8FE7-6510797A9EE0}" type="pres">
      <dgm:prSet presAssocID="{A40A17EF-4CCC-4D3D-A8CE-DD8FD1C0B0E1}" presName="nodeTx" presStyleLbl="node1" presStyleIdx="1" presStyleCnt="3">
        <dgm:presLayoutVars>
          <dgm:bulletEnabled val="1"/>
        </dgm:presLayoutVars>
      </dgm:prSet>
      <dgm:spPr/>
    </dgm:pt>
    <dgm:pt modelId="{2062553B-EEA9-42CB-836A-DDD7CFA0CD18}" type="pres">
      <dgm:prSet presAssocID="{A40A17EF-4CCC-4D3D-A8CE-DD8FD1C0B0E1}" presName="invisiNode" presStyleLbl="node1" presStyleIdx="1" presStyleCnt="3"/>
      <dgm:spPr/>
    </dgm:pt>
    <dgm:pt modelId="{EC95F15D-F2CE-4AC3-8213-8F3533D61387}" type="pres">
      <dgm:prSet presAssocID="{A40A17EF-4CCC-4D3D-A8CE-DD8FD1C0B0E1}" presName="imagNode" presStyleLbl="fgImgPlace1" presStyleIdx="1" presStyleCnt="3" custScaleX="58065" custScaleY="57022"/>
      <dgm:spPr>
        <a:solidFill>
          <a:srgbClr val="C00000"/>
        </a:solidFill>
      </dgm:spPr>
    </dgm:pt>
    <dgm:pt modelId="{EF44681C-8C53-4B0C-BBDC-E93E7C08C43A}" type="pres">
      <dgm:prSet presAssocID="{1B948E24-BC28-430F-80BD-9D07C230EEB4}" presName="sibTrans" presStyleLbl="sibTrans2D1" presStyleIdx="0" presStyleCnt="0"/>
      <dgm:spPr/>
    </dgm:pt>
    <dgm:pt modelId="{BF4FAC80-12CC-4D25-979B-D45A799BCB57}" type="pres">
      <dgm:prSet presAssocID="{F7047524-D805-49E9-9589-EF0B62F79D3D}" presName="compNode" presStyleCnt="0"/>
      <dgm:spPr/>
    </dgm:pt>
    <dgm:pt modelId="{7365BDD5-7330-4A6F-AA87-F404F4836058}" type="pres">
      <dgm:prSet presAssocID="{F7047524-D805-49E9-9589-EF0B62F79D3D}" presName="bkgdShape" presStyleLbl="node1" presStyleIdx="2" presStyleCnt="3"/>
      <dgm:spPr/>
    </dgm:pt>
    <dgm:pt modelId="{59CA78C5-EAE5-4385-B106-CD6D62B2A073}" type="pres">
      <dgm:prSet presAssocID="{F7047524-D805-49E9-9589-EF0B62F79D3D}" presName="nodeTx" presStyleLbl="node1" presStyleIdx="2" presStyleCnt="3">
        <dgm:presLayoutVars>
          <dgm:bulletEnabled val="1"/>
        </dgm:presLayoutVars>
      </dgm:prSet>
      <dgm:spPr/>
    </dgm:pt>
    <dgm:pt modelId="{AFC6D5C3-407A-429D-847A-42BC0469E1F2}" type="pres">
      <dgm:prSet presAssocID="{F7047524-D805-49E9-9589-EF0B62F79D3D}" presName="invisiNode" presStyleLbl="node1" presStyleIdx="2" presStyleCnt="3"/>
      <dgm:spPr/>
    </dgm:pt>
    <dgm:pt modelId="{D8E651D8-A26B-4BA6-8261-29495B7ABA5F}" type="pres">
      <dgm:prSet presAssocID="{F7047524-D805-49E9-9589-EF0B62F79D3D}" presName="imagNode" presStyleLbl="fgImgPlace1" presStyleIdx="2" presStyleCnt="3" custScaleX="66844" custScaleY="57022"/>
      <dgm:spPr>
        <a:solidFill>
          <a:srgbClr val="C00000"/>
        </a:solidFill>
      </dgm:spPr>
    </dgm:pt>
  </dgm:ptLst>
  <dgm:cxnLst>
    <dgm:cxn modelId="{9F574C03-74EE-453D-A61C-A60CB06B8914}" type="presOf" srcId="{A40A17EF-4CCC-4D3D-A8CE-DD8FD1C0B0E1}" destId="{8791FA2F-D775-4AD5-8FE7-6510797A9EE0}" srcOrd="1" destOrd="0" presId="urn:microsoft.com/office/officeart/2005/8/layout/hList7#1"/>
    <dgm:cxn modelId="{98238F17-5DAB-417B-8E9C-491DD1C49E7C}" type="presOf" srcId="{A40A17EF-4CCC-4D3D-A8CE-DD8FD1C0B0E1}" destId="{8C22EA76-3067-44AC-9F79-54F6B6EB3321}" srcOrd="0" destOrd="0" presId="urn:microsoft.com/office/officeart/2005/8/layout/hList7#1"/>
    <dgm:cxn modelId="{AC32442A-72E1-4000-990E-3834CA34DE44}" type="presOf" srcId="{F4145B0A-FA98-4F79-8A8F-122E672D0982}" destId="{9D1AB300-6D36-469B-8846-8EC3A94C659F}" srcOrd="1" destOrd="0" presId="urn:microsoft.com/office/officeart/2005/8/layout/hList7#1"/>
    <dgm:cxn modelId="{AEC8C760-7828-4D93-9CF9-9A6D47F97728}" type="presOf" srcId="{F7047524-D805-49E9-9589-EF0B62F79D3D}" destId="{7365BDD5-7330-4A6F-AA87-F404F4836058}" srcOrd="0" destOrd="0" presId="urn:microsoft.com/office/officeart/2005/8/layout/hList7#1"/>
    <dgm:cxn modelId="{3670F149-51C6-4DFF-8A6D-606D021C4AE1}" srcId="{B71346E9-034F-4169-884C-80B71356AEA2}" destId="{F4145B0A-FA98-4F79-8A8F-122E672D0982}" srcOrd="0" destOrd="0" parTransId="{FD494558-1E93-453A-BE48-9976494C8A84}" sibTransId="{F572F262-A09E-40C4-BAF0-ADF5208A4FC2}"/>
    <dgm:cxn modelId="{B5ADD24B-E07E-421F-BEEA-E1B6F8F02614}" type="presOf" srcId="{F572F262-A09E-40C4-BAF0-ADF5208A4FC2}" destId="{9EF389E4-5387-47F0-B74E-51A146E50425}" srcOrd="0" destOrd="0" presId="urn:microsoft.com/office/officeart/2005/8/layout/hList7#1"/>
    <dgm:cxn modelId="{11E68874-2DAC-4E06-8364-E6C7C9A2C7CF}" srcId="{B71346E9-034F-4169-884C-80B71356AEA2}" destId="{A40A17EF-4CCC-4D3D-A8CE-DD8FD1C0B0E1}" srcOrd="1" destOrd="0" parTransId="{7DB33A96-4391-4184-AD98-8960F67FC272}" sibTransId="{1B948E24-BC28-430F-80BD-9D07C230EEB4}"/>
    <dgm:cxn modelId="{B3BD9974-1E5B-4505-A303-83E5E2766D41}" type="presOf" srcId="{F7047524-D805-49E9-9589-EF0B62F79D3D}" destId="{59CA78C5-EAE5-4385-B106-CD6D62B2A073}" srcOrd="1" destOrd="0" presId="urn:microsoft.com/office/officeart/2005/8/layout/hList7#1"/>
    <dgm:cxn modelId="{4023BF97-183E-4045-B309-78500DA77F56}" srcId="{B71346E9-034F-4169-884C-80B71356AEA2}" destId="{F7047524-D805-49E9-9589-EF0B62F79D3D}" srcOrd="2" destOrd="0" parTransId="{EAC0CDB3-6646-4F8C-BFF3-ED001C7FF2C0}" sibTransId="{DD846BC6-01F4-4939-939B-08EAD45F69EC}"/>
    <dgm:cxn modelId="{AC81B5AF-5437-4130-8871-AF9D22227D60}" type="presOf" srcId="{1B948E24-BC28-430F-80BD-9D07C230EEB4}" destId="{EF44681C-8C53-4B0C-BBDC-E93E7C08C43A}" srcOrd="0" destOrd="0" presId="urn:microsoft.com/office/officeart/2005/8/layout/hList7#1"/>
    <dgm:cxn modelId="{893EA2B9-EC27-4893-AA85-476FF2A549E9}" type="presOf" srcId="{F4145B0A-FA98-4F79-8A8F-122E672D0982}" destId="{71E81EE0-8FF6-4846-89CA-550AB5E02E58}" srcOrd="0" destOrd="0" presId="urn:microsoft.com/office/officeart/2005/8/layout/hList7#1"/>
    <dgm:cxn modelId="{DEC1BFC0-033A-48A4-BC13-445767F4BBF5}" type="presOf" srcId="{B71346E9-034F-4169-884C-80B71356AEA2}" destId="{5ECC4277-9A65-41A5-8954-8F4B13E65130}" srcOrd="0" destOrd="0" presId="urn:microsoft.com/office/officeart/2005/8/layout/hList7#1"/>
    <dgm:cxn modelId="{3BFF433A-CF13-46F6-9B70-3067A7913154}" type="presParOf" srcId="{5ECC4277-9A65-41A5-8954-8F4B13E65130}" destId="{E8E51D46-4648-4501-9732-54AA0FA7D608}" srcOrd="0" destOrd="0" presId="urn:microsoft.com/office/officeart/2005/8/layout/hList7#1"/>
    <dgm:cxn modelId="{E80E3248-7CDF-4F29-BA46-FCADE91CEA99}" type="presParOf" srcId="{5ECC4277-9A65-41A5-8954-8F4B13E65130}" destId="{41B93F02-69FF-4023-9A97-B4171D03953D}" srcOrd="1" destOrd="0" presId="urn:microsoft.com/office/officeart/2005/8/layout/hList7#1"/>
    <dgm:cxn modelId="{870F4F44-65A9-4F47-B3CA-96EEFFF7CE0F}" type="presParOf" srcId="{41B93F02-69FF-4023-9A97-B4171D03953D}" destId="{CD428C60-252F-44A4-9118-DA873B57C21D}" srcOrd="0" destOrd="0" presId="urn:microsoft.com/office/officeart/2005/8/layout/hList7#1"/>
    <dgm:cxn modelId="{710C4B73-125C-4DBD-8875-07D25432A445}" type="presParOf" srcId="{CD428C60-252F-44A4-9118-DA873B57C21D}" destId="{71E81EE0-8FF6-4846-89CA-550AB5E02E58}" srcOrd="0" destOrd="0" presId="urn:microsoft.com/office/officeart/2005/8/layout/hList7#1"/>
    <dgm:cxn modelId="{3A56606A-22C7-4F44-8CEE-FADA86790D18}" type="presParOf" srcId="{CD428C60-252F-44A4-9118-DA873B57C21D}" destId="{9D1AB300-6D36-469B-8846-8EC3A94C659F}" srcOrd="1" destOrd="0" presId="urn:microsoft.com/office/officeart/2005/8/layout/hList7#1"/>
    <dgm:cxn modelId="{0B285609-D76F-4240-85AF-77F359754E44}" type="presParOf" srcId="{CD428C60-252F-44A4-9118-DA873B57C21D}" destId="{E98E0982-8433-403F-96CF-09A847DE5C3F}" srcOrd="2" destOrd="0" presId="urn:microsoft.com/office/officeart/2005/8/layout/hList7#1"/>
    <dgm:cxn modelId="{C6D39182-0717-4836-9247-325237227C45}" type="presParOf" srcId="{CD428C60-252F-44A4-9118-DA873B57C21D}" destId="{91325991-F51C-49DE-B1F6-9E82DAAA6C9C}" srcOrd="3" destOrd="0" presId="urn:microsoft.com/office/officeart/2005/8/layout/hList7#1"/>
    <dgm:cxn modelId="{C95A032C-41AD-4779-B980-0CFC60029B8D}" type="presParOf" srcId="{41B93F02-69FF-4023-9A97-B4171D03953D}" destId="{9EF389E4-5387-47F0-B74E-51A146E50425}" srcOrd="1" destOrd="0" presId="urn:microsoft.com/office/officeart/2005/8/layout/hList7#1"/>
    <dgm:cxn modelId="{32CE6048-3A72-464C-A390-94D556E9A77F}" type="presParOf" srcId="{41B93F02-69FF-4023-9A97-B4171D03953D}" destId="{338842C5-DAD3-4FFE-87F5-860181008C4F}" srcOrd="2" destOrd="0" presId="urn:microsoft.com/office/officeart/2005/8/layout/hList7#1"/>
    <dgm:cxn modelId="{9CA87771-59E6-4029-BE0B-3D69C5DC2327}" type="presParOf" srcId="{338842C5-DAD3-4FFE-87F5-860181008C4F}" destId="{8C22EA76-3067-44AC-9F79-54F6B6EB3321}" srcOrd="0" destOrd="0" presId="urn:microsoft.com/office/officeart/2005/8/layout/hList7#1"/>
    <dgm:cxn modelId="{E8B42069-322C-4874-ADFB-C84DD45E2B46}" type="presParOf" srcId="{338842C5-DAD3-4FFE-87F5-860181008C4F}" destId="{8791FA2F-D775-4AD5-8FE7-6510797A9EE0}" srcOrd="1" destOrd="0" presId="urn:microsoft.com/office/officeart/2005/8/layout/hList7#1"/>
    <dgm:cxn modelId="{E0DF66A2-86BB-4261-B252-268290293816}" type="presParOf" srcId="{338842C5-DAD3-4FFE-87F5-860181008C4F}" destId="{2062553B-EEA9-42CB-836A-DDD7CFA0CD18}" srcOrd="2" destOrd="0" presId="urn:microsoft.com/office/officeart/2005/8/layout/hList7#1"/>
    <dgm:cxn modelId="{53D8EE6B-3C85-4BC7-9E2D-836937AA759D}" type="presParOf" srcId="{338842C5-DAD3-4FFE-87F5-860181008C4F}" destId="{EC95F15D-F2CE-4AC3-8213-8F3533D61387}" srcOrd="3" destOrd="0" presId="urn:microsoft.com/office/officeart/2005/8/layout/hList7#1"/>
    <dgm:cxn modelId="{EFF16CCD-C13F-44D2-A7F2-88C3328A7992}" type="presParOf" srcId="{41B93F02-69FF-4023-9A97-B4171D03953D}" destId="{EF44681C-8C53-4B0C-BBDC-E93E7C08C43A}" srcOrd="3" destOrd="0" presId="urn:microsoft.com/office/officeart/2005/8/layout/hList7#1"/>
    <dgm:cxn modelId="{D6F9CBA1-60C9-4B12-8292-8E5FB7F37C45}" type="presParOf" srcId="{41B93F02-69FF-4023-9A97-B4171D03953D}" destId="{BF4FAC80-12CC-4D25-979B-D45A799BCB57}" srcOrd="4" destOrd="0" presId="urn:microsoft.com/office/officeart/2005/8/layout/hList7#1"/>
    <dgm:cxn modelId="{1BD1F87F-3EDF-4E64-82A5-DB394C8B8DFB}" type="presParOf" srcId="{BF4FAC80-12CC-4D25-979B-D45A799BCB57}" destId="{7365BDD5-7330-4A6F-AA87-F404F4836058}" srcOrd="0" destOrd="0" presId="urn:microsoft.com/office/officeart/2005/8/layout/hList7#1"/>
    <dgm:cxn modelId="{08F17100-548A-405E-84E4-ACBC23265771}" type="presParOf" srcId="{BF4FAC80-12CC-4D25-979B-D45A799BCB57}" destId="{59CA78C5-EAE5-4385-B106-CD6D62B2A073}" srcOrd="1" destOrd="0" presId="urn:microsoft.com/office/officeart/2005/8/layout/hList7#1"/>
    <dgm:cxn modelId="{32EBF03D-B2DC-466A-B093-B69545766E30}" type="presParOf" srcId="{BF4FAC80-12CC-4D25-979B-D45A799BCB57}" destId="{AFC6D5C3-407A-429D-847A-42BC0469E1F2}" srcOrd="2" destOrd="0" presId="urn:microsoft.com/office/officeart/2005/8/layout/hList7#1"/>
    <dgm:cxn modelId="{896A1249-3E11-4D9D-94A8-7BCBCE767EAD}" type="presParOf" srcId="{BF4FAC80-12CC-4D25-979B-D45A799BCB57}" destId="{D8E651D8-A26B-4BA6-8261-29495B7ABA5F}" srcOrd="3" destOrd="0" presId="urn:microsoft.com/office/officeart/2005/8/layout/hList7#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AFE23B7D-35C0-44AE-AF5A-EFE7A451C0F0}"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ru-RU"/>
        </a:p>
      </dgm:t>
    </dgm:pt>
    <dgm:pt modelId="{FC854738-7836-4983-902A-98314290D5DD}">
      <dgm:prSet custT="1"/>
      <dgm:spPr>
        <a:solidFill>
          <a:srgbClr val="C00000">
            <a:alpha val="90000"/>
          </a:srgbClr>
        </a:solidFill>
      </dgm:spPr>
      <dgm:t>
        <a:bodyPr/>
        <a:lstStyle/>
        <a:p>
          <a:pPr rtl="0"/>
          <a:r>
            <a:rPr lang="uk-UA" sz="2000" b="1" dirty="0" err="1">
              <a:solidFill>
                <a:schemeClr val="bg1"/>
              </a:solidFill>
              <a:latin typeface="Times New Roman" panose="02020603050405020304" pitchFamily="18" charset="0"/>
              <a:cs typeface="Times New Roman" panose="02020603050405020304" pitchFamily="18" charset="0"/>
            </a:rPr>
            <a:t>NdV</a:t>
          </a:r>
          <a:endParaRPr lang="ru-RU" sz="2000" b="1" dirty="0">
            <a:solidFill>
              <a:schemeClr val="bg1"/>
            </a:solidFill>
            <a:latin typeface="Times New Roman" panose="02020603050405020304" pitchFamily="18" charset="0"/>
            <a:cs typeface="Times New Roman" panose="02020603050405020304" pitchFamily="18" charset="0"/>
          </a:endParaRPr>
        </a:p>
      </dgm:t>
    </dgm:pt>
    <dgm:pt modelId="{C1359CA1-DB5E-4438-A543-0D5B86DA5E48}" type="parTrans" cxnId="{0E6D9988-BCE0-45F4-BA40-C5703CE934FD}">
      <dgm:prSet/>
      <dgm:spPr/>
      <dgm:t>
        <a:bodyPr/>
        <a:lstStyle/>
        <a:p>
          <a:endParaRPr lang="ru-RU"/>
        </a:p>
      </dgm:t>
    </dgm:pt>
    <dgm:pt modelId="{915BDE7D-CBB4-4788-B3CF-AF59179CCEE5}" type="sibTrans" cxnId="{0E6D9988-BCE0-45F4-BA40-C5703CE934FD}">
      <dgm:prSet/>
      <dgm:spPr/>
      <dgm:t>
        <a:bodyPr/>
        <a:lstStyle/>
        <a:p>
          <a:endParaRPr lang="ru-RU"/>
        </a:p>
      </dgm:t>
    </dgm:pt>
    <dgm:pt modelId="{D8098EE4-69F1-4487-A9A6-6892F2CAAC3C}">
      <dgm:prSet custT="1"/>
      <dgm:spPr/>
      <dgm:t>
        <a:bodyPr/>
        <a:lstStyle/>
        <a:p>
          <a:pPr rtl="0"/>
          <a:r>
            <a:rPr lang="en-US" sz="1600" dirty="0">
              <a:solidFill>
                <a:srgbClr val="002060"/>
              </a:solidFill>
              <a:latin typeface="Times New Roman" panose="02020603050405020304" pitchFamily="18" charset="0"/>
              <a:cs typeface="Times New Roman" panose="02020603050405020304" pitchFamily="18" charset="0"/>
            </a:rPr>
            <a:t>Conducts accreditation procedures (institutional and program)</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9FBA3B81-63A0-4625-9D9D-C6FEC75CE8F9}" type="parTrans" cxnId="{AEB3C162-0DA5-46D1-8911-85D419BE31A6}">
      <dgm:prSet/>
      <dgm:spPr/>
      <dgm:t>
        <a:bodyPr/>
        <a:lstStyle/>
        <a:p>
          <a:endParaRPr lang="ru-RU"/>
        </a:p>
      </dgm:t>
    </dgm:pt>
    <dgm:pt modelId="{AAB588BA-16A8-47F0-9753-1D365F70BED7}" type="sibTrans" cxnId="{AEB3C162-0DA5-46D1-8911-85D419BE31A6}">
      <dgm:prSet/>
      <dgm:spPr/>
      <dgm:t>
        <a:bodyPr/>
        <a:lstStyle/>
        <a:p>
          <a:endParaRPr lang="ru-RU"/>
        </a:p>
      </dgm:t>
    </dgm:pt>
    <dgm:pt modelId="{CE7763B2-A8B3-44BE-9B2B-168F923291D6}">
      <dgm:prSet custT="1"/>
      <dgm:spPr/>
      <dgm:t>
        <a:bodyPr/>
        <a:lstStyle/>
        <a:p>
          <a:pPr rtl="0"/>
          <a:r>
            <a:rPr lang="en-US" sz="1400" dirty="0">
              <a:solidFill>
                <a:srgbClr val="002060"/>
              </a:solidFill>
              <a:latin typeface="Times New Roman" panose="02020603050405020304" pitchFamily="18" charset="0"/>
              <a:cs typeface="Times New Roman" panose="02020603050405020304" pitchFamily="18" charset="0"/>
            </a:rPr>
            <a:t>Composition: 6 people, mostly from other free economic zones</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857D0466-21AA-498C-BCAB-11566F3E4576}" type="parTrans" cxnId="{9FE55073-1DA8-4251-96FC-1045FC1B26DA}">
      <dgm:prSet/>
      <dgm:spPr/>
      <dgm:t>
        <a:bodyPr/>
        <a:lstStyle/>
        <a:p>
          <a:endParaRPr lang="ru-RU"/>
        </a:p>
      </dgm:t>
    </dgm:pt>
    <dgm:pt modelId="{79B333FB-0AE0-440B-9387-E32B31E2BA46}" type="sibTrans" cxnId="{9FE55073-1DA8-4251-96FC-1045FC1B26DA}">
      <dgm:prSet/>
      <dgm:spPr/>
      <dgm:t>
        <a:bodyPr/>
        <a:lstStyle/>
        <a:p>
          <a:endParaRPr lang="ru-RU"/>
        </a:p>
      </dgm:t>
    </dgm:pt>
    <dgm:pt modelId="{33634756-295E-42FA-ABBE-F4561DA458C1}">
      <dgm:prSet custT="1"/>
      <dgm:spPr/>
      <dgm:t>
        <a:bodyPr/>
        <a:lstStyle/>
        <a:p>
          <a:pPr rtl="0"/>
          <a:r>
            <a:rPr lang="en-US" sz="1400" dirty="0">
              <a:solidFill>
                <a:srgbClr val="002060"/>
              </a:solidFill>
              <a:latin typeface="Times New Roman" panose="02020603050405020304" pitchFamily="18" charset="0"/>
              <a:cs typeface="Times New Roman" panose="02020603050405020304" pitchFamily="18" charset="0"/>
            </a:rPr>
            <a:t>Mandate: for 4 years</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CBFF793C-620D-484A-A733-4C9B495E89FE}" type="parTrans" cxnId="{C244B819-C144-4EF8-9D0D-0606A36284C3}">
      <dgm:prSet/>
      <dgm:spPr/>
      <dgm:t>
        <a:bodyPr/>
        <a:lstStyle/>
        <a:p>
          <a:endParaRPr lang="ru-RU"/>
        </a:p>
      </dgm:t>
    </dgm:pt>
    <dgm:pt modelId="{7EDD786B-6D47-4183-BE67-539965F50135}" type="sibTrans" cxnId="{C244B819-C144-4EF8-9D0D-0606A36284C3}">
      <dgm:prSet/>
      <dgm:spPr/>
      <dgm:t>
        <a:bodyPr/>
        <a:lstStyle/>
        <a:p>
          <a:endParaRPr lang="ru-RU"/>
        </a:p>
      </dgm:t>
    </dgm:pt>
    <dgm:pt modelId="{77EB0876-C408-47BD-8C1E-0E066AA65EE5}" type="pres">
      <dgm:prSet presAssocID="{AFE23B7D-35C0-44AE-AF5A-EFE7A451C0F0}" presName="hierChild1" presStyleCnt="0">
        <dgm:presLayoutVars>
          <dgm:chPref val="1"/>
          <dgm:dir/>
          <dgm:animOne val="branch"/>
          <dgm:animLvl val="lvl"/>
          <dgm:resizeHandles/>
        </dgm:presLayoutVars>
      </dgm:prSet>
      <dgm:spPr/>
    </dgm:pt>
    <dgm:pt modelId="{04D3DB16-8C6D-4AE9-B785-9E5634BE9A93}" type="pres">
      <dgm:prSet presAssocID="{FC854738-7836-4983-902A-98314290D5DD}" presName="hierRoot1" presStyleCnt="0"/>
      <dgm:spPr/>
    </dgm:pt>
    <dgm:pt modelId="{C144118C-5D92-4878-AE26-9DFDD9EC3A51}" type="pres">
      <dgm:prSet presAssocID="{FC854738-7836-4983-902A-98314290D5DD}" presName="composite" presStyleCnt="0"/>
      <dgm:spPr/>
    </dgm:pt>
    <dgm:pt modelId="{67C87D58-FA5F-46D9-A234-217C86F6A98D}" type="pres">
      <dgm:prSet presAssocID="{FC854738-7836-4983-902A-98314290D5DD}" presName="background" presStyleLbl="node0" presStyleIdx="0" presStyleCnt="4"/>
      <dgm:spPr>
        <a:solidFill>
          <a:schemeClr val="accent6">
            <a:lumMod val="60000"/>
            <a:lumOff val="40000"/>
          </a:schemeClr>
        </a:solidFill>
      </dgm:spPr>
    </dgm:pt>
    <dgm:pt modelId="{D51BF9A3-00A1-4377-823A-47D71C71B201}" type="pres">
      <dgm:prSet presAssocID="{FC854738-7836-4983-902A-98314290D5DD}" presName="text" presStyleLbl="fgAcc0" presStyleIdx="0" presStyleCnt="4" custScaleX="151288" custScaleY="129421" custLinFactX="130135" custLinFactY="-11834" custLinFactNeighborX="200000" custLinFactNeighborY="-100000">
        <dgm:presLayoutVars>
          <dgm:chPref val="3"/>
        </dgm:presLayoutVars>
      </dgm:prSet>
      <dgm:spPr/>
    </dgm:pt>
    <dgm:pt modelId="{58156347-132D-4D6E-9E9E-B3508A74CC80}" type="pres">
      <dgm:prSet presAssocID="{FC854738-7836-4983-902A-98314290D5DD}" presName="hierChild2" presStyleCnt="0"/>
      <dgm:spPr/>
    </dgm:pt>
    <dgm:pt modelId="{C800EADC-E05D-466C-B1F2-9B2C94946FBE}" type="pres">
      <dgm:prSet presAssocID="{D8098EE4-69F1-4487-A9A6-6892F2CAAC3C}" presName="hierRoot1" presStyleCnt="0"/>
      <dgm:spPr/>
    </dgm:pt>
    <dgm:pt modelId="{4AEC86C7-1252-48F7-AFFC-9917E4BAE3D7}" type="pres">
      <dgm:prSet presAssocID="{D8098EE4-69F1-4487-A9A6-6892F2CAAC3C}" presName="composite" presStyleCnt="0"/>
      <dgm:spPr/>
    </dgm:pt>
    <dgm:pt modelId="{C24FBC38-F77B-4548-A27B-64CBA75D6F12}" type="pres">
      <dgm:prSet presAssocID="{D8098EE4-69F1-4487-A9A6-6892F2CAAC3C}" presName="background" presStyleLbl="node0" presStyleIdx="1" presStyleCnt="4"/>
      <dgm:spPr>
        <a:solidFill>
          <a:schemeClr val="accent6">
            <a:lumMod val="40000"/>
            <a:lumOff val="60000"/>
          </a:schemeClr>
        </a:solidFill>
      </dgm:spPr>
    </dgm:pt>
    <dgm:pt modelId="{06A9582C-80DD-4EF5-B98E-A13B4DD89544}" type="pres">
      <dgm:prSet presAssocID="{D8098EE4-69F1-4487-A9A6-6892F2CAAC3C}" presName="text" presStyleLbl="fgAcc0" presStyleIdx="1" presStyleCnt="4" custScaleX="268535" custScaleY="314871" custLinFactX="-31346" custLinFactNeighborX="-100000" custLinFactNeighborY="48174">
        <dgm:presLayoutVars>
          <dgm:chPref val="3"/>
        </dgm:presLayoutVars>
      </dgm:prSet>
      <dgm:spPr/>
    </dgm:pt>
    <dgm:pt modelId="{7688AAB4-1360-41A5-B042-12D7D7FC6421}" type="pres">
      <dgm:prSet presAssocID="{D8098EE4-69F1-4487-A9A6-6892F2CAAC3C}" presName="hierChild2" presStyleCnt="0"/>
      <dgm:spPr/>
    </dgm:pt>
    <dgm:pt modelId="{6F35C6EC-9E26-41F7-8A9E-FD06E1875C9C}" type="pres">
      <dgm:prSet presAssocID="{CE7763B2-A8B3-44BE-9B2B-168F923291D6}" presName="hierRoot1" presStyleCnt="0"/>
      <dgm:spPr/>
    </dgm:pt>
    <dgm:pt modelId="{DE3D4AD7-6BDC-4336-AEA6-F62D02B673A6}" type="pres">
      <dgm:prSet presAssocID="{CE7763B2-A8B3-44BE-9B2B-168F923291D6}" presName="composite" presStyleCnt="0"/>
      <dgm:spPr/>
    </dgm:pt>
    <dgm:pt modelId="{209E0FCE-C8C3-4010-9B8F-64A1E8B5171D}" type="pres">
      <dgm:prSet presAssocID="{CE7763B2-A8B3-44BE-9B2B-168F923291D6}" presName="background" presStyleLbl="node0" presStyleIdx="2" presStyleCnt="4"/>
      <dgm:spPr>
        <a:solidFill>
          <a:schemeClr val="accent6">
            <a:lumMod val="40000"/>
            <a:lumOff val="60000"/>
          </a:schemeClr>
        </a:solidFill>
      </dgm:spPr>
    </dgm:pt>
    <dgm:pt modelId="{147465C9-DF97-4013-9113-326BECF6D1A6}" type="pres">
      <dgm:prSet presAssocID="{CE7763B2-A8B3-44BE-9B2B-168F923291D6}" presName="text" presStyleLbl="fgAcc0" presStyleIdx="2" presStyleCnt="4" custScaleX="212120" custScaleY="281748" custLinFactY="21014" custLinFactNeighborX="-95296" custLinFactNeighborY="100000">
        <dgm:presLayoutVars>
          <dgm:chPref val="3"/>
        </dgm:presLayoutVars>
      </dgm:prSet>
      <dgm:spPr/>
    </dgm:pt>
    <dgm:pt modelId="{8F2DF181-5FF5-4A5C-803B-5AB2D03ABB43}" type="pres">
      <dgm:prSet presAssocID="{CE7763B2-A8B3-44BE-9B2B-168F923291D6}" presName="hierChild2" presStyleCnt="0"/>
      <dgm:spPr/>
    </dgm:pt>
    <dgm:pt modelId="{4EB1314D-2E93-4DBB-B017-4605165B4F87}" type="pres">
      <dgm:prSet presAssocID="{33634756-295E-42FA-ABBE-F4561DA458C1}" presName="hierRoot1" presStyleCnt="0"/>
      <dgm:spPr/>
    </dgm:pt>
    <dgm:pt modelId="{859BBCBC-EAD0-49E4-A62B-7823925A1246}" type="pres">
      <dgm:prSet presAssocID="{33634756-295E-42FA-ABBE-F4561DA458C1}" presName="composite" presStyleCnt="0"/>
      <dgm:spPr/>
    </dgm:pt>
    <dgm:pt modelId="{1EA551B3-F13B-4C88-9BA9-B66EFE1712C9}" type="pres">
      <dgm:prSet presAssocID="{33634756-295E-42FA-ABBE-F4561DA458C1}" presName="background" presStyleLbl="node0" presStyleIdx="3" presStyleCnt="4"/>
      <dgm:spPr>
        <a:solidFill>
          <a:schemeClr val="accent6">
            <a:lumMod val="20000"/>
            <a:lumOff val="80000"/>
          </a:schemeClr>
        </a:solidFill>
      </dgm:spPr>
    </dgm:pt>
    <dgm:pt modelId="{3EBBC166-7B7F-4759-914A-99543C7914A1}" type="pres">
      <dgm:prSet presAssocID="{33634756-295E-42FA-ABBE-F4561DA458C1}" presName="text" presStyleLbl="fgAcc0" presStyleIdx="3" presStyleCnt="4" custScaleX="173492" custScaleY="196462" custLinFactY="87636" custLinFactNeighborX="-22471" custLinFactNeighborY="100000">
        <dgm:presLayoutVars>
          <dgm:chPref val="3"/>
        </dgm:presLayoutVars>
      </dgm:prSet>
      <dgm:spPr/>
    </dgm:pt>
    <dgm:pt modelId="{0F3066C0-FBED-4640-BE81-8EFE1DF04651}" type="pres">
      <dgm:prSet presAssocID="{33634756-295E-42FA-ABBE-F4561DA458C1}" presName="hierChild2" presStyleCnt="0"/>
      <dgm:spPr/>
    </dgm:pt>
  </dgm:ptLst>
  <dgm:cxnLst>
    <dgm:cxn modelId="{C244B819-C144-4EF8-9D0D-0606A36284C3}" srcId="{AFE23B7D-35C0-44AE-AF5A-EFE7A451C0F0}" destId="{33634756-295E-42FA-ABBE-F4561DA458C1}" srcOrd="3" destOrd="0" parTransId="{CBFF793C-620D-484A-A733-4C9B495E89FE}" sibTransId="{7EDD786B-6D47-4183-BE67-539965F50135}"/>
    <dgm:cxn modelId="{C641625C-B309-42FC-BC9F-11D495C15B78}" type="presOf" srcId="{AFE23B7D-35C0-44AE-AF5A-EFE7A451C0F0}" destId="{77EB0876-C408-47BD-8C1E-0E066AA65EE5}" srcOrd="0" destOrd="0" presId="urn:microsoft.com/office/officeart/2005/8/layout/hierarchy1"/>
    <dgm:cxn modelId="{5B6D805F-F201-488C-A69F-A50DA8AC658C}" type="presOf" srcId="{33634756-295E-42FA-ABBE-F4561DA458C1}" destId="{3EBBC166-7B7F-4759-914A-99543C7914A1}" srcOrd="0" destOrd="0" presId="urn:microsoft.com/office/officeart/2005/8/layout/hierarchy1"/>
    <dgm:cxn modelId="{AEB3C162-0DA5-46D1-8911-85D419BE31A6}" srcId="{AFE23B7D-35C0-44AE-AF5A-EFE7A451C0F0}" destId="{D8098EE4-69F1-4487-A9A6-6892F2CAAC3C}" srcOrd="1" destOrd="0" parTransId="{9FBA3B81-63A0-4625-9D9D-C6FEC75CE8F9}" sibTransId="{AAB588BA-16A8-47F0-9753-1D365F70BED7}"/>
    <dgm:cxn modelId="{DBBF5546-0593-4B28-92B6-03DC3DDD4A28}" type="presOf" srcId="{FC854738-7836-4983-902A-98314290D5DD}" destId="{D51BF9A3-00A1-4377-823A-47D71C71B201}" srcOrd="0" destOrd="0" presId="urn:microsoft.com/office/officeart/2005/8/layout/hierarchy1"/>
    <dgm:cxn modelId="{9FE55073-1DA8-4251-96FC-1045FC1B26DA}" srcId="{AFE23B7D-35C0-44AE-AF5A-EFE7A451C0F0}" destId="{CE7763B2-A8B3-44BE-9B2B-168F923291D6}" srcOrd="2" destOrd="0" parTransId="{857D0466-21AA-498C-BCAB-11566F3E4576}" sibTransId="{79B333FB-0AE0-440B-9387-E32B31E2BA46}"/>
    <dgm:cxn modelId="{0E6D9988-BCE0-45F4-BA40-C5703CE934FD}" srcId="{AFE23B7D-35C0-44AE-AF5A-EFE7A451C0F0}" destId="{FC854738-7836-4983-902A-98314290D5DD}" srcOrd="0" destOrd="0" parTransId="{C1359CA1-DB5E-4438-A543-0D5B86DA5E48}" sibTransId="{915BDE7D-CBB4-4788-B3CF-AF59179CCEE5}"/>
    <dgm:cxn modelId="{0107F9CA-1C9C-461D-B260-288D0EEE770B}" type="presOf" srcId="{CE7763B2-A8B3-44BE-9B2B-168F923291D6}" destId="{147465C9-DF97-4013-9113-326BECF6D1A6}" srcOrd="0" destOrd="0" presId="urn:microsoft.com/office/officeart/2005/8/layout/hierarchy1"/>
    <dgm:cxn modelId="{67F0E3DC-2559-41D2-8528-5F0CF6C155FD}" type="presOf" srcId="{D8098EE4-69F1-4487-A9A6-6892F2CAAC3C}" destId="{06A9582C-80DD-4EF5-B98E-A13B4DD89544}" srcOrd="0" destOrd="0" presId="urn:microsoft.com/office/officeart/2005/8/layout/hierarchy1"/>
    <dgm:cxn modelId="{EAE18EFF-1F87-4955-B3CC-C3CD555FC71E}" type="presParOf" srcId="{77EB0876-C408-47BD-8C1E-0E066AA65EE5}" destId="{04D3DB16-8C6D-4AE9-B785-9E5634BE9A93}" srcOrd="0" destOrd="0" presId="urn:microsoft.com/office/officeart/2005/8/layout/hierarchy1"/>
    <dgm:cxn modelId="{B5DF69CD-5C05-47E4-A07B-6F9FA1675070}" type="presParOf" srcId="{04D3DB16-8C6D-4AE9-B785-9E5634BE9A93}" destId="{C144118C-5D92-4878-AE26-9DFDD9EC3A51}" srcOrd="0" destOrd="0" presId="urn:microsoft.com/office/officeart/2005/8/layout/hierarchy1"/>
    <dgm:cxn modelId="{B2274017-F76C-4A5F-8C53-D9C4967427D2}" type="presParOf" srcId="{C144118C-5D92-4878-AE26-9DFDD9EC3A51}" destId="{67C87D58-FA5F-46D9-A234-217C86F6A98D}" srcOrd="0" destOrd="0" presId="urn:microsoft.com/office/officeart/2005/8/layout/hierarchy1"/>
    <dgm:cxn modelId="{1EBFA0E9-D5C0-46D8-ADCB-F52A4ED5E9EF}" type="presParOf" srcId="{C144118C-5D92-4878-AE26-9DFDD9EC3A51}" destId="{D51BF9A3-00A1-4377-823A-47D71C71B201}" srcOrd="1" destOrd="0" presId="urn:microsoft.com/office/officeart/2005/8/layout/hierarchy1"/>
    <dgm:cxn modelId="{3D185238-271D-47B6-93DB-2CC3367F1B4E}" type="presParOf" srcId="{04D3DB16-8C6D-4AE9-B785-9E5634BE9A93}" destId="{58156347-132D-4D6E-9E9E-B3508A74CC80}" srcOrd="1" destOrd="0" presId="urn:microsoft.com/office/officeart/2005/8/layout/hierarchy1"/>
    <dgm:cxn modelId="{FB6EC01C-6661-4CDA-9E14-5A0F96A93604}" type="presParOf" srcId="{77EB0876-C408-47BD-8C1E-0E066AA65EE5}" destId="{C800EADC-E05D-466C-B1F2-9B2C94946FBE}" srcOrd="1" destOrd="0" presId="urn:microsoft.com/office/officeart/2005/8/layout/hierarchy1"/>
    <dgm:cxn modelId="{9811CA73-F2E4-4362-B2F4-D6E47B9FF3B7}" type="presParOf" srcId="{C800EADC-E05D-466C-B1F2-9B2C94946FBE}" destId="{4AEC86C7-1252-48F7-AFFC-9917E4BAE3D7}" srcOrd="0" destOrd="0" presId="urn:microsoft.com/office/officeart/2005/8/layout/hierarchy1"/>
    <dgm:cxn modelId="{FCD7D720-6497-438B-BFF8-98F06C4D8825}" type="presParOf" srcId="{4AEC86C7-1252-48F7-AFFC-9917E4BAE3D7}" destId="{C24FBC38-F77B-4548-A27B-64CBA75D6F12}" srcOrd="0" destOrd="0" presId="urn:microsoft.com/office/officeart/2005/8/layout/hierarchy1"/>
    <dgm:cxn modelId="{8F24BBCB-F198-4F4E-BBC8-049E1DFE9DEB}" type="presParOf" srcId="{4AEC86C7-1252-48F7-AFFC-9917E4BAE3D7}" destId="{06A9582C-80DD-4EF5-B98E-A13B4DD89544}" srcOrd="1" destOrd="0" presId="urn:microsoft.com/office/officeart/2005/8/layout/hierarchy1"/>
    <dgm:cxn modelId="{EEB80293-EC89-461B-98F8-62E10F15985A}" type="presParOf" srcId="{C800EADC-E05D-466C-B1F2-9B2C94946FBE}" destId="{7688AAB4-1360-41A5-B042-12D7D7FC6421}" srcOrd="1" destOrd="0" presId="urn:microsoft.com/office/officeart/2005/8/layout/hierarchy1"/>
    <dgm:cxn modelId="{A86B8213-3E15-4AE4-9D50-E8561FE49F98}" type="presParOf" srcId="{77EB0876-C408-47BD-8C1E-0E066AA65EE5}" destId="{6F35C6EC-9E26-41F7-8A9E-FD06E1875C9C}" srcOrd="2" destOrd="0" presId="urn:microsoft.com/office/officeart/2005/8/layout/hierarchy1"/>
    <dgm:cxn modelId="{918F12E2-8A54-44BA-9349-D481947B8CC6}" type="presParOf" srcId="{6F35C6EC-9E26-41F7-8A9E-FD06E1875C9C}" destId="{DE3D4AD7-6BDC-4336-AEA6-F62D02B673A6}" srcOrd="0" destOrd="0" presId="urn:microsoft.com/office/officeart/2005/8/layout/hierarchy1"/>
    <dgm:cxn modelId="{FBF54C04-49D0-44C1-BEA5-5D76A8E781F4}" type="presParOf" srcId="{DE3D4AD7-6BDC-4336-AEA6-F62D02B673A6}" destId="{209E0FCE-C8C3-4010-9B8F-64A1E8B5171D}" srcOrd="0" destOrd="0" presId="urn:microsoft.com/office/officeart/2005/8/layout/hierarchy1"/>
    <dgm:cxn modelId="{D4A0C6BC-2EC7-4374-859F-88AF9888CDAB}" type="presParOf" srcId="{DE3D4AD7-6BDC-4336-AEA6-F62D02B673A6}" destId="{147465C9-DF97-4013-9113-326BECF6D1A6}" srcOrd="1" destOrd="0" presId="urn:microsoft.com/office/officeart/2005/8/layout/hierarchy1"/>
    <dgm:cxn modelId="{B52BE56B-E0C2-4F4B-B04C-85D51032E4AB}" type="presParOf" srcId="{6F35C6EC-9E26-41F7-8A9E-FD06E1875C9C}" destId="{8F2DF181-5FF5-4A5C-803B-5AB2D03ABB43}" srcOrd="1" destOrd="0" presId="urn:microsoft.com/office/officeart/2005/8/layout/hierarchy1"/>
    <dgm:cxn modelId="{238D4EAC-6D59-43A4-9A1E-8BF16E4925FB}" type="presParOf" srcId="{77EB0876-C408-47BD-8C1E-0E066AA65EE5}" destId="{4EB1314D-2E93-4DBB-B017-4605165B4F87}" srcOrd="3" destOrd="0" presId="urn:microsoft.com/office/officeart/2005/8/layout/hierarchy1"/>
    <dgm:cxn modelId="{44811FED-7BB4-455B-8BB6-687BB5C0D486}" type="presParOf" srcId="{4EB1314D-2E93-4DBB-B017-4605165B4F87}" destId="{859BBCBC-EAD0-49E4-A62B-7823925A1246}" srcOrd="0" destOrd="0" presId="urn:microsoft.com/office/officeart/2005/8/layout/hierarchy1"/>
    <dgm:cxn modelId="{3C21099C-C107-479D-8E17-FB2511E0455F}" type="presParOf" srcId="{859BBCBC-EAD0-49E4-A62B-7823925A1246}" destId="{1EA551B3-F13B-4C88-9BA9-B66EFE1712C9}" srcOrd="0" destOrd="0" presId="urn:microsoft.com/office/officeart/2005/8/layout/hierarchy1"/>
    <dgm:cxn modelId="{D4AA07FC-B8E4-4AC9-AB98-5C856B407786}" type="presParOf" srcId="{859BBCBC-EAD0-49E4-A62B-7823925A1246}" destId="{3EBBC166-7B7F-4759-914A-99543C7914A1}" srcOrd="1" destOrd="0" presId="urn:microsoft.com/office/officeart/2005/8/layout/hierarchy1"/>
    <dgm:cxn modelId="{778ECD9A-DDD1-4A3F-944A-0D277EB3639D}" type="presParOf" srcId="{4EB1314D-2E93-4DBB-B017-4605165B4F87}" destId="{0F3066C0-FBED-4640-BE81-8EFE1DF04651}" srcOrd="1" destOrd="0" presId="urn:microsoft.com/office/officeart/2005/8/layout/hierarchy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8973AE6E-DDE1-40B1-9D7E-ADEE964B6C20}"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ru-RU"/>
        </a:p>
      </dgm:t>
    </dgm:pt>
    <dgm:pt modelId="{459F1E0E-E96C-4F6D-BAFE-85701252B41E}">
      <dgm:prSet custT="1"/>
      <dgm:spPr>
        <a:solidFill>
          <a:schemeClr val="accent6">
            <a:lumMod val="75000"/>
          </a:schemeClr>
        </a:solidFill>
      </dgm:spPr>
      <dgm:t>
        <a:bodyPr/>
        <a:lstStyle/>
        <a:p>
          <a:pPr algn="ctr" rtl="0"/>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Functions</a:t>
          </a:r>
          <a:endPar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81025DA-5F98-4E9E-A597-3272C008052B}" type="parTrans" cxnId="{33D3D044-C1D3-4C7A-81E1-8E2DA7E70B04}">
      <dgm:prSet/>
      <dgm:spPr/>
      <dgm:t>
        <a:bodyPr/>
        <a:lstStyle/>
        <a:p>
          <a:endParaRPr lang="ru-RU"/>
        </a:p>
      </dgm:t>
    </dgm:pt>
    <dgm:pt modelId="{A3A34D83-BFFA-4100-977E-E2733DE27A52}" type="sibTrans" cxnId="{33D3D044-C1D3-4C7A-81E1-8E2DA7E70B04}">
      <dgm:prSet/>
      <dgm:spPr/>
      <dgm:t>
        <a:bodyPr/>
        <a:lstStyle/>
        <a:p>
          <a:endParaRPr lang="ru-RU"/>
        </a:p>
      </dgm:t>
    </dgm:pt>
    <dgm:pt modelId="{1A5E245D-CDF6-4FF4-B612-9D10AD556330}">
      <dgm:prSet custT="1"/>
      <dgm:spPr>
        <a:solidFill>
          <a:schemeClr val="accent2">
            <a:lumMod val="20000"/>
            <a:lumOff val="80000"/>
          </a:schemeClr>
        </a:solidFill>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Expresses an opinion on compliance with the conditions of the primary accreditation in order to create new training programs</a:t>
          </a:r>
          <a:r>
            <a:rPr lang="uk-UA" sz="2000" dirty="0">
              <a:solidFill>
                <a:srgbClr val="002060"/>
              </a:solidFill>
              <a:latin typeface="Times New Roman" panose="02020603050405020304" pitchFamily="18" charset="0"/>
              <a:cs typeface="Times New Roman" panose="02020603050405020304" pitchFamily="18" charset="0"/>
            </a:rPr>
            <a:t>; </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4E4C61A8-859C-475D-BA8F-F4045394D0D9}" type="parTrans" cxnId="{9C97FD04-977C-4DA4-8975-F5C7BCB166D0}">
      <dgm:prSet/>
      <dgm:spPr/>
      <dgm:t>
        <a:bodyPr/>
        <a:lstStyle/>
        <a:p>
          <a:endParaRPr lang="ru-RU"/>
        </a:p>
      </dgm:t>
    </dgm:pt>
    <dgm:pt modelId="{7756AB93-1BBD-4363-AEEC-B8F9615277FF}" type="sibTrans" cxnId="{9C97FD04-977C-4DA4-8975-F5C7BCB166D0}">
      <dgm:prSet/>
      <dgm:spPr/>
      <dgm:t>
        <a:bodyPr/>
        <a:lstStyle/>
        <a:p>
          <a:endParaRPr lang="ru-RU"/>
        </a:p>
      </dgm:t>
    </dgm:pt>
    <dgm:pt modelId="{9E6BA1AE-0C21-4A16-B58C-CF5B6B922A8C}">
      <dgm:prSet custT="1"/>
      <dgm:spPr>
        <a:solidFill>
          <a:schemeClr val="accent2">
            <a:lumMod val="20000"/>
            <a:lumOff val="80000"/>
          </a:schemeClr>
        </a:solidFill>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Verification of the functioning of the CSF</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1A937E73-DD47-4C1E-8339-2C85F481F083}" type="parTrans" cxnId="{FABC2B93-0115-4573-A547-3638B4CDD652}">
      <dgm:prSet/>
      <dgm:spPr/>
      <dgm:t>
        <a:bodyPr/>
        <a:lstStyle/>
        <a:p>
          <a:endParaRPr lang="ru-RU"/>
        </a:p>
      </dgm:t>
    </dgm:pt>
    <dgm:pt modelId="{FFBE7A0A-84FF-4A27-B3CD-07E9CCCCE93E}" type="sibTrans" cxnId="{FABC2B93-0115-4573-A547-3638B4CDD652}">
      <dgm:prSet/>
      <dgm:spPr/>
      <dgm:t>
        <a:bodyPr/>
        <a:lstStyle/>
        <a:p>
          <a:endParaRPr lang="ru-RU"/>
        </a:p>
      </dgm:t>
    </dgm:pt>
    <dgm:pt modelId="{C7B9DD9A-FDD1-460E-B564-8CBD0E493859}">
      <dgm:prSet custT="1"/>
      <dgm:spPr>
        <a:solidFill>
          <a:schemeClr val="accent2">
            <a:lumMod val="20000"/>
            <a:lumOff val="80000"/>
          </a:schemeClr>
        </a:solidFill>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Support to the administration of HEI and ANVUR in conducting continuous monitoring of certain indicators of quality assessment</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F8FCDCD8-C654-4B7B-BBA9-CE6E6D281215}" type="parTrans" cxnId="{6C10DF38-DE8E-4B51-A490-B7558083E4B1}">
      <dgm:prSet/>
      <dgm:spPr/>
      <dgm:t>
        <a:bodyPr/>
        <a:lstStyle/>
        <a:p>
          <a:endParaRPr lang="ru-RU"/>
        </a:p>
      </dgm:t>
    </dgm:pt>
    <dgm:pt modelId="{AAF10397-5B09-420E-89C9-9C3F210F062B}" type="sibTrans" cxnId="{6C10DF38-DE8E-4B51-A490-B7558083E4B1}">
      <dgm:prSet/>
      <dgm:spPr/>
      <dgm:t>
        <a:bodyPr/>
        <a:lstStyle/>
        <a:p>
          <a:endParaRPr lang="ru-RU"/>
        </a:p>
      </dgm:t>
    </dgm:pt>
    <dgm:pt modelId="{E98B5FC7-7467-4815-A346-60C59C57876E}" type="pres">
      <dgm:prSet presAssocID="{8973AE6E-DDE1-40B1-9D7E-ADEE964B6C20}" presName="linear" presStyleCnt="0">
        <dgm:presLayoutVars>
          <dgm:animLvl val="lvl"/>
          <dgm:resizeHandles val="exact"/>
        </dgm:presLayoutVars>
      </dgm:prSet>
      <dgm:spPr/>
    </dgm:pt>
    <dgm:pt modelId="{C3F8E9B1-D84D-4069-B10E-A207975FDAF9}" type="pres">
      <dgm:prSet presAssocID="{459F1E0E-E96C-4F6D-BAFE-85701252B41E}" presName="parentText" presStyleLbl="node1" presStyleIdx="0" presStyleCnt="1" custScaleY="59724" custLinFactNeighborY="-5414">
        <dgm:presLayoutVars>
          <dgm:chMax val="0"/>
          <dgm:bulletEnabled val="1"/>
        </dgm:presLayoutVars>
      </dgm:prSet>
      <dgm:spPr/>
    </dgm:pt>
    <dgm:pt modelId="{7350064D-D93D-4758-897D-71ECBC5A19F1}" type="pres">
      <dgm:prSet presAssocID="{459F1E0E-E96C-4F6D-BAFE-85701252B41E}" presName="childText" presStyleLbl="revTx" presStyleIdx="0" presStyleCnt="1">
        <dgm:presLayoutVars>
          <dgm:bulletEnabled val="1"/>
        </dgm:presLayoutVars>
      </dgm:prSet>
      <dgm:spPr/>
    </dgm:pt>
  </dgm:ptLst>
  <dgm:cxnLst>
    <dgm:cxn modelId="{9C97FD04-977C-4DA4-8975-F5C7BCB166D0}" srcId="{459F1E0E-E96C-4F6D-BAFE-85701252B41E}" destId="{1A5E245D-CDF6-4FF4-B612-9D10AD556330}" srcOrd="0" destOrd="0" parTransId="{4E4C61A8-859C-475D-BA8F-F4045394D0D9}" sibTransId="{7756AB93-1BBD-4363-AEEC-B8F9615277FF}"/>
    <dgm:cxn modelId="{DF9EEE1C-D216-44B6-9447-97AA3F0B7025}" type="presOf" srcId="{8973AE6E-DDE1-40B1-9D7E-ADEE964B6C20}" destId="{E98B5FC7-7467-4815-A346-60C59C57876E}" srcOrd="0" destOrd="0" presId="urn:microsoft.com/office/officeart/2005/8/layout/vList2"/>
    <dgm:cxn modelId="{6C10DF38-DE8E-4B51-A490-B7558083E4B1}" srcId="{459F1E0E-E96C-4F6D-BAFE-85701252B41E}" destId="{C7B9DD9A-FDD1-460E-B564-8CBD0E493859}" srcOrd="2" destOrd="0" parTransId="{F8FCDCD8-C654-4B7B-BBA9-CE6E6D281215}" sibTransId="{AAF10397-5B09-420E-89C9-9C3F210F062B}"/>
    <dgm:cxn modelId="{ECCC953D-92AD-44B9-AD2C-D4C295CAEC11}" type="presOf" srcId="{9E6BA1AE-0C21-4A16-B58C-CF5B6B922A8C}" destId="{7350064D-D93D-4758-897D-71ECBC5A19F1}" srcOrd="0" destOrd="1" presId="urn:microsoft.com/office/officeart/2005/8/layout/vList2"/>
    <dgm:cxn modelId="{33D3D044-C1D3-4C7A-81E1-8E2DA7E70B04}" srcId="{8973AE6E-DDE1-40B1-9D7E-ADEE964B6C20}" destId="{459F1E0E-E96C-4F6D-BAFE-85701252B41E}" srcOrd="0" destOrd="0" parTransId="{281025DA-5F98-4E9E-A597-3272C008052B}" sibTransId="{A3A34D83-BFFA-4100-977E-E2733DE27A52}"/>
    <dgm:cxn modelId="{FABC2B93-0115-4573-A547-3638B4CDD652}" srcId="{459F1E0E-E96C-4F6D-BAFE-85701252B41E}" destId="{9E6BA1AE-0C21-4A16-B58C-CF5B6B922A8C}" srcOrd="1" destOrd="0" parTransId="{1A937E73-DD47-4C1E-8339-2C85F481F083}" sibTransId="{FFBE7A0A-84FF-4A27-B3CD-07E9CCCCE93E}"/>
    <dgm:cxn modelId="{31B079C8-36E6-44EA-9570-49EA725FAD73}" type="presOf" srcId="{1A5E245D-CDF6-4FF4-B612-9D10AD556330}" destId="{7350064D-D93D-4758-897D-71ECBC5A19F1}" srcOrd="0" destOrd="0" presId="urn:microsoft.com/office/officeart/2005/8/layout/vList2"/>
    <dgm:cxn modelId="{8DC2F5C9-B56A-4AA6-978C-FD471C316675}" type="presOf" srcId="{459F1E0E-E96C-4F6D-BAFE-85701252B41E}" destId="{C3F8E9B1-D84D-4069-B10E-A207975FDAF9}" srcOrd="0" destOrd="0" presId="urn:microsoft.com/office/officeart/2005/8/layout/vList2"/>
    <dgm:cxn modelId="{36C5BDE8-5143-448F-ACFF-14ADA18E8131}" type="presOf" srcId="{C7B9DD9A-FDD1-460E-B564-8CBD0E493859}" destId="{7350064D-D93D-4758-897D-71ECBC5A19F1}" srcOrd="0" destOrd="2" presId="urn:microsoft.com/office/officeart/2005/8/layout/vList2"/>
    <dgm:cxn modelId="{FE88A58B-469A-4F4A-8155-2B69F6098A16}" type="presParOf" srcId="{E98B5FC7-7467-4815-A346-60C59C57876E}" destId="{C3F8E9B1-D84D-4069-B10E-A207975FDAF9}" srcOrd="0" destOrd="0" presId="urn:microsoft.com/office/officeart/2005/8/layout/vList2"/>
    <dgm:cxn modelId="{27381E8F-616C-4EF2-AAA6-9CC84334286B}" type="presParOf" srcId="{E98B5FC7-7467-4815-A346-60C59C57876E}" destId="{7350064D-D93D-4758-897D-71ECBC5A19F1}" srcOrd="1"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E7FCE3DD-F59C-4889-98F1-4F0D82F17775}" type="doc">
      <dgm:prSet loTypeId="urn:microsoft.com/office/officeart/2005/8/layout/target3" loCatId="relationship" qsTypeId="urn:microsoft.com/office/officeart/2005/8/quickstyle/simple5" qsCatId="simple" csTypeId="urn:microsoft.com/office/officeart/2005/8/colors/accent6_4" csCatId="accent6" phldr="1"/>
      <dgm:spPr/>
      <dgm:t>
        <a:bodyPr/>
        <a:lstStyle/>
        <a:p>
          <a:endParaRPr lang="ru-RU"/>
        </a:p>
      </dgm:t>
    </dgm:pt>
    <dgm:pt modelId="{713D9F54-6E3B-4EC4-B9B4-D4FEEE097860}">
      <dgm:prSet custT="1"/>
      <dgm:spPr/>
      <dgm:t>
        <a:bodyPr/>
        <a:lstStyle/>
        <a:p>
          <a:pPr rtl="0"/>
          <a:r>
            <a:rPr lang="uk-UA" sz="2000" dirty="0" err="1">
              <a:solidFill>
                <a:srgbClr val="002060"/>
              </a:solidFill>
              <a:latin typeface="Times New Roman" panose="02020603050405020304" pitchFamily="18" charset="0"/>
              <a:cs typeface="Times New Roman" panose="02020603050405020304" pitchFamily="18" charset="0"/>
            </a:rPr>
            <a:t>CdA</a:t>
          </a:r>
          <a:r>
            <a:rPr lang="uk-UA" sz="1600" dirty="0">
              <a:solidFill>
                <a:srgbClr val="002060"/>
              </a:solidFill>
              <a:latin typeface="Times New Roman" panose="02020603050405020304" pitchFamily="18" charset="0"/>
              <a:cs typeface="Times New Roman" panose="02020603050405020304" pitchFamily="18" charset="0"/>
            </a:rPr>
            <a:t> - </a:t>
          </a:r>
          <a:r>
            <a:rPr lang="en-US" sz="1600" dirty="0">
              <a:solidFill>
                <a:srgbClr val="002060"/>
              </a:solidFill>
              <a:latin typeface="Times New Roman" panose="02020603050405020304" pitchFamily="18" charset="0"/>
              <a:cs typeface="Times New Roman" panose="02020603050405020304" pitchFamily="18" charset="0"/>
            </a:rPr>
            <a:t>Institutional Strategic Board of Directors</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A0620373-0EFA-432A-9C3F-306D2E3DEFA9}" type="parTrans" cxnId="{708D9AE4-D383-48D9-9681-45EEE1DE48FE}">
      <dgm:prSet/>
      <dgm:spPr/>
      <dgm:t>
        <a:bodyPr/>
        <a:lstStyle/>
        <a:p>
          <a:endParaRPr lang="ru-RU"/>
        </a:p>
      </dgm:t>
    </dgm:pt>
    <dgm:pt modelId="{6E2FACF9-1115-46F5-A6CD-48B1633695F8}" type="sibTrans" cxnId="{708D9AE4-D383-48D9-9681-45EEE1DE48FE}">
      <dgm:prSet/>
      <dgm:spPr/>
      <dgm:t>
        <a:bodyPr/>
        <a:lstStyle/>
        <a:p>
          <a:endParaRPr lang="ru-RU"/>
        </a:p>
      </dgm:t>
    </dgm:pt>
    <dgm:pt modelId="{43DDF3E5-215A-4891-9D93-F91A77D188F3}">
      <dgm:prSet custT="1"/>
      <dgm:spPr/>
      <dgm:t>
        <a:bodyPr/>
        <a:lstStyle/>
        <a:p>
          <a:pPr rtl="0"/>
          <a:r>
            <a:rPr lang="uk-UA" sz="1600" b="1" dirty="0">
              <a:solidFill>
                <a:srgbClr val="002060"/>
              </a:solidFill>
              <a:latin typeface="Times New Roman" panose="02020603050405020304" pitchFamily="18" charset="0"/>
              <a:cs typeface="Times New Roman" panose="02020603050405020304" pitchFamily="18" charset="0"/>
            </a:rPr>
            <a:t>PQA</a:t>
          </a:r>
          <a:r>
            <a:rPr lang="uk-UA" sz="1400" dirty="0">
              <a:solidFill>
                <a:srgbClr val="002060"/>
              </a:solidFill>
              <a:latin typeface="Times New Roman" panose="02020603050405020304" pitchFamily="18" charset="0"/>
              <a:cs typeface="Times New Roman" panose="02020603050405020304" pitchFamily="18" charset="0"/>
            </a:rPr>
            <a:t> - </a:t>
          </a:r>
          <a:r>
            <a:rPr lang="en-US" sz="1600" dirty="0">
              <a:solidFill>
                <a:srgbClr val="002060"/>
              </a:solidFill>
              <a:latin typeface="Times New Roman" panose="02020603050405020304" pitchFamily="18" charset="0"/>
              <a:cs typeface="Times New Roman" panose="02020603050405020304" pitchFamily="18" charset="0"/>
            </a:rPr>
            <a:t>Executive body for internal quality assurance</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6A4A7DF7-A3FE-4EF7-A9BD-1270B22EECFA}" type="parTrans" cxnId="{5ED218F1-35E6-4A55-BBA0-166BE99B0DD6}">
      <dgm:prSet/>
      <dgm:spPr/>
      <dgm:t>
        <a:bodyPr/>
        <a:lstStyle/>
        <a:p>
          <a:endParaRPr lang="ru-RU"/>
        </a:p>
      </dgm:t>
    </dgm:pt>
    <dgm:pt modelId="{EDD290F1-AEF7-4FEC-8972-5751938FCE30}" type="sibTrans" cxnId="{5ED218F1-35E6-4A55-BBA0-166BE99B0DD6}">
      <dgm:prSet/>
      <dgm:spPr/>
      <dgm:t>
        <a:bodyPr/>
        <a:lstStyle/>
        <a:p>
          <a:endParaRPr lang="ru-RU"/>
        </a:p>
      </dgm:t>
    </dgm:pt>
    <dgm:pt modelId="{CEA51705-54BE-4281-BC99-A4126F21724F}">
      <dgm:prSet custT="1"/>
      <dgm:spPr/>
      <dgm:t>
        <a:bodyPr/>
        <a:lstStyle/>
        <a:p>
          <a:pPr rtl="0"/>
          <a:r>
            <a:rPr lang="uk-UA" sz="1600" b="1" dirty="0">
              <a:solidFill>
                <a:srgbClr val="002060"/>
              </a:solidFill>
              <a:latin typeface="Times New Roman" panose="02020603050405020304" pitchFamily="18" charset="0"/>
              <a:cs typeface="Times New Roman" panose="02020603050405020304" pitchFamily="18" charset="0"/>
            </a:rPr>
            <a:t>CPDS</a:t>
          </a:r>
          <a:r>
            <a:rPr lang="uk-UA" sz="1400" dirty="0">
              <a:solidFill>
                <a:srgbClr val="002060"/>
              </a:solidFill>
              <a:latin typeface="Times New Roman" panose="02020603050405020304" pitchFamily="18" charset="0"/>
              <a:cs typeface="Times New Roman" panose="02020603050405020304" pitchFamily="18" charset="0"/>
            </a:rPr>
            <a:t> - </a:t>
          </a:r>
          <a:r>
            <a:rPr lang="en-US" sz="1600" dirty="0">
              <a:solidFill>
                <a:srgbClr val="002060"/>
              </a:solidFill>
              <a:latin typeface="Times New Roman" panose="02020603050405020304" pitchFamily="18" charset="0"/>
              <a:cs typeface="Times New Roman" panose="02020603050405020304" pitchFamily="18" charset="0"/>
            </a:rPr>
            <a:t>Groups for ensuring the internal quality of training programs</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24F6D878-A0D6-43BB-AA39-7669E062BCD6}" type="parTrans" cxnId="{F4263FC9-08E3-47DA-AB56-E50990A07E9D}">
      <dgm:prSet/>
      <dgm:spPr/>
      <dgm:t>
        <a:bodyPr/>
        <a:lstStyle/>
        <a:p>
          <a:endParaRPr lang="ru-RU"/>
        </a:p>
      </dgm:t>
    </dgm:pt>
    <dgm:pt modelId="{42E965A3-48E3-42C4-A274-A879F6B469A7}" type="sibTrans" cxnId="{F4263FC9-08E3-47DA-AB56-E50990A07E9D}">
      <dgm:prSet/>
      <dgm:spPr/>
      <dgm:t>
        <a:bodyPr/>
        <a:lstStyle/>
        <a:p>
          <a:endParaRPr lang="ru-RU"/>
        </a:p>
      </dgm:t>
    </dgm:pt>
    <dgm:pt modelId="{54596D43-B849-4616-ADD0-8616DEB73570}">
      <dgm:prSet custT="1"/>
      <dgm:spPr/>
      <dgm:t>
        <a:bodyPr/>
        <a:lstStyle/>
        <a:p>
          <a:pPr rtl="0"/>
          <a:r>
            <a:rPr lang="uk-UA" sz="1800" b="1" dirty="0" err="1">
              <a:solidFill>
                <a:srgbClr val="C00000"/>
              </a:solidFill>
              <a:latin typeface="Times New Roman" panose="02020603050405020304" pitchFamily="18" charset="0"/>
              <a:cs typeface="Times New Roman" panose="02020603050405020304" pitchFamily="18" charset="0"/>
            </a:rPr>
            <a:t>NdV</a:t>
          </a:r>
          <a:r>
            <a:rPr lang="uk-UA" sz="1800" b="1" dirty="0">
              <a:solidFill>
                <a:srgbClr val="C00000"/>
              </a:solidFill>
              <a:latin typeface="Times New Roman" panose="02020603050405020304" pitchFamily="18" charset="0"/>
              <a:cs typeface="Times New Roman" panose="02020603050405020304" pitchFamily="18" charset="0"/>
            </a:rPr>
            <a:t> - </a:t>
          </a:r>
          <a:r>
            <a:rPr lang="en-US" sz="1800" b="0" u="none" dirty="0">
              <a:solidFill>
                <a:srgbClr val="C00000"/>
              </a:solidFill>
              <a:effectLst/>
              <a:latin typeface="Times New Roman" panose="02020603050405020304" pitchFamily="18" charset="0"/>
              <a:cs typeface="Times New Roman" panose="02020603050405020304" pitchFamily="18" charset="0"/>
            </a:rPr>
            <a:t>Independent internal and external quality assessment department</a:t>
          </a:r>
          <a:endParaRPr lang="ru-RU" sz="1800" b="0" u="none" dirty="0">
            <a:solidFill>
              <a:srgbClr val="C00000"/>
            </a:solidFill>
            <a:effectLst/>
            <a:latin typeface="Times New Roman" panose="02020603050405020304" pitchFamily="18" charset="0"/>
            <a:cs typeface="Times New Roman" panose="02020603050405020304" pitchFamily="18" charset="0"/>
          </a:endParaRPr>
        </a:p>
      </dgm:t>
    </dgm:pt>
    <dgm:pt modelId="{724885DE-8210-497B-8069-11D69336D546}" type="parTrans" cxnId="{48393C71-CA18-47CF-8D50-EB7B69FFA1B8}">
      <dgm:prSet/>
      <dgm:spPr/>
      <dgm:t>
        <a:bodyPr/>
        <a:lstStyle/>
        <a:p>
          <a:endParaRPr lang="ru-RU"/>
        </a:p>
      </dgm:t>
    </dgm:pt>
    <dgm:pt modelId="{42928B46-7484-4BD4-AA1A-8B7A46042A81}" type="sibTrans" cxnId="{48393C71-CA18-47CF-8D50-EB7B69FFA1B8}">
      <dgm:prSet/>
      <dgm:spPr/>
      <dgm:t>
        <a:bodyPr/>
        <a:lstStyle/>
        <a:p>
          <a:endParaRPr lang="ru-RU"/>
        </a:p>
      </dgm:t>
    </dgm:pt>
    <dgm:pt modelId="{58D44F4A-C33F-45D8-9FD2-3FFC2904E971}" type="pres">
      <dgm:prSet presAssocID="{E7FCE3DD-F59C-4889-98F1-4F0D82F17775}" presName="Name0" presStyleCnt="0">
        <dgm:presLayoutVars>
          <dgm:chMax val="7"/>
          <dgm:dir/>
          <dgm:animLvl val="lvl"/>
          <dgm:resizeHandles val="exact"/>
        </dgm:presLayoutVars>
      </dgm:prSet>
      <dgm:spPr/>
    </dgm:pt>
    <dgm:pt modelId="{E05AE6EA-3EEE-451A-9BCA-12D7E0D8624A}" type="pres">
      <dgm:prSet presAssocID="{713D9F54-6E3B-4EC4-B9B4-D4FEEE097860}" presName="circle1" presStyleLbl="node1" presStyleIdx="0" presStyleCnt="4"/>
      <dgm:spPr/>
    </dgm:pt>
    <dgm:pt modelId="{DFAC79B5-265B-40EF-AD6C-7B4A9171FB71}" type="pres">
      <dgm:prSet presAssocID="{713D9F54-6E3B-4EC4-B9B4-D4FEEE097860}" presName="space" presStyleCnt="0"/>
      <dgm:spPr/>
    </dgm:pt>
    <dgm:pt modelId="{15D66E32-D1D8-4B54-A230-A57B57E56EF2}" type="pres">
      <dgm:prSet presAssocID="{713D9F54-6E3B-4EC4-B9B4-D4FEEE097860}" presName="rect1" presStyleLbl="alignAcc1" presStyleIdx="0" presStyleCnt="4"/>
      <dgm:spPr/>
    </dgm:pt>
    <dgm:pt modelId="{18F93989-B241-46AC-B51E-955FDE240E6D}" type="pres">
      <dgm:prSet presAssocID="{43DDF3E5-215A-4891-9D93-F91A77D188F3}" presName="vertSpace2" presStyleLbl="node1" presStyleIdx="0" presStyleCnt="4"/>
      <dgm:spPr/>
    </dgm:pt>
    <dgm:pt modelId="{54A7306F-F1C1-4F31-9216-BB32AC9FA8DB}" type="pres">
      <dgm:prSet presAssocID="{43DDF3E5-215A-4891-9D93-F91A77D188F3}" presName="circle2" presStyleLbl="node1" presStyleIdx="1" presStyleCnt="4"/>
      <dgm:spPr>
        <a:solidFill>
          <a:schemeClr val="accent6">
            <a:lumMod val="20000"/>
            <a:lumOff val="80000"/>
          </a:schemeClr>
        </a:solidFill>
      </dgm:spPr>
    </dgm:pt>
    <dgm:pt modelId="{6888080E-E583-4FC5-B7C8-E80179AD4A2F}" type="pres">
      <dgm:prSet presAssocID="{43DDF3E5-215A-4891-9D93-F91A77D188F3}" presName="rect2" presStyleLbl="alignAcc1" presStyleIdx="1" presStyleCnt="4" custScaleX="102168" custScaleY="104206"/>
      <dgm:spPr/>
    </dgm:pt>
    <dgm:pt modelId="{CF067556-6ABD-4EC8-8615-98481314FF16}" type="pres">
      <dgm:prSet presAssocID="{CEA51705-54BE-4281-BC99-A4126F21724F}" presName="vertSpace3" presStyleLbl="node1" presStyleIdx="1" presStyleCnt="4"/>
      <dgm:spPr/>
    </dgm:pt>
    <dgm:pt modelId="{22C19E04-AFE8-4002-858D-7BE2ABC89088}" type="pres">
      <dgm:prSet presAssocID="{CEA51705-54BE-4281-BC99-A4126F21724F}" presName="circle3" presStyleLbl="node1" presStyleIdx="2" presStyleCnt="4"/>
      <dgm:spPr/>
    </dgm:pt>
    <dgm:pt modelId="{5A151853-7FC2-45AF-904B-0F0D2DCF63C2}" type="pres">
      <dgm:prSet presAssocID="{CEA51705-54BE-4281-BC99-A4126F21724F}" presName="rect3" presStyleLbl="alignAcc1" presStyleIdx="2" presStyleCnt="4" custScaleX="101554" custScaleY="105440" custLinFactNeighborX="-307" custLinFactNeighborY="3472"/>
      <dgm:spPr/>
    </dgm:pt>
    <dgm:pt modelId="{7AFC0221-BF0A-4369-B029-FF517F77C4E2}" type="pres">
      <dgm:prSet presAssocID="{54596D43-B849-4616-ADD0-8616DEB73570}" presName="vertSpace4" presStyleLbl="node1" presStyleIdx="2" presStyleCnt="4"/>
      <dgm:spPr/>
    </dgm:pt>
    <dgm:pt modelId="{2B23A0DA-AE06-40A4-8B9A-E36EBB76FABF}" type="pres">
      <dgm:prSet presAssocID="{54596D43-B849-4616-ADD0-8616DEB73570}" presName="circle4" presStyleLbl="node1" presStyleIdx="3" presStyleCnt="4"/>
      <dgm:spPr/>
    </dgm:pt>
    <dgm:pt modelId="{BA8BED20-3202-432E-B542-3D8287AB8A9B}" type="pres">
      <dgm:prSet presAssocID="{54596D43-B849-4616-ADD0-8616DEB73570}" presName="rect4" presStyleLbl="alignAcc1" presStyleIdx="3" presStyleCnt="4" custLinFactNeighborX="-1084" custLinFactNeighborY="36135"/>
      <dgm:spPr/>
    </dgm:pt>
    <dgm:pt modelId="{1AA76FF8-4D77-4210-BCFB-8C5FB574D9D0}" type="pres">
      <dgm:prSet presAssocID="{713D9F54-6E3B-4EC4-B9B4-D4FEEE097860}" presName="rect1ParTxNoCh" presStyleLbl="alignAcc1" presStyleIdx="3" presStyleCnt="4">
        <dgm:presLayoutVars>
          <dgm:chMax val="1"/>
          <dgm:bulletEnabled val="1"/>
        </dgm:presLayoutVars>
      </dgm:prSet>
      <dgm:spPr/>
    </dgm:pt>
    <dgm:pt modelId="{76A02A5D-3F2F-4EC7-8CF2-851141BA71FA}" type="pres">
      <dgm:prSet presAssocID="{43DDF3E5-215A-4891-9D93-F91A77D188F3}" presName="rect2ParTxNoCh" presStyleLbl="alignAcc1" presStyleIdx="3" presStyleCnt="4">
        <dgm:presLayoutVars>
          <dgm:chMax val="1"/>
          <dgm:bulletEnabled val="1"/>
        </dgm:presLayoutVars>
      </dgm:prSet>
      <dgm:spPr/>
    </dgm:pt>
    <dgm:pt modelId="{1A746666-1816-439E-8663-3D9366195C97}" type="pres">
      <dgm:prSet presAssocID="{CEA51705-54BE-4281-BC99-A4126F21724F}" presName="rect3ParTxNoCh" presStyleLbl="alignAcc1" presStyleIdx="3" presStyleCnt="4">
        <dgm:presLayoutVars>
          <dgm:chMax val="1"/>
          <dgm:bulletEnabled val="1"/>
        </dgm:presLayoutVars>
      </dgm:prSet>
      <dgm:spPr/>
    </dgm:pt>
    <dgm:pt modelId="{08D352E1-EAD3-4C19-97D1-43509733B2CD}" type="pres">
      <dgm:prSet presAssocID="{54596D43-B849-4616-ADD0-8616DEB73570}" presName="rect4ParTxNoCh" presStyleLbl="alignAcc1" presStyleIdx="3" presStyleCnt="4">
        <dgm:presLayoutVars>
          <dgm:chMax val="1"/>
          <dgm:bulletEnabled val="1"/>
        </dgm:presLayoutVars>
      </dgm:prSet>
      <dgm:spPr/>
    </dgm:pt>
  </dgm:ptLst>
  <dgm:cxnLst>
    <dgm:cxn modelId="{B493B43C-5097-4222-B0E4-BCBE0606DCD8}" type="presOf" srcId="{43DDF3E5-215A-4891-9D93-F91A77D188F3}" destId="{6888080E-E583-4FC5-B7C8-E80179AD4A2F}" srcOrd="0" destOrd="0" presId="urn:microsoft.com/office/officeart/2005/8/layout/target3"/>
    <dgm:cxn modelId="{CE59733E-A567-4CA8-A597-082F14EFE0F5}" type="presOf" srcId="{713D9F54-6E3B-4EC4-B9B4-D4FEEE097860}" destId="{15D66E32-D1D8-4B54-A230-A57B57E56EF2}" srcOrd="0" destOrd="0" presId="urn:microsoft.com/office/officeart/2005/8/layout/target3"/>
    <dgm:cxn modelId="{BCDD696A-A62D-48A2-B26C-209C91D869A2}" type="presOf" srcId="{E7FCE3DD-F59C-4889-98F1-4F0D82F17775}" destId="{58D44F4A-C33F-45D8-9FD2-3FFC2904E971}" srcOrd="0" destOrd="0" presId="urn:microsoft.com/office/officeart/2005/8/layout/target3"/>
    <dgm:cxn modelId="{48393C71-CA18-47CF-8D50-EB7B69FFA1B8}" srcId="{E7FCE3DD-F59C-4889-98F1-4F0D82F17775}" destId="{54596D43-B849-4616-ADD0-8616DEB73570}" srcOrd="3" destOrd="0" parTransId="{724885DE-8210-497B-8069-11D69336D546}" sibTransId="{42928B46-7484-4BD4-AA1A-8B7A46042A81}"/>
    <dgm:cxn modelId="{6A2F2081-9D00-4A39-BB90-C6D16A48E10C}" type="presOf" srcId="{43DDF3E5-215A-4891-9D93-F91A77D188F3}" destId="{76A02A5D-3F2F-4EC7-8CF2-851141BA71FA}" srcOrd="1" destOrd="0" presId="urn:microsoft.com/office/officeart/2005/8/layout/target3"/>
    <dgm:cxn modelId="{41D64296-8D91-410F-A7F4-33C612AF5C6C}" type="presOf" srcId="{CEA51705-54BE-4281-BC99-A4126F21724F}" destId="{5A151853-7FC2-45AF-904B-0F0D2DCF63C2}" srcOrd="0" destOrd="0" presId="urn:microsoft.com/office/officeart/2005/8/layout/target3"/>
    <dgm:cxn modelId="{F4263FC9-08E3-47DA-AB56-E50990A07E9D}" srcId="{E7FCE3DD-F59C-4889-98F1-4F0D82F17775}" destId="{CEA51705-54BE-4281-BC99-A4126F21724F}" srcOrd="2" destOrd="0" parTransId="{24F6D878-A0D6-43BB-AA39-7669E062BCD6}" sibTransId="{42E965A3-48E3-42C4-A274-A879F6B469A7}"/>
    <dgm:cxn modelId="{E5613FCB-6A2E-41CE-87B5-AB7E1FB34162}" type="presOf" srcId="{54596D43-B849-4616-ADD0-8616DEB73570}" destId="{08D352E1-EAD3-4C19-97D1-43509733B2CD}" srcOrd="1" destOrd="0" presId="urn:microsoft.com/office/officeart/2005/8/layout/target3"/>
    <dgm:cxn modelId="{7CBBB9D5-4E21-4256-9B95-C4746E16BF54}" type="presOf" srcId="{54596D43-B849-4616-ADD0-8616DEB73570}" destId="{BA8BED20-3202-432E-B542-3D8287AB8A9B}" srcOrd="0" destOrd="0" presId="urn:microsoft.com/office/officeart/2005/8/layout/target3"/>
    <dgm:cxn modelId="{708D9AE4-D383-48D9-9681-45EEE1DE48FE}" srcId="{E7FCE3DD-F59C-4889-98F1-4F0D82F17775}" destId="{713D9F54-6E3B-4EC4-B9B4-D4FEEE097860}" srcOrd="0" destOrd="0" parTransId="{A0620373-0EFA-432A-9C3F-306D2E3DEFA9}" sibTransId="{6E2FACF9-1115-46F5-A6CD-48B1633695F8}"/>
    <dgm:cxn modelId="{437DB0E5-BB8C-4CE6-9DDE-70B5E7EF0F55}" type="presOf" srcId="{CEA51705-54BE-4281-BC99-A4126F21724F}" destId="{1A746666-1816-439E-8663-3D9366195C97}" srcOrd="1" destOrd="0" presId="urn:microsoft.com/office/officeart/2005/8/layout/target3"/>
    <dgm:cxn modelId="{5ED218F1-35E6-4A55-BBA0-166BE99B0DD6}" srcId="{E7FCE3DD-F59C-4889-98F1-4F0D82F17775}" destId="{43DDF3E5-215A-4891-9D93-F91A77D188F3}" srcOrd="1" destOrd="0" parTransId="{6A4A7DF7-A3FE-4EF7-A9BD-1270B22EECFA}" sibTransId="{EDD290F1-AEF7-4FEC-8972-5751938FCE30}"/>
    <dgm:cxn modelId="{A20DF2F7-D126-4C14-849F-F40EB18A3853}" type="presOf" srcId="{713D9F54-6E3B-4EC4-B9B4-D4FEEE097860}" destId="{1AA76FF8-4D77-4210-BCFB-8C5FB574D9D0}" srcOrd="1" destOrd="0" presId="urn:microsoft.com/office/officeart/2005/8/layout/target3"/>
    <dgm:cxn modelId="{C94E1D22-1CED-492D-9B60-5D9EBEBE678E}" type="presParOf" srcId="{58D44F4A-C33F-45D8-9FD2-3FFC2904E971}" destId="{E05AE6EA-3EEE-451A-9BCA-12D7E0D8624A}" srcOrd="0" destOrd="0" presId="urn:microsoft.com/office/officeart/2005/8/layout/target3"/>
    <dgm:cxn modelId="{8FCFA6B0-F902-4FD5-A824-40E3E4A34141}" type="presParOf" srcId="{58D44F4A-C33F-45D8-9FD2-3FFC2904E971}" destId="{DFAC79B5-265B-40EF-AD6C-7B4A9171FB71}" srcOrd="1" destOrd="0" presId="urn:microsoft.com/office/officeart/2005/8/layout/target3"/>
    <dgm:cxn modelId="{7F7373E4-44E1-4541-9BFA-1EB085C98A06}" type="presParOf" srcId="{58D44F4A-C33F-45D8-9FD2-3FFC2904E971}" destId="{15D66E32-D1D8-4B54-A230-A57B57E56EF2}" srcOrd="2" destOrd="0" presId="urn:microsoft.com/office/officeart/2005/8/layout/target3"/>
    <dgm:cxn modelId="{7F0B57DB-5237-4FA1-9F93-5B9D3CDBC6F7}" type="presParOf" srcId="{58D44F4A-C33F-45D8-9FD2-3FFC2904E971}" destId="{18F93989-B241-46AC-B51E-955FDE240E6D}" srcOrd="3" destOrd="0" presId="urn:microsoft.com/office/officeart/2005/8/layout/target3"/>
    <dgm:cxn modelId="{3D72CC10-00B3-464A-B128-71B840775728}" type="presParOf" srcId="{58D44F4A-C33F-45D8-9FD2-3FFC2904E971}" destId="{54A7306F-F1C1-4F31-9216-BB32AC9FA8DB}" srcOrd="4" destOrd="0" presId="urn:microsoft.com/office/officeart/2005/8/layout/target3"/>
    <dgm:cxn modelId="{8979D866-D2D4-44BD-9605-9F92D2F10A58}" type="presParOf" srcId="{58D44F4A-C33F-45D8-9FD2-3FFC2904E971}" destId="{6888080E-E583-4FC5-B7C8-E80179AD4A2F}" srcOrd="5" destOrd="0" presId="urn:microsoft.com/office/officeart/2005/8/layout/target3"/>
    <dgm:cxn modelId="{560EFC4C-6BF9-496F-9FBB-D1C94CCF6D65}" type="presParOf" srcId="{58D44F4A-C33F-45D8-9FD2-3FFC2904E971}" destId="{CF067556-6ABD-4EC8-8615-98481314FF16}" srcOrd="6" destOrd="0" presId="urn:microsoft.com/office/officeart/2005/8/layout/target3"/>
    <dgm:cxn modelId="{8D903498-05DD-44C1-9936-6D84D0A92560}" type="presParOf" srcId="{58D44F4A-C33F-45D8-9FD2-3FFC2904E971}" destId="{22C19E04-AFE8-4002-858D-7BE2ABC89088}" srcOrd="7" destOrd="0" presId="urn:microsoft.com/office/officeart/2005/8/layout/target3"/>
    <dgm:cxn modelId="{889BB34B-D883-4AC3-B379-5EABE6F4C538}" type="presParOf" srcId="{58D44F4A-C33F-45D8-9FD2-3FFC2904E971}" destId="{5A151853-7FC2-45AF-904B-0F0D2DCF63C2}" srcOrd="8" destOrd="0" presId="urn:microsoft.com/office/officeart/2005/8/layout/target3"/>
    <dgm:cxn modelId="{B12D203A-3AF8-47EF-93A0-F508437B4457}" type="presParOf" srcId="{58D44F4A-C33F-45D8-9FD2-3FFC2904E971}" destId="{7AFC0221-BF0A-4369-B029-FF517F77C4E2}" srcOrd="9" destOrd="0" presId="urn:microsoft.com/office/officeart/2005/8/layout/target3"/>
    <dgm:cxn modelId="{2601F868-79C2-4843-ACCB-80C2506EC4A3}" type="presParOf" srcId="{58D44F4A-C33F-45D8-9FD2-3FFC2904E971}" destId="{2B23A0DA-AE06-40A4-8B9A-E36EBB76FABF}" srcOrd="10" destOrd="0" presId="urn:microsoft.com/office/officeart/2005/8/layout/target3"/>
    <dgm:cxn modelId="{EB819AC6-21C8-48EE-99F1-9AC64C5D9778}" type="presParOf" srcId="{58D44F4A-C33F-45D8-9FD2-3FFC2904E971}" destId="{BA8BED20-3202-432E-B542-3D8287AB8A9B}" srcOrd="11" destOrd="0" presId="urn:microsoft.com/office/officeart/2005/8/layout/target3"/>
    <dgm:cxn modelId="{6B26DC2B-07EC-4209-A144-B936E6EA1959}" type="presParOf" srcId="{58D44F4A-C33F-45D8-9FD2-3FFC2904E971}" destId="{1AA76FF8-4D77-4210-BCFB-8C5FB574D9D0}" srcOrd="12" destOrd="0" presId="urn:microsoft.com/office/officeart/2005/8/layout/target3"/>
    <dgm:cxn modelId="{7227F248-4FC2-4841-8A39-1EC857A987A9}" type="presParOf" srcId="{58D44F4A-C33F-45D8-9FD2-3FFC2904E971}" destId="{76A02A5D-3F2F-4EC7-8CF2-851141BA71FA}" srcOrd="13" destOrd="0" presId="urn:microsoft.com/office/officeart/2005/8/layout/target3"/>
    <dgm:cxn modelId="{87C96F74-278F-496B-9725-7BF426C7E508}" type="presParOf" srcId="{58D44F4A-C33F-45D8-9FD2-3FFC2904E971}" destId="{1A746666-1816-439E-8663-3D9366195C97}" srcOrd="14" destOrd="0" presId="urn:microsoft.com/office/officeart/2005/8/layout/target3"/>
    <dgm:cxn modelId="{F66638A8-D514-4965-8329-ED7307B9D345}" type="presParOf" srcId="{58D44F4A-C33F-45D8-9FD2-3FFC2904E971}" destId="{08D352E1-EAD3-4C19-97D1-43509733B2CD}" srcOrd="15" destOrd="0" presId="urn:microsoft.com/office/officeart/2005/8/layout/target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440E3946-EB54-4922-BE04-80AEAC79EF9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49A54B0-9ECD-4A0F-87E6-563E97F713E2}">
      <dgm:prSet custT="1"/>
      <dgm:spPr>
        <a:solidFill>
          <a:schemeClr val="accent2">
            <a:lumMod val="40000"/>
            <a:lumOff val="60000"/>
          </a:schemeClr>
        </a:solidFill>
      </dgm:spPr>
      <dgm:t>
        <a:bodyPr/>
        <a:lstStyle/>
        <a:p>
          <a:pPr algn="ctr" rtl="0"/>
          <a:r>
            <a:rPr lang="en-US" sz="3200" b="1" baseline="0" dirty="0">
              <a:solidFill>
                <a:srgbClr val="002060"/>
              </a:solidFill>
              <a:latin typeface="Times New Roman" panose="02020603050405020304" pitchFamily="18" charset="0"/>
              <a:cs typeface="Times New Roman" panose="02020603050405020304" pitchFamily="18" charset="0"/>
            </a:rPr>
            <a:t>Republic of Croatia: </a:t>
          </a:r>
          <a:r>
            <a:rPr lang="en-US" sz="3200" b="0" baseline="0" dirty="0">
              <a:solidFill>
                <a:srgbClr val="002060"/>
              </a:solidFill>
              <a:latin typeface="Times New Roman" panose="02020603050405020304" pitchFamily="18" charset="0"/>
              <a:cs typeface="Times New Roman" panose="02020603050405020304" pitchFamily="18" charset="0"/>
            </a:rPr>
            <a:t>external quality assurance procedures (audit)</a:t>
          </a:r>
          <a:endParaRPr lang="ru-RU" sz="2800" b="0" dirty="0">
            <a:solidFill>
              <a:srgbClr val="002060"/>
            </a:solidFill>
            <a:latin typeface="Times New Roman" panose="02020603050405020304" pitchFamily="18" charset="0"/>
            <a:cs typeface="Times New Roman" panose="02020603050405020304" pitchFamily="18" charset="0"/>
          </a:endParaRPr>
        </a:p>
      </dgm:t>
    </dgm:pt>
    <dgm:pt modelId="{F41706E1-75D3-4503-A230-D49C36E13A48}" type="parTrans" cxnId="{8D5FFABA-34A6-480B-A086-75A5F70858E9}">
      <dgm:prSet/>
      <dgm:spPr/>
      <dgm:t>
        <a:bodyPr/>
        <a:lstStyle/>
        <a:p>
          <a:endParaRPr lang="ru-RU"/>
        </a:p>
      </dgm:t>
    </dgm:pt>
    <dgm:pt modelId="{E41FACED-0E52-48C6-9B43-082879BD7D7B}" type="sibTrans" cxnId="{8D5FFABA-34A6-480B-A086-75A5F70858E9}">
      <dgm:prSet/>
      <dgm:spPr/>
      <dgm:t>
        <a:bodyPr/>
        <a:lstStyle/>
        <a:p>
          <a:endParaRPr lang="ru-RU"/>
        </a:p>
      </dgm:t>
    </dgm:pt>
    <dgm:pt modelId="{5DF0B0FA-F918-429C-AADC-64EEFFB6E768}" type="pres">
      <dgm:prSet presAssocID="{440E3946-EB54-4922-BE04-80AEAC79EF94}" presName="linear" presStyleCnt="0">
        <dgm:presLayoutVars>
          <dgm:animLvl val="lvl"/>
          <dgm:resizeHandles val="exact"/>
        </dgm:presLayoutVars>
      </dgm:prSet>
      <dgm:spPr/>
    </dgm:pt>
    <dgm:pt modelId="{3B1C3BB9-2C17-4E34-A143-4B810B443E9E}" type="pres">
      <dgm:prSet presAssocID="{949A54B0-9ECD-4A0F-87E6-563E97F713E2}" presName="parentText" presStyleLbl="node1" presStyleIdx="0" presStyleCnt="1" custScaleX="95919" custScaleY="339288" custLinFactNeighborX="-669" custLinFactNeighborY="-40155">
        <dgm:presLayoutVars>
          <dgm:chMax val="0"/>
          <dgm:bulletEnabled val="1"/>
        </dgm:presLayoutVars>
      </dgm:prSet>
      <dgm:spPr/>
    </dgm:pt>
  </dgm:ptLst>
  <dgm:cxnLst>
    <dgm:cxn modelId="{7FE4F301-500C-4A59-B2BE-E7D044F7D7D0}" type="presOf" srcId="{949A54B0-9ECD-4A0F-87E6-563E97F713E2}" destId="{3B1C3BB9-2C17-4E34-A143-4B810B443E9E}" srcOrd="0" destOrd="0" presId="urn:microsoft.com/office/officeart/2005/8/layout/vList2"/>
    <dgm:cxn modelId="{CBC35931-7DDF-46C0-8ED3-C263230FBB58}" type="presOf" srcId="{440E3946-EB54-4922-BE04-80AEAC79EF94}" destId="{5DF0B0FA-F918-429C-AADC-64EEFFB6E768}" srcOrd="0" destOrd="0" presId="urn:microsoft.com/office/officeart/2005/8/layout/vList2"/>
    <dgm:cxn modelId="{8D5FFABA-34A6-480B-A086-75A5F70858E9}" srcId="{440E3946-EB54-4922-BE04-80AEAC79EF94}" destId="{949A54B0-9ECD-4A0F-87E6-563E97F713E2}" srcOrd="0" destOrd="0" parTransId="{F41706E1-75D3-4503-A230-D49C36E13A48}" sibTransId="{E41FACED-0E52-48C6-9B43-082879BD7D7B}"/>
    <dgm:cxn modelId="{DBF4C6C2-0902-40D4-813D-5D79A6FC388C}" type="presParOf" srcId="{5DF0B0FA-F918-429C-AADC-64EEFFB6E768}" destId="{3B1C3BB9-2C17-4E34-A143-4B810B443E9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EE37307-36F6-462A-A517-9D8AF5FDF66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FA2E214-5C5B-486D-AB6D-90C1AD09ADCA}">
      <dgm:prSet custT="1"/>
      <dgm:spPr>
        <a:solidFill>
          <a:schemeClr val="accent2">
            <a:lumMod val="40000"/>
            <a:lumOff val="60000"/>
          </a:schemeClr>
        </a:solidFill>
      </dgm:spPr>
      <dgm:t>
        <a:bodyPr/>
        <a:lstStyle/>
        <a:p>
          <a:pPr algn="ctr" rtl="0"/>
          <a:r>
            <a:rPr lang="en-US" sz="2000" b="1" dirty="0">
              <a:solidFill>
                <a:srgbClr val="002060"/>
              </a:solidFill>
              <a:latin typeface="Times New Roman" panose="02020603050405020304" pitchFamily="18" charset="0"/>
              <a:cs typeface="Times New Roman" panose="02020603050405020304" pitchFamily="18" charset="0"/>
            </a:rPr>
            <a:t>Audit </a:t>
          </a:r>
          <a:r>
            <a:rPr lang="en-US" sz="2000" b="0" dirty="0">
              <a:solidFill>
                <a:srgbClr val="002060"/>
              </a:solidFill>
              <a:latin typeface="Times New Roman" panose="02020603050405020304" pitchFamily="18" charset="0"/>
              <a:cs typeface="Times New Roman" panose="02020603050405020304" pitchFamily="18" charset="0"/>
            </a:rPr>
            <a:t>of a higher education institution (faculty)</a:t>
          </a:r>
          <a:endParaRPr lang="ru-RU" sz="1800" b="0" dirty="0">
            <a:solidFill>
              <a:srgbClr val="002060"/>
            </a:solidFill>
            <a:latin typeface="Times New Roman" panose="02020603050405020304" pitchFamily="18" charset="0"/>
            <a:cs typeface="Times New Roman" panose="02020603050405020304" pitchFamily="18" charset="0"/>
          </a:endParaRPr>
        </a:p>
      </dgm:t>
    </dgm:pt>
    <dgm:pt modelId="{8D0D575A-6AAD-4AA5-90C9-57D7E90D3223}" type="parTrans" cxnId="{2E792057-0FA5-491C-A7A7-6FD44195407C}">
      <dgm:prSet/>
      <dgm:spPr/>
      <dgm:t>
        <a:bodyPr/>
        <a:lstStyle/>
        <a:p>
          <a:endParaRPr lang="ru-RU"/>
        </a:p>
      </dgm:t>
    </dgm:pt>
    <dgm:pt modelId="{80FFCF39-C62B-4433-9960-8421402E8C90}" type="sibTrans" cxnId="{2E792057-0FA5-491C-A7A7-6FD44195407C}">
      <dgm:prSet/>
      <dgm:spPr/>
      <dgm:t>
        <a:bodyPr/>
        <a:lstStyle/>
        <a:p>
          <a:endParaRPr lang="ru-RU"/>
        </a:p>
      </dgm:t>
    </dgm:pt>
    <dgm:pt modelId="{6436DDA6-92D8-44AE-B01A-1981FE41DE35}" type="pres">
      <dgm:prSet presAssocID="{BEE37307-36F6-462A-A517-9D8AF5FDF66A}" presName="linear" presStyleCnt="0">
        <dgm:presLayoutVars>
          <dgm:animLvl val="lvl"/>
          <dgm:resizeHandles val="exact"/>
        </dgm:presLayoutVars>
      </dgm:prSet>
      <dgm:spPr/>
    </dgm:pt>
    <dgm:pt modelId="{FB437964-67CC-45CD-82AD-9947479C735E}" type="pres">
      <dgm:prSet presAssocID="{FFA2E214-5C5B-486D-AB6D-90C1AD09ADCA}" presName="parentText" presStyleLbl="node1" presStyleIdx="0" presStyleCnt="1">
        <dgm:presLayoutVars>
          <dgm:chMax val="0"/>
          <dgm:bulletEnabled val="1"/>
        </dgm:presLayoutVars>
      </dgm:prSet>
      <dgm:spPr/>
    </dgm:pt>
  </dgm:ptLst>
  <dgm:cxnLst>
    <dgm:cxn modelId="{A44A0B21-8B90-402F-97EF-D2F17F3707C2}" type="presOf" srcId="{BEE37307-36F6-462A-A517-9D8AF5FDF66A}" destId="{6436DDA6-92D8-44AE-B01A-1981FE41DE35}" srcOrd="0" destOrd="0" presId="urn:microsoft.com/office/officeart/2005/8/layout/vList2"/>
    <dgm:cxn modelId="{FB97E93F-2EE7-4905-8DE0-773B0FF672B4}" type="presOf" srcId="{FFA2E214-5C5B-486D-AB6D-90C1AD09ADCA}" destId="{FB437964-67CC-45CD-82AD-9947479C735E}" srcOrd="0" destOrd="0" presId="urn:microsoft.com/office/officeart/2005/8/layout/vList2"/>
    <dgm:cxn modelId="{2E792057-0FA5-491C-A7A7-6FD44195407C}" srcId="{BEE37307-36F6-462A-A517-9D8AF5FDF66A}" destId="{FFA2E214-5C5B-486D-AB6D-90C1AD09ADCA}" srcOrd="0" destOrd="0" parTransId="{8D0D575A-6AAD-4AA5-90C9-57D7E90D3223}" sibTransId="{80FFCF39-C62B-4433-9960-8421402E8C90}"/>
    <dgm:cxn modelId="{1591E818-73A1-4C38-A101-D90C9A7829F9}" type="presParOf" srcId="{6436DDA6-92D8-44AE-B01A-1981FE41DE35}" destId="{FB437964-67CC-45CD-82AD-9947479C735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7BF115-F370-4444-999C-6F16B956D24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D4C43CF5-041F-42DD-82F4-6D96EC4438C4}">
      <dgm:prSet custT="1"/>
      <dgm:spPr>
        <a:solidFill>
          <a:schemeClr val="accent2">
            <a:lumMod val="75000"/>
          </a:schemeClr>
        </a:solidFill>
      </dgm:spPr>
      <dgm:t>
        <a:bodyPr/>
        <a:lstStyle/>
        <a:p>
          <a:pPr algn="ctr" rtl="0"/>
          <a:r>
            <a:rPr lang="en-US" sz="1800" b="1" dirty="0">
              <a:latin typeface="Times New Roman" panose="02020603050405020304" pitchFamily="18" charset="0"/>
              <a:cs typeface="Times New Roman" panose="02020603050405020304" pitchFamily="18" charset="0"/>
            </a:rPr>
            <a:t>Ukraine's membership in European organizations</a:t>
          </a:r>
          <a:endParaRPr lang="ru-RU" sz="1800" dirty="0">
            <a:latin typeface="Times New Roman" panose="02020603050405020304" pitchFamily="18" charset="0"/>
            <a:cs typeface="Times New Roman" panose="02020603050405020304" pitchFamily="18" charset="0"/>
          </a:endParaRPr>
        </a:p>
      </dgm:t>
    </dgm:pt>
    <dgm:pt modelId="{5D293A71-B880-4722-A705-7066C50E8B37}" type="parTrans" cxnId="{2D230E4F-C8DA-4162-BA06-0C7B9BC9033A}">
      <dgm:prSet/>
      <dgm:spPr/>
      <dgm:t>
        <a:bodyPr/>
        <a:lstStyle/>
        <a:p>
          <a:endParaRPr lang="ru-RU"/>
        </a:p>
      </dgm:t>
    </dgm:pt>
    <dgm:pt modelId="{E72F00DC-4811-43F0-B2B1-3E04FC921664}" type="sibTrans" cxnId="{2D230E4F-C8DA-4162-BA06-0C7B9BC9033A}">
      <dgm:prSet/>
      <dgm:spPr/>
      <dgm:t>
        <a:bodyPr/>
        <a:lstStyle/>
        <a:p>
          <a:endParaRPr lang="ru-RU"/>
        </a:p>
      </dgm:t>
    </dgm:pt>
    <dgm:pt modelId="{2FF1266D-9B7E-4BDA-B422-24BE26CF0672}" type="pres">
      <dgm:prSet presAssocID="{337BF115-F370-4444-999C-6F16B956D24F}" presName="linear" presStyleCnt="0">
        <dgm:presLayoutVars>
          <dgm:animLvl val="lvl"/>
          <dgm:resizeHandles val="exact"/>
        </dgm:presLayoutVars>
      </dgm:prSet>
      <dgm:spPr/>
    </dgm:pt>
    <dgm:pt modelId="{9C272165-4FE1-4E5F-A557-E09268CA7880}" type="pres">
      <dgm:prSet presAssocID="{D4C43CF5-041F-42DD-82F4-6D96EC4438C4}" presName="parentText" presStyleLbl="node1" presStyleIdx="0" presStyleCnt="1">
        <dgm:presLayoutVars>
          <dgm:chMax val="0"/>
          <dgm:bulletEnabled val="1"/>
        </dgm:presLayoutVars>
      </dgm:prSet>
      <dgm:spPr/>
    </dgm:pt>
  </dgm:ptLst>
  <dgm:cxnLst>
    <dgm:cxn modelId="{96DCAC00-B447-44D7-BFC5-E1E34F1F3A9E}" type="presOf" srcId="{D4C43CF5-041F-42DD-82F4-6D96EC4438C4}" destId="{9C272165-4FE1-4E5F-A557-E09268CA7880}" srcOrd="0" destOrd="0" presId="urn:microsoft.com/office/officeart/2005/8/layout/vList2"/>
    <dgm:cxn modelId="{D6451D38-27BE-4529-A6F8-EBD561D2BCCA}" type="presOf" srcId="{337BF115-F370-4444-999C-6F16B956D24F}" destId="{2FF1266D-9B7E-4BDA-B422-24BE26CF0672}" srcOrd="0" destOrd="0" presId="urn:microsoft.com/office/officeart/2005/8/layout/vList2"/>
    <dgm:cxn modelId="{2D230E4F-C8DA-4162-BA06-0C7B9BC9033A}" srcId="{337BF115-F370-4444-999C-6F16B956D24F}" destId="{D4C43CF5-041F-42DD-82F4-6D96EC4438C4}" srcOrd="0" destOrd="0" parTransId="{5D293A71-B880-4722-A705-7066C50E8B37}" sibTransId="{E72F00DC-4811-43F0-B2B1-3E04FC921664}"/>
    <dgm:cxn modelId="{D7CC059D-B7CB-475E-8BCB-1B4CC3659823}" type="presParOf" srcId="{2FF1266D-9B7E-4BDA-B422-24BE26CF0672}" destId="{9C272165-4FE1-4E5F-A557-E09268CA7880}" srcOrd="0" destOrd="0" presId="urn:microsoft.com/office/officeart/2005/8/layout/vList2"/>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E93D070B-4150-47BF-8FC4-715E74D8E11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827FC4F6-9097-43F2-8635-940295AE6102}">
      <dgm:prSet custT="1"/>
      <dgm:spPr>
        <a:solidFill>
          <a:srgbClr val="C00000"/>
        </a:solidFill>
      </dgm:spPr>
      <dgm:t>
        <a:bodyPr/>
        <a:lstStyle/>
        <a:p>
          <a:pPr rtl="0"/>
          <a:r>
            <a:rPr lang="en-US" sz="1800" b="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Quality policy</a:t>
          </a:r>
          <a:endParaRPr lang="ru-RU" sz="1800" b="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60E5663-DC85-45F6-BB4E-DAFF3614CE0F}" type="parTrans" cxnId="{A70BC381-1D67-4BFE-AF92-2EEF4007AEC8}">
      <dgm:prSet/>
      <dgm:spPr/>
      <dgm:t>
        <a:bodyPr/>
        <a:lstStyle/>
        <a:p>
          <a:endParaRPr lang="ru-RU"/>
        </a:p>
      </dgm:t>
    </dgm:pt>
    <dgm:pt modelId="{F572E030-C26B-40F1-AE3F-14ECE0760012}" type="sibTrans" cxnId="{A70BC381-1D67-4BFE-AF92-2EEF4007AEC8}">
      <dgm:prSet/>
      <dgm:spPr>
        <a:solidFill>
          <a:srgbClr val="002060"/>
        </a:solidFill>
        <a:ln>
          <a:solidFill>
            <a:srgbClr val="1407B9"/>
          </a:solidFill>
        </a:ln>
      </dgm:spPr>
      <dgm:t>
        <a:bodyPr/>
        <a:lstStyle/>
        <a:p>
          <a:endParaRPr lang="ru-RU"/>
        </a:p>
      </dgm:t>
    </dgm:pt>
    <dgm:pt modelId="{6F5D7E45-17DB-486C-87B4-1C012382DA54}">
      <dgm:prSet custT="1"/>
      <dgm:spPr>
        <a:solidFill>
          <a:srgbClr val="C00000"/>
        </a:solidFill>
      </dgm:spPr>
      <dgm:t>
        <a:bodyPr/>
        <a:lstStyle/>
        <a:p>
          <a:pPr rtl="0"/>
          <a:r>
            <a:rPr lang="en-US"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Planning and management</a:t>
          </a:r>
          <a:endParaRPr lang="ru-RU"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6BEC6C0-6CC0-4FA3-9148-D94463F30BAE}" type="parTrans" cxnId="{F75A194A-9B33-4BB3-812E-115226D3B75A}">
      <dgm:prSet/>
      <dgm:spPr/>
      <dgm:t>
        <a:bodyPr/>
        <a:lstStyle/>
        <a:p>
          <a:endParaRPr lang="ru-RU"/>
        </a:p>
      </dgm:t>
    </dgm:pt>
    <dgm:pt modelId="{63625918-8D83-460C-BE17-B026707D1E09}" type="sibTrans" cxnId="{F75A194A-9B33-4BB3-812E-115226D3B75A}">
      <dgm:prSet/>
      <dgm:spPr>
        <a:solidFill>
          <a:srgbClr val="002060"/>
        </a:solidFill>
        <a:ln>
          <a:solidFill>
            <a:srgbClr val="1407B9"/>
          </a:solidFill>
        </a:ln>
      </dgm:spPr>
      <dgm:t>
        <a:bodyPr/>
        <a:lstStyle/>
        <a:p>
          <a:endParaRPr lang="ru-RU"/>
        </a:p>
      </dgm:t>
    </dgm:pt>
    <dgm:pt modelId="{3283D227-336B-4963-BE82-7D39F054DB81}">
      <dgm:prSet custT="1"/>
      <dgm:spPr>
        <a:solidFill>
          <a:srgbClr val="C00000"/>
        </a:solidFill>
      </dgm:spPr>
      <dgm:t>
        <a:bodyPr/>
        <a:lstStyle/>
        <a:p>
          <a:pPr rtl="0"/>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Implementation and monitoring</a:t>
          </a:r>
          <a:endParaRPr lang="ru-RU"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BD2D246-04C8-4561-9B68-9C8F6F6642F4}" type="parTrans" cxnId="{ABB6E214-7EBC-44CC-9CC4-3FD5818C2CC4}">
      <dgm:prSet/>
      <dgm:spPr/>
      <dgm:t>
        <a:bodyPr/>
        <a:lstStyle/>
        <a:p>
          <a:endParaRPr lang="ru-RU"/>
        </a:p>
      </dgm:t>
    </dgm:pt>
    <dgm:pt modelId="{D825FE51-3D44-4182-A60D-EA28B2473AA2}" type="sibTrans" cxnId="{ABB6E214-7EBC-44CC-9CC4-3FD5818C2CC4}">
      <dgm:prSet/>
      <dgm:spPr>
        <a:solidFill>
          <a:srgbClr val="002060"/>
        </a:solidFill>
        <a:ln>
          <a:solidFill>
            <a:srgbClr val="1407B9"/>
          </a:solidFill>
        </a:ln>
      </dgm:spPr>
      <dgm:t>
        <a:bodyPr/>
        <a:lstStyle/>
        <a:p>
          <a:endParaRPr lang="ru-RU"/>
        </a:p>
      </dgm:t>
    </dgm:pt>
    <dgm:pt modelId="{C286616C-36F2-4F69-B883-71EA2C2B18D8}">
      <dgm:prSet custT="1"/>
      <dgm:spPr>
        <a:solidFill>
          <a:srgbClr val="C00000"/>
        </a:solidFill>
      </dgm:spPr>
      <dgm:t>
        <a:bodyPr/>
        <a:lstStyle/>
        <a:p>
          <a:pPr rtl="0"/>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Rating</a:t>
          </a:r>
          <a:endParaRPr lang="ru-RU"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6CDF915-7031-4DAA-8071-C52A7FA80C98}" type="parTrans" cxnId="{7FB4AC08-0907-498E-847A-31B5D87FF31B}">
      <dgm:prSet/>
      <dgm:spPr/>
      <dgm:t>
        <a:bodyPr/>
        <a:lstStyle/>
        <a:p>
          <a:endParaRPr lang="ru-RU"/>
        </a:p>
      </dgm:t>
    </dgm:pt>
    <dgm:pt modelId="{D076F0C9-1C64-49B5-9D7C-75ADF114BBFC}" type="sibTrans" cxnId="{7FB4AC08-0907-498E-847A-31B5D87FF31B}">
      <dgm:prSet/>
      <dgm:spPr>
        <a:solidFill>
          <a:srgbClr val="002060"/>
        </a:solidFill>
        <a:ln>
          <a:solidFill>
            <a:srgbClr val="1407B9"/>
          </a:solidFill>
        </a:ln>
      </dgm:spPr>
      <dgm:t>
        <a:bodyPr/>
        <a:lstStyle/>
        <a:p>
          <a:endParaRPr lang="ru-RU"/>
        </a:p>
      </dgm:t>
    </dgm:pt>
    <dgm:pt modelId="{03E85E10-7A50-4D2C-8F0C-2E500FE714B5}">
      <dgm:prSet custT="1"/>
      <dgm:spPr>
        <a:solidFill>
          <a:srgbClr val="C00000"/>
        </a:solidFill>
      </dgm:spPr>
      <dgm:t>
        <a:bodyPr/>
        <a:lstStyle/>
        <a:p>
          <a:pPr algn="ctr" rtl="0"/>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Improving innovation, impact</a:t>
          </a:r>
          <a:endParaRPr lang="ru-RU"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33A7486-0C5E-4BFE-AFFE-80241D2A51F9}" type="parTrans" cxnId="{FFA7B0BD-5DEE-46B1-A349-55CCCEA5EBB7}">
      <dgm:prSet/>
      <dgm:spPr/>
      <dgm:t>
        <a:bodyPr/>
        <a:lstStyle/>
        <a:p>
          <a:endParaRPr lang="ru-RU"/>
        </a:p>
      </dgm:t>
    </dgm:pt>
    <dgm:pt modelId="{80D960DE-7DAA-4205-85BF-9D393A7EEB76}" type="sibTrans" cxnId="{FFA7B0BD-5DEE-46B1-A349-55CCCEA5EBB7}">
      <dgm:prSet/>
      <dgm:spPr>
        <a:solidFill>
          <a:srgbClr val="002060"/>
        </a:solidFill>
        <a:ln>
          <a:solidFill>
            <a:srgbClr val="1407B9"/>
          </a:solidFill>
        </a:ln>
      </dgm:spPr>
      <dgm:t>
        <a:bodyPr/>
        <a:lstStyle/>
        <a:p>
          <a:endParaRPr lang="ru-RU"/>
        </a:p>
      </dgm:t>
    </dgm:pt>
    <dgm:pt modelId="{551BB195-16A0-4528-84CD-833137A484D7}" type="pres">
      <dgm:prSet presAssocID="{E93D070B-4150-47BF-8FC4-715E74D8E11B}" presName="cycle" presStyleCnt="0">
        <dgm:presLayoutVars>
          <dgm:dir/>
          <dgm:resizeHandles val="exact"/>
        </dgm:presLayoutVars>
      </dgm:prSet>
      <dgm:spPr/>
    </dgm:pt>
    <dgm:pt modelId="{1DFA8CE0-4B71-4838-B678-1902D20756A1}" type="pres">
      <dgm:prSet presAssocID="{827FC4F6-9097-43F2-8635-940295AE6102}" presName="node" presStyleLbl="node1" presStyleIdx="0" presStyleCnt="5" custScaleX="117555" custScaleY="113610">
        <dgm:presLayoutVars>
          <dgm:bulletEnabled val="1"/>
        </dgm:presLayoutVars>
      </dgm:prSet>
      <dgm:spPr/>
    </dgm:pt>
    <dgm:pt modelId="{1A995549-A8F5-4A14-95D7-DB1B011E4B42}" type="pres">
      <dgm:prSet presAssocID="{F572E030-C26B-40F1-AE3F-14ECE0760012}" presName="sibTrans" presStyleLbl="sibTrans2D1" presStyleIdx="0" presStyleCnt="5" custScaleX="228757" custLinFactNeighborX="62902" custLinFactNeighborY="-51013"/>
      <dgm:spPr/>
    </dgm:pt>
    <dgm:pt modelId="{4E808E66-973F-4459-88FA-858BF9C90B1F}" type="pres">
      <dgm:prSet presAssocID="{F572E030-C26B-40F1-AE3F-14ECE0760012}" presName="connectorText" presStyleLbl="sibTrans2D1" presStyleIdx="0" presStyleCnt="5"/>
      <dgm:spPr/>
    </dgm:pt>
    <dgm:pt modelId="{743CB6D9-0546-46AA-84F2-E709DBECE312}" type="pres">
      <dgm:prSet presAssocID="{6F5D7E45-17DB-486C-87B4-1C012382DA54}" presName="node" presStyleLbl="node1" presStyleIdx="1" presStyleCnt="5" custScaleX="128176" custScaleY="139399">
        <dgm:presLayoutVars>
          <dgm:bulletEnabled val="1"/>
        </dgm:presLayoutVars>
      </dgm:prSet>
      <dgm:spPr/>
    </dgm:pt>
    <dgm:pt modelId="{9739B3DD-4AED-43BC-8076-E0B04E457D1A}" type="pres">
      <dgm:prSet presAssocID="{63625918-8D83-460C-BE17-B026707D1E09}" presName="sibTrans" presStyleLbl="sibTrans2D1" presStyleIdx="1" presStyleCnt="5" custScaleX="258107"/>
      <dgm:spPr/>
    </dgm:pt>
    <dgm:pt modelId="{77600849-526F-4E1B-977A-C9690BC74E43}" type="pres">
      <dgm:prSet presAssocID="{63625918-8D83-460C-BE17-B026707D1E09}" presName="connectorText" presStyleLbl="sibTrans2D1" presStyleIdx="1" presStyleCnt="5"/>
      <dgm:spPr/>
    </dgm:pt>
    <dgm:pt modelId="{783264F5-F01B-4FB6-818B-2DDB75827A6E}" type="pres">
      <dgm:prSet presAssocID="{3283D227-336B-4963-BE82-7D39F054DB81}" presName="node" presStyleLbl="node1" presStyleIdx="2" presStyleCnt="5" custScaleX="177871" custScaleY="121824" custRadScaleRad="106776" custRadScaleInc="-4235">
        <dgm:presLayoutVars>
          <dgm:bulletEnabled val="1"/>
        </dgm:presLayoutVars>
      </dgm:prSet>
      <dgm:spPr/>
    </dgm:pt>
    <dgm:pt modelId="{41B8F9E3-EED3-4C0D-8294-449C64510AA1}" type="pres">
      <dgm:prSet presAssocID="{D825FE51-3D44-4182-A60D-EA28B2473AA2}" presName="sibTrans" presStyleLbl="sibTrans2D1" presStyleIdx="2" presStyleCnt="5" custScaleX="332153" custLinFactX="1300" custLinFactNeighborX="100000" custLinFactNeighborY="4298"/>
      <dgm:spPr/>
    </dgm:pt>
    <dgm:pt modelId="{7E15A76B-784F-4AD9-B4FD-F67AED9FE9C1}" type="pres">
      <dgm:prSet presAssocID="{D825FE51-3D44-4182-A60D-EA28B2473AA2}" presName="connectorText" presStyleLbl="sibTrans2D1" presStyleIdx="2" presStyleCnt="5"/>
      <dgm:spPr/>
    </dgm:pt>
    <dgm:pt modelId="{429CEA56-C332-4311-BE8C-5004A03330E9}" type="pres">
      <dgm:prSet presAssocID="{C286616C-36F2-4F69-B883-71EA2C2B18D8}" presName="node" presStyleLbl="node1" presStyleIdx="3" presStyleCnt="5" custScaleX="128189" custScaleY="116583">
        <dgm:presLayoutVars>
          <dgm:bulletEnabled val="1"/>
        </dgm:presLayoutVars>
      </dgm:prSet>
      <dgm:spPr/>
    </dgm:pt>
    <dgm:pt modelId="{51A8EA13-CEC5-407B-B9F3-D0B1B74F7D3C}" type="pres">
      <dgm:prSet presAssocID="{D076F0C9-1C64-49B5-9D7C-75ADF114BBFC}" presName="sibTrans" presStyleLbl="sibTrans2D1" presStyleIdx="3" presStyleCnt="5" custScaleX="266887"/>
      <dgm:spPr/>
    </dgm:pt>
    <dgm:pt modelId="{0BD5BC8B-2466-44BF-AF39-99AD4CD6E2C0}" type="pres">
      <dgm:prSet presAssocID="{D076F0C9-1C64-49B5-9D7C-75ADF114BBFC}" presName="connectorText" presStyleLbl="sibTrans2D1" presStyleIdx="3" presStyleCnt="5"/>
      <dgm:spPr/>
    </dgm:pt>
    <dgm:pt modelId="{23A25F6A-FEF9-48E1-AF5E-E9F8E3DD9154}" type="pres">
      <dgm:prSet presAssocID="{03E85E10-7A50-4D2C-8F0C-2E500FE714B5}" presName="node" presStyleLbl="node1" presStyleIdx="4" presStyleCnt="5" custScaleX="137165" custScaleY="122541" custRadScaleRad="108537" custRadScaleInc="-10965">
        <dgm:presLayoutVars>
          <dgm:bulletEnabled val="1"/>
        </dgm:presLayoutVars>
      </dgm:prSet>
      <dgm:spPr/>
    </dgm:pt>
    <dgm:pt modelId="{122E482F-8431-4916-90B9-912561723DF9}" type="pres">
      <dgm:prSet presAssocID="{80D960DE-7DAA-4205-85BF-9D393A7EEB76}" presName="sibTrans" presStyleLbl="sibTrans2D1" presStyleIdx="4" presStyleCnt="5" custScaleX="163244" custLinFactNeighborX="-12504" custLinFactNeighborY="1791"/>
      <dgm:spPr/>
    </dgm:pt>
    <dgm:pt modelId="{EDAED7F1-5193-40BF-9602-1C393B2A0D5D}" type="pres">
      <dgm:prSet presAssocID="{80D960DE-7DAA-4205-85BF-9D393A7EEB76}" presName="connectorText" presStyleLbl="sibTrans2D1" presStyleIdx="4" presStyleCnt="5"/>
      <dgm:spPr/>
    </dgm:pt>
  </dgm:ptLst>
  <dgm:cxnLst>
    <dgm:cxn modelId="{7FB4AC08-0907-498E-847A-31B5D87FF31B}" srcId="{E93D070B-4150-47BF-8FC4-715E74D8E11B}" destId="{C286616C-36F2-4F69-B883-71EA2C2B18D8}" srcOrd="3" destOrd="0" parTransId="{F6CDF915-7031-4DAA-8071-C52A7FA80C98}" sibTransId="{D076F0C9-1C64-49B5-9D7C-75ADF114BBFC}"/>
    <dgm:cxn modelId="{ABB6E214-7EBC-44CC-9CC4-3FD5818C2CC4}" srcId="{E93D070B-4150-47BF-8FC4-715E74D8E11B}" destId="{3283D227-336B-4963-BE82-7D39F054DB81}" srcOrd="2" destOrd="0" parTransId="{3BD2D246-04C8-4561-9B68-9C8F6F6642F4}" sibTransId="{D825FE51-3D44-4182-A60D-EA28B2473AA2}"/>
    <dgm:cxn modelId="{1A658622-ED1B-4A4B-A795-1296B0F1BADB}" type="presOf" srcId="{63625918-8D83-460C-BE17-B026707D1E09}" destId="{9739B3DD-4AED-43BC-8076-E0B04E457D1A}" srcOrd="0" destOrd="0" presId="urn:microsoft.com/office/officeart/2005/8/layout/cycle2"/>
    <dgm:cxn modelId="{6634C72B-F824-4889-8540-1796A817603C}" type="presOf" srcId="{6F5D7E45-17DB-486C-87B4-1C012382DA54}" destId="{743CB6D9-0546-46AA-84F2-E709DBECE312}" srcOrd="0" destOrd="0" presId="urn:microsoft.com/office/officeart/2005/8/layout/cycle2"/>
    <dgm:cxn modelId="{F9E77862-0C2E-489B-A5E8-E6CA99A96C01}" type="presOf" srcId="{D825FE51-3D44-4182-A60D-EA28B2473AA2}" destId="{41B8F9E3-EED3-4C0D-8294-449C64510AA1}" srcOrd="0" destOrd="0" presId="urn:microsoft.com/office/officeart/2005/8/layout/cycle2"/>
    <dgm:cxn modelId="{CAA20645-6CB6-4FAC-82A5-8E3DAED358BB}" type="presOf" srcId="{E93D070B-4150-47BF-8FC4-715E74D8E11B}" destId="{551BB195-16A0-4528-84CD-833137A484D7}" srcOrd="0" destOrd="0" presId="urn:microsoft.com/office/officeart/2005/8/layout/cycle2"/>
    <dgm:cxn modelId="{064F8B65-4B5E-44C1-98AC-04AEC086FF4D}" type="presOf" srcId="{F572E030-C26B-40F1-AE3F-14ECE0760012}" destId="{4E808E66-973F-4459-88FA-858BF9C90B1F}" srcOrd="1" destOrd="0" presId="urn:microsoft.com/office/officeart/2005/8/layout/cycle2"/>
    <dgm:cxn modelId="{F75A194A-9B33-4BB3-812E-115226D3B75A}" srcId="{E93D070B-4150-47BF-8FC4-715E74D8E11B}" destId="{6F5D7E45-17DB-486C-87B4-1C012382DA54}" srcOrd="1" destOrd="0" parTransId="{C6BEC6C0-6CC0-4FA3-9148-D94463F30BAE}" sibTransId="{63625918-8D83-460C-BE17-B026707D1E09}"/>
    <dgm:cxn modelId="{6DAA284E-F7E9-4CB4-A77A-A7BFD2864F64}" type="presOf" srcId="{63625918-8D83-460C-BE17-B026707D1E09}" destId="{77600849-526F-4E1B-977A-C9690BC74E43}" srcOrd="1" destOrd="0" presId="urn:microsoft.com/office/officeart/2005/8/layout/cycle2"/>
    <dgm:cxn modelId="{2B019453-55B9-4C91-9EFE-747C2973D4A2}" type="presOf" srcId="{827FC4F6-9097-43F2-8635-940295AE6102}" destId="{1DFA8CE0-4B71-4838-B678-1902D20756A1}" srcOrd="0" destOrd="0" presId="urn:microsoft.com/office/officeart/2005/8/layout/cycle2"/>
    <dgm:cxn modelId="{A58DF07B-2FA2-4BD7-BAEC-D9793EF2580D}" type="presOf" srcId="{D076F0C9-1C64-49B5-9D7C-75ADF114BBFC}" destId="{51A8EA13-CEC5-407B-B9F3-D0B1B74F7D3C}" srcOrd="0" destOrd="0" presId="urn:microsoft.com/office/officeart/2005/8/layout/cycle2"/>
    <dgm:cxn modelId="{A70BC381-1D67-4BFE-AF92-2EEF4007AEC8}" srcId="{E93D070B-4150-47BF-8FC4-715E74D8E11B}" destId="{827FC4F6-9097-43F2-8635-940295AE6102}" srcOrd="0" destOrd="0" parTransId="{C60E5663-DC85-45F6-BB4E-DAFF3614CE0F}" sibTransId="{F572E030-C26B-40F1-AE3F-14ECE0760012}"/>
    <dgm:cxn modelId="{C28F4FB0-BB82-446E-BEAA-FBAC4B571D8C}" type="presOf" srcId="{3283D227-336B-4963-BE82-7D39F054DB81}" destId="{783264F5-F01B-4FB6-818B-2DDB75827A6E}" srcOrd="0" destOrd="0" presId="urn:microsoft.com/office/officeart/2005/8/layout/cycle2"/>
    <dgm:cxn modelId="{FFA7B0BD-5DEE-46B1-A349-55CCCEA5EBB7}" srcId="{E93D070B-4150-47BF-8FC4-715E74D8E11B}" destId="{03E85E10-7A50-4D2C-8F0C-2E500FE714B5}" srcOrd="4" destOrd="0" parTransId="{B33A7486-0C5E-4BFE-AFFE-80241D2A51F9}" sibTransId="{80D960DE-7DAA-4205-85BF-9D393A7EEB76}"/>
    <dgm:cxn modelId="{11E204BE-8F05-486B-A54A-16AC19AB84A3}" type="presOf" srcId="{F572E030-C26B-40F1-AE3F-14ECE0760012}" destId="{1A995549-A8F5-4A14-95D7-DB1B011E4B42}" srcOrd="0" destOrd="0" presId="urn:microsoft.com/office/officeart/2005/8/layout/cycle2"/>
    <dgm:cxn modelId="{D90D2CCC-7FA8-4275-880A-650110482C64}" type="presOf" srcId="{C286616C-36F2-4F69-B883-71EA2C2B18D8}" destId="{429CEA56-C332-4311-BE8C-5004A03330E9}" srcOrd="0" destOrd="0" presId="urn:microsoft.com/office/officeart/2005/8/layout/cycle2"/>
    <dgm:cxn modelId="{87FB56DB-DA5A-4EDF-912F-4A48162AA409}" type="presOf" srcId="{80D960DE-7DAA-4205-85BF-9D393A7EEB76}" destId="{122E482F-8431-4916-90B9-912561723DF9}" srcOrd="0" destOrd="0" presId="urn:microsoft.com/office/officeart/2005/8/layout/cycle2"/>
    <dgm:cxn modelId="{05B76DE2-B4C4-4896-B484-5720256AB1DD}" type="presOf" srcId="{D825FE51-3D44-4182-A60D-EA28B2473AA2}" destId="{7E15A76B-784F-4AD9-B4FD-F67AED9FE9C1}" srcOrd="1" destOrd="0" presId="urn:microsoft.com/office/officeart/2005/8/layout/cycle2"/>
    <dgm:cxn modelId="{C65FA2E6-464C-4DB2-8DFB-C28E60D89B64}" type="presOf" srcId="{D076F0C9-1C64-49B5-9D7C-75ADF114BBFC}" destId="{0BD5BC8B-2466-44BF-AF39-99AD4CD6E2C0}" srcOrd="1" destOrd="0" presId="urn:microsoft.com/office/officeart/2005/8/layout/cycle2"/>
    <dgm:cxn modelId="{EE2D21EE-85DE-4D02-B650-4D6142DAB9A4}" type="presOf" srcId="{03E85E10-7A50-4D2C-8F0C-2E500FE714B5}" destId="{23A25F6A-FEF9-48E1-AF5E-E9F8E3DD9154}" srcOrd="0" destOrd="0" presId="urn:microsoft.com/office/officeart/2005/8/layout/cycle2"/>
    <dgm:cxn modelId="{CCAABAFA-A39A-4489-8DB4-A654FE05FC70}" type="presOf" srcId="{80D960DE-7DAA-4205-85BF-9D393A7EEB76}" destId="{EDAED7F1-5193-40BF-9602-1C393B2A0D5D}" srcOrd="1" destOrd="0" presId="urn:microsoft.com/office/officeart/2005/8/layout/cycle2"/>
    <dgm:cxn modelId="{45C42512-FF6F-4814-9E39-93C6242F9912}" type="presParOf" srcId="{551BB195-16A0-4528-84CD-833137A484D7}" destId="{1DFA8CE0-4B71-4838-B678-1902D20756A1}" srcOrd="0" destOrd="0" presId="urn:microsoft.com/office/officeart/2005/8/layout/cycle2"/>
    <dgm:cxn modelId="{EC3893CB-5CF0-4348-8275-3D7795316C1F}" type="presParOf" srcId="{551BB195-16A0-4528-84CD-833137A484D7}" destId="{1A995549-A8F5-4A14-95D7-DB1B011E4B42}" srcOrd="1" destOrd="0" presId="urn:microsoft.com/office/officeart/2005/8/layout/cycle2"/>
    <dgm:cxn modelId="{775078A1-539E-4C6C-BB08-1FDC7859A2A6}" type="presParOf" srcId="{1A995549-A8F5-4A14-95D7-DB1B011E4B42}" destId="{4E808E66-973F-4459-88FA-858BF9C90B1F}" srcOrd="0" destOrd="0" presId="urn:microsoft.com/office/officeart/2005/8/layout/cycle2"/>
    <dgm:cxn modelId="{D735C2E6-0589-4815-B635-F799E05D2045}" type="presParOf" srcId="{551BB195-16A0-4528-84CD-833137A484D7}" destId="{743CB6D9-0546-46AA-84F2-E709DBECE312}" srcOrd="2" destOrd="0" presId="urn:microsoft.com/office/officeart/2005/8/layout/cycle2"/>
    <dgm:cxn modelId="{5E7777A1-80DC-4B83-8607-CE8068383A08}" type="presParOf" srcId="{551BB195-16A0-4528-84CD-833137A484D7}" destId="{9739B3DD-4AED-43BC-8076-E0B04E457D1A}" srcOrd="3" destOrd="0" presId="urn:microsoft.com/office/officeart/2005/8/layout/cycle2"/>
    <dgm:cxn modelId="{E7F71357-A734-4D47-95FB-7F53B66B703D}" type="presParOf" srcId="{9739B3DD-4AED-43BC-8076-E0B04E457D1A}" destId="{77600849-526F-4E1B-977A-C9690BC74E43}" srcOrd="0" destOrd="0" presId="urn:microsoft.com/office/officeart/2005/8/layout/cycle2"/>
    <dgm:cxn modelId="{EA578408-B067-4C98-9296-A8D240BFD123}" type="presParOf" srcId="{551BB195-16A0-4528-84CD-833137A484D7}" destId="{783264F5-F01B-4FB6-818B-2DDB75827A6E}" srcOrd="4" destOrd="0" presId="urn:microsoft.com/office/officeart/2005/8/layout/cycle2"/>
    <dgm:cxn modelId="{DA2CD9E6-B07E-4995-8693-F726E349DB94}" type="presParOf" srcId="{551BB195-16A0-4528-84CD-833137A484D7}" destId="{41B8F9E3-EED3-4C0D-8294-449C64510AA1}" srcOrd="5" destOrd="0" presId="urn:microsoft.com/office/officeart/2005/8/layout/cycle2"/>
    <dgm:cxn modelId="{35E6526F-4D7A-4DE9-80F8-576250D956C0}" type="presParOf" srcId="{41B8F9E3-EED3-4C0D-8294-449C64510AA1}" destId="{7E15A76B-784F-4AD9-B4FD-F67AED9FE9C1}" srcOrd="0" destOrd="0" presId="urn:microsoft.com/office/officeart/2005/8/layout/cycle2"/>
    <dgm:cxn modelId="{2A9CF244-2093-4851-8E16-7FBE72BAD5F0}" type="presParOf" srcId="{551BB195-16A0-4528-84CD-833137A484D7}" destId="{429CEA56-C332-4311-BE8C-5004A03330E9}" srcOrd="6" destOrd="0" presId="urn:microsoft.com/office/officeart/2005/8/layout/cycle2"/>
    <dgm:cxn modelId="{9D3E8DB7-0D38-4499-8BDA-0320CCCF93FD}" type="presParOf" srcId="{551BB195-16A0-4528-84CD-833137A484D7}" destId="{51A8EA13-CEC5-407B-B9F3-D0B1B74F7D3C}" srcOrd="7" destOrd="0" presId="urn:microsoft.com/office/officeart/2005/8/layout/cycle2"/>
    <dgm:cxn modelId="{E67596CD-BDC2-4C6C-A00A-0A0BFAA17318}" type="presParOf" srcId="{51A8EA13-CEC5-407B-B9F3-D0B1B74F7D3C}" destId="{0BD5BC8B-2466-44BF-AF39-99AD4CD6E2C0}" srcOrd="0" destOrd="0" presId="urn:microsoft.com/office/officeart/2005/8/layout/cycle2"/>
    <dgm:cxn modelId="{B0374556-5C93-4929-A40C-5C604470EAAC}" type="presParOf" srcId="{551BB195-16A0-4528-84CD-833137A484D7}" destId="{23A25F6A-FEF9-48E1-AF5E-E9F8E3DD9154}" srcOrd="8" destOrd="0" presId="urn:microsoft.com/office/officeart/2005/8/layout/cycle2"/>
    <dgm:cxn modelId="{CF232D59-3EAF-4A8B-BA23-E4AB58674F67}" type="presParOf" srcId="{551BB195-16A0-4528-84CD-833137A484D7}" destId="{122E482F-8431-4916-90B9-912561723DF9}" srcOrd="9" destOrd="0" presId="urn:microsoft.com/office/officeart/2005/8/layout/cycle2"/>
    <dgm:cxn modelId="{778B5C33-6B83-4470-8197-01EA8A0DB5F9}" type="presParOf" srcId="{122E482F-8431-4916-90B9-912561723DF9}" destId="{EDAED7F1-5193-40BF-9602-1C393B2A0D5D}" srcOrd="0" destOrd="0" presId="urn:microsoft.com/office/officeart/2005/8/layout/cycle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2A57B8C6-84ED-48D8-A523-674E18DB342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A91DAEEF-5222-46AE-A8D6-66EFC48EFBA9}">
      <dgm:prSet custT="1"/>
      <dgm:spPr>
        <a:solidFill>
          <a:schemeClr val="accent2">
            <a:lumMod val="60000"/>
            <a:lumOff val="40000"/>
          </a:schemeClr>
        </a:solidFill>
      </dgm:spPr>
      <dgm:t>
        <a:bodyPr/>
        <a:lstStyle/>
        <a:p>
          <a:pPr algn="ctr" rtl="0"/>
          <a:r>
            <a:rPr lang="en-US" sz="2000" b="1" dirty="0">
              <a:solidFill>
                <a:srgbClr val="002060"/>
              </a:solidFill>
              <a:latin typeface="Times New Roman" panose="02020603050405020304" pitchFamily="18" charset="0"/>
              <a:cs typeface="Times New Roman" panose="02020603050405020304" pitchFamily="18" charset="0"/>
            </a:rPr>
            <a:t>Quality assurance cycle</a:t>
          </a:r>
          <a:endParaRPr lang="ru-RU" sz="2000" b="1" dirty="0">
            <a:solidFill>
              <a:srgbClr val="002060"/>
            </a:solidFill>
            <a:latin typeface="Times New Roman" panose="02020603050405020304" pitchFamily="18" charset="0"/>
            <a:cs typeface="Times New Roman" panose="02020603050405020304" pitchFamily="18" charset="0"/>
          </a:endParaRPr>
        </a:p>
        <a:p>
          <a:pPr algn="ctr"/>
          <a:r>
            <a:rPr lang="en-US" sz="2000" b="0" dirty="0">
              <a:solidFill>
                <a:srgbClr val="002060"/>
              </a:solidFill>
              <a:latin typeface="Times New Roman" panose="02020603050405020304" pitchFamily="18" charset="0"/>
              <a:cs typeface="Times New Roman" panose="02020603050405020304" pitchFamily="18" charset="0"/>
            </a:rPr>
            <a:t>PDCA (Plan-Do-Check-Act).</a:t>
          </a:r>
          <a:endParaRPr lang="ru-RU" sz="2000" b="0" dirty="0">
            <a:solidFill>
              <a:srgbClr val="002060"/>
            </a:solidFill>
            <a:latin typeface="Times New Roman" panose="02020603050405020304" pitchFamily="18" charset="0"/>
            <a:cs typeface="Times New Roman" panose="02020603050405020304" pitchFamily="18" charset="0"/>
          </a:endParaRPr>
        </a:p>
        <a:p>
          <a:pPr algn="ctr"/>
          <a:r>
            <a:rPr lang="en-US" sz="2000" b="0" dirty="0">
              <a:solidFill>
                <a:srgbClr val="002060"/>
              </a:solidFill>
              <a:latin typeface="Times New Roman" panose="02020603050405020304" pitchFamily="18" charset="0"/>
              <a:cs typeface="Times New Roman" panose="02020603050405020304" pitchFamily="18" charset="0"/>
            </a:rPr>
            <a:t>Indicators</a:t>
          </a:r>
          <a:endParaRPr lang="ru-RU" sz="2400" b="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D0F000D-34A0-49EC-9801-FCEC5C6192AE}" type="parTrans" cxnId="{7BC6FF55-E766-48AA-8112-051EFAA3A006}">
      <dgm:prSet/>
      <dgm:spPr/>
      <dgm:t>
        <a:bodyPr/>
        <a:lstStyle/>
        <a:p>
          <a:endParaRPr lang="ru-RU"/>
        </a:p>
      </dgm:t>
    </dgm:pt>
    <dgm:pt modelId="{CEC7BE18-4BF3-488E-8515-D310A0A90007}" type="sibTrans" cxnId="{7BC6FF55-E766-48AA-8112-051EFAA3A006}">
      <dgm:prSet/>
      <dgm:spPr/>
      <dgm:t>
        <a:bodyPr/>
        <a:lstStyle/>
        <a:p>
          <a:endParaRPr lang="ru-RU"/>
        </a:p>
      </dgm:t>
    </dgm:pt>
    <dgm:pt modelId="{198139CF-3858-46C6-ADF5-F550084C5F62}" type="pres">
      <dgm:prSet presAssocID="{2A57B8C6-84ED-48D8-A523-674E18DB3427}" presName="linear" presStyleCnt="0">
        <dgm:presLayoutVars>
          <dgm:animLvl val="lvl"/>
          <dgm:resizeHandles val="exact"/>
        </dgm:presLayoutVars>
      </dgm:prSet>
      <dgm:spPr/>
    </dgm:pt>
    <dgm:pt modelId="{778FC7C9-0B4D-4E0D-A908-CDDC8219D97A}" type="pres">
      <dgm:prSet presAssocID="{A91DAEEF-5222-46AE-A8D6-66EFC48EFBA9}" presName="parentText" presStyleLbl="node1" presStyleIdx="0" presStyleCnt="1" custScaleY="264069" custLinFactNeighborY="-40634">
        <dgm:presLayoutVars>
          <dgm:chMax val="0"/>
          <dgm:bulletEnabled val="1"/>
        </dgm:presLayoutVars>
      </dgm:prSet>
      <dgm:spPr/>
    </dgm:pt>
  </dgm:ptLst>
  <dgm:cxnLst>
    <dgm:cxn modelId="{1176E15F-BF5D-4A40-949D-71CF54A39A1F}" type="presOf" srcId="{2A57B8C6-84ED-48D8-A523-674E18DB3427}" destId="{198139CF-3858-46C6-ADF5-F550084C5F62}" srcOrd="0" destOrd="0" presId="urn:microsoft.com/office/officeart/2005/8/layout/vList2"/>
    <dgm:cxn modelId="{9BA1F664-2D15-478B-8774-8D541AFFBBC5}" type="presOf" srcId="{A91DAEEF-5222-46AE-A8D6-66EFC48EFBA9}" destId="{778FC7C9-0B4D-4E0D-A908-CDDC8219D97A}" srcOrd="0" destOrd="0" presId="urn:microsoft.com/office/officeart/2005/8/layout/vList2"/>
    <dgm:cxn modelId="{7BC6FF55-E766-48AA-8112-051EFAA3A006}" srcId="{2A57B8C6-84ED-48D8-A523-674E18DB3427}" destId="{A91DAEEF-5222-46AE-A8D6-66EFC48EFBA9}" srcOrd="0" destOrd="0" parTransId="{5D0F000D-34A0-49EC-9801-FCEC5C6192AE}" sibTransId="{CEC7BE18-4BF3-488E-8515-D310A0A90007}"/>
    <dgm:cxn modelId="{58069458-BFE2-4071-8C1C-766B3977E3ED}" type="presParOf" srcId="{198139CF-3858-46C6-ADF5-F550084C5F62}" destId="{778FC7C9-0B4D-4E0D-A908-CDDC8219D97A}"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674D1C18-1C6E-4DF9-98A7-CC1F16F997BD}" type="doc">
      <dgm:prSet loTypeId="urn:microsoft.com/office/officeart/2005/8/layout/hList1" loCatId="list" qsTypeId="urn:microsoft.com/office/officeart/2005/8/quickstyle/3d4" qsCatId="3D" csTypeId="urn:microsoft.com/office/officeart/2005/8/colors/accent1_2" csCatId="accent1" phldr="1"/>
      <dgm:spPr/>
      <dgm:t>
        <a:bodyPr/>
        <a:lstStyle/>
        <a:p>
          <a:endParaRPr lang="ru-RU"/>
        </a:p>
      </dgm:t>
    </dgm:pt>
    <dgm:pt modelId="{0D967249-410E-46CB-B40D-298C3307E023}">
      <dgm:prSet custT="1"/>
      <dgm:spPr>
        <a:solidFill>
          <a:srgbClr val="002060"/>
        </a:solidFill>
      </dgm:spPr>
      <dgm:t>
        <a:bodyPr/>
        <a:lstStyle/>
        <a:p>
          <a:pPr rtl="0"/>
          <a:r>
            <a:rPr lang="en-US" sz="2000" dirty="0">
              <a:latin typeface="Times New Roman" panose="02020603050405020304" pitchFamily="18" charset="0"/>
              <a:cs typeface="Times New Roman" panose="02020603050405020304" pitchFamily="18" charset="0"/>
            </a:rPr>
            <a:t>Aim</a:t>
          </a:r>
          <a:endParaRPr lang="ru-RU" sz="2000" dirty="0">
            <a:latin typeface="Times New Roman" panose="02020603050405020304" pitchFamily="18" charset="0"/>
            <a:cs typeface="Times New Roman" panose="02020603050405020304" pitchFamily="18" charset="0"/>
          </a:endParaRPr>
        </a:p>
      </dgm:t>
    </dgm:pt>
    <dgm:pt modelId="{57BE7101-D369-4807-98DC-67BB2493E46A}" type="parTrans" cxnId="{5A7EC889-C0D4-4079-B3FF-D0FF3501D209}">
      <dgm:prSet/>
      <dgm:spPr/>
      <dgm:t>
        <a:bodyPr/>
        <a:lstStyle/>
        <a:p>
          <a:endParaRPr lang="ru-RU"/>
        </a:p>
      </dgm:t>
    </dgm:pt>
    <dgm:pt modelId="{A62360A1-67DB-4BF0-9B6F-2B7DE45D6C69}" type="sibTrans" cxnId="{5A7EC889-C0D4-4079-B3FF-D0FF3501D209}">
      <dgm:prSet/>
      <dgm:spPr/>
      <dgm:t>
        <a:bodyPr/>
        <a:lstStyle/>
        <a:p>
          <a:endParaRPr lang="ru-RU"/>
        </a:p>
      </dgm:t>
    </dgm:pt>
    <dgm:pt modelId="{B4317CA8-8234-4961-B32B-62335A5FAB79}">
      <dgm:prSet custT="1"/>
      <dgm:spPr>
        <a:solidFill>
          <a:schemeClr val="bg1">
            <a:alpha val="90000"/>
          </a:schemeClr>
        </a:solidFill>
      </dgm:spPr>
      <dgm:t>
        <a:bodyPr/>
        <a:lstStyle/>
        <a:p>
          <a:pPr algn="ctr" rtl="0">
            <a:buNone/>
          </a:pPr>
          <a:r>
            <a:rPr lang="en-US" sz="1800" dirty="0">
              <a:solidFill>
                <a:srgbClr val="002060"/>
              </a:solidFill>
              <a:latin typeface="Times New Roman" panose="02020603050405020304" pitchFamily="18" charset="0"/>
              <a:cs typeface="Times New Roman" panose="02020603050405020304" pitchFamily="18" charset="0"/>
            </a:rPr>
            <a:t>evaluate the effectiveness of the internal quality assurance system of the HEI or the faculty on the basis of ESG 2015 by levels: initial, development, improvement</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BC65B00A-931A-4ED5-98C5-26BC9CE3FB91}" type="parTrans" cxnId="{D24E2004-7ECE-4227-B783-F881B2468A0F}">
      <dgm:prSet/>
      <dgm:spPr/>
      <dgm:t>
        <a:bodyPr/>
        <a:lstStyle/>
        <a:p>
          <a:endParaRPr lang="ru-RU"/>
        </a:p>
      </dgm:t>
    </dgm:pt>
    <dgm:pt modelId="{0AD3DB76-6562-48A9-AC8A-A9A1971E134E}" type="sibTrans" cxnId="{D24E2004-7ECE-4227-B783-F881B2468A0F}">
      <dgm:prSet/>
      <dgm:spPr/>
      <dgm:t>
        <a:bodyPr/>
        <a:lstStyle/>
        <a:p>
          <a:endParaRPr lang="ru-RU"/>
        </a:p>
      </dgm:t>
    </dgm:pt>
    <dgm:pt modelId="{04D487CE-DBF3-4898-89BB-DB6BD2EB4BE2}" type="pres">
      <dgm:prSet presAssocID="{674D1C18-1C6E-4DF9-98A7-CC1F16F997BD}" presName="Name0" presStyleCnt="0">
        <dgm:presLayoutVars>
          <dgm:dir/>
          <dgm:animLvl val="lvl"/>
          <dgm:resizeHandles val="exact"/>
        </dgm:presLayoutVars>
      </dgm:prSet>
      <dgm:spPr/>
    </dgm:pt>
    <dgm:pt modelId="{408E0C9B-220A-48B5-BAD3-DD03AF72100C}" type="pres">
      <dgm:prSet presAssocID="{0D967249-410E-46CB-B40D-298C3307E023}" presName="composite" presStyleCnt="0"/>
      <dgm:spPr/>
    </dgm:pt>
    <dgm:pt modelId="{D9FC8CCA-A76B-487B-9340-4987982243D2}" type="pres">
      <dgm:prSet presAssocID="{0D967249-410E-46CB-B40D-298C3307E023}" presName="parTx" presStyleLbl="alignNode1" presStyleIdx="0" presStyleCnt="1" custScaleY="100000" custLinFactNeighborY="-32677">
        <dgm:presLayoutVars>
          <dgm:chMax val="0"/>
          <dgm:chPref val="0"/>
          <dgm:bulletEnabled val="1"/>
        </dgm:presLayoutVars>
      </dgm:prSet>
      <dgm:spPr/>
    </dgm:pt>
    <dgm:pt modelId="{9BC3FA1A-AEF4-4DE3-8907-37BBE319C5BF}" type="pres">
      <dgm:prSet presAssocID="{0D967249-410E-46CB-B40D-298C3307E023}" presName="desTx" presStyleLbl="alignAccFollowNode1" presStyleIdx="0" presStyleCnt="1">
        <dgm:presLayoutVars>
          <dgm:bulletEnabled val="1"/>
        </dgm:presLayoutVars>
      </dgm:prSet>
      <dgm:spPr/>
    </dgm:pt>
  </dgm:ptLst>
  <dgm:cxnLst>
    <dgm:cxn modelId="{D24E2004-7ECE-4227-B783-F881B2468A0F}" srcId="{0D967249-410E-46CB-B40D-298C3307E023}" destId="{B4317CA8-8234-4961-B32B-62335A5FAB79}" srcOrd="0" destOrd="0" parTransId="{BC65B00A-931A-4ED5-98C5-26BC9CE3FB91}" sibTransId="{0AD3DB76-6562-48A9-AC8A-A9A1971E134E}"/>
    <dgm:cxn modelId="{21A73F0D-2A78-49A9-972D-E0D4023AC07D}" type="presOf" srcId="{0D967249-410E-46CB-B40D-298C3307E023}" destId="{D9FC8CCA-A76B-487B-9340-4987982243D2}" srcOrd="0" destOrd="0" presId="urn:microsoft.com/office/officeart/2005/8/layout/hList1"/>
    <dgm:cxn modelId="{ED3E8E1F-759F-4808-8603-9130ADF37011}" type="presOf" srcId="{B4317CA8-8234-4961-B32B-62335A5FAB79}" destId="{9BC3FA1A-AEF4-4DE3-8907-37BBE319C5BF}" srcOrd="0" destOrd="0" presId="urn:microsoft.com/office/officeart/2005/8/layout/hList1"/>
    <dgm:cxn modelId="{C5CE0265-1535-4CF4-A46F-5074B061DCF9}" type="presOf" srcId="{674D1C18-1C6E-4DF9-98A7-CC1F16F997BD}" destId="{04D487CE-DBF3-4898-89BB-DB6BD2EB4BE2}" srcOrd="0" destOrd="0" presId="urn:microsoft.com/office/officeart/2005/8/layout/hList1"/>
    <dgm:cxn modelId="{5A7EC889-C0D4-4079-B3FF-D0FF3501D209}" srcId="{674D1C18-1C6E-4DF9-98A7-CC1F16F997BD}" destId="{0D967249-410E-46CB-B40D-298C3307E023}" srcOrd="0" destOrd="0" parTransId="{57BE7101-D369-4807-98DC-67BB2493E46A}" sibTransId="{A62360A1-67DB-4BF0-9B6F-2B7DE45D6C69}"/>
    <dgm:cxn modelId="{2B94CC13-67AD-4733-A2A1-9A59F46F527E}" type="presParOf" srcId="{04D487CE-DBF3-4898-89BB-DB6BD2EB4BE2}" destId="{408E0C9B-220A-48B5-BAD3-DD03AF72100C}" srcOrd="0" destOrd="0" presId="urn:microsoft.com/office/officeart/2005/8/layout/hList1"/>
    <dgm:cxn modelId="{E36892F5-B601-47C2-A091-B24BD58FC546}" type="presParOf" srcId="{408E0C9B-220A-48B5-BAD3-DD03AF72100C}" destId="{D9FC8CCA-A76B-487B-9340-4987982243D2}" srcOrd="0" destOrd="0" presId="urn:microsoft.com/office/officeart/2005/8/layout/hList1"/>
    <dgm:cxn modelId="{7E67F90E-5272-423A-8A1C-F506A0B3E86A}" type="presParOf" srcId="{408E0C9B-220A-48B5-BAD3-DD03AF72100C}" destId="{9BC3FA1A-AEF4-4DE3-8907-37BBE319C5BF}" srcOrd="1" destOrd="0" presId="urn:microsoft.com/office/officeart/2005/8/layout/hList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60C8BCCB-302D-4C05-9D25-81F3056657D8}"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ru-RU"/>
        </a:p>
      </dgm:t>
    </dgm:pt>
    <dgm:pt modelId="{CA45B947-1EA8-459C-8F8E-2C7AFE341F84}">
      <dgm:prSet custT="1"/>
      <dgm:spPr>
        <a:solidFill>
          <a:schemeClr val="accent5">
            <a:lumMod val="20000"/>
            <a:lumOff val="80000"/>
          </a:schemeClr>
        </a:solidFill>
      </dgm:spPr>
      <dgm:t>
        <a:bodyPr/>
        <a:lstStyle/>
        <a:p>
          <a:pPr algn="ctr" rtl="0"/>
          <a:r>
            <a:rPr lang="en-US" sz="1600" dirty="0">
              <a:solidFill>
                <a:srgbClr val="002060"/>
              </a:solidFill>
              <a:latin typeface="Times New Roman" panose="02020603050405020304" pitchFamily="18" charset="0"/>
              <a:cs typeface="Times New Roman" panose="02020603050405020304" pitchFamily="18" charset="0"/>
            </a:rPr>
            <a:t>1) </a:t>
          </a:r>
          <a:r>
            <a:rPr lang="en-US" sz="1600" b="1" dirty="0">
              <a:solidFill>
                <a:srgbClr val="002060"/>
              </a:solidFill>
              <a:latin typeface="Times New Roman" panose="02020603050405020304" pitchFamily="18" charset="0"/>
              <a:cs typeface="Times New Roman" panose="02020603050405020304" pitchFamily="18" charset="0"/>
            </a:rPr>
            <a:t>Planning</a:t>
          </a:r>
          <a:r>
            <a:rPr lang="uk-UA" sz="1600" b="1" dirty="0">
              <a:solidFill>
                <a:srgbClr val="002060"/>
              </a:solidFill>
              <a:latin typeface="Times New Roman" panose="02020603050405020304" pitchFamily="18" charset="0"/>
              <a:cs typeface="Times New Roman" panose="02020603050405020304" pitchFamily="18" charset="0"/>
            </a:rPr>
            <a:t> </a:t>
          </a:r>
          <a:endParaRPr lang="ru-RU" sz="1600" b="1" dirty="0">
            <a:solidFill>
              <a:srgbClr val="002060"/>
            </a:solidFill>
            <a:latin typeface="Times New Roman" panose="02020603050405020304" pitchFamily="18" charset="0"/>
            <a:cs typeface="Times New Roman" panose="02020603050405020304" pitchFamily="18" charset="0"/>
          </a:endParaRPr>
        </a:p>
      </dgm:t>
    </dgm:pt>
    <dgm:pt modelId="{760ED1F6-2459-4EF7-9E4D-B26AEEFA3164}" type="parTrans" cxnId="{2835AD58-B311-45D0-A159-F88867F3C6C6}">
      <dgm:prSet/>
      <dgm:spPr/>
      <dgm:t>
        <a:bodyPr/>
        <a:lstStyle/>
        <a:p>
          <a:pPr algn="ctr"/>
          <a:endParaRPr lang="ru-RU" sz="3200">
            <a:latin typeface="Times New Roman" panose="02020603050405020304" pitchFamily="18" charset="0"/>
            <a:cs typeface="Times New Roman" panose="02020603050405020304" pitchFamily="18" charset="0"/>
          </a:endParaRPr>
        </a:p>
      </dgm:t>
    </dgm:pt>
    <dgm:pt modelId="{97DD8F40-50A8-4C62-9E32-4C696EBFB63F}" type="sibTrans" cxnId="{2835AD58-B311-45D0-A159-F88867F3C6C6}">
      <dgm:prSet custT="1"/>
      <dgm:spPr>
        <a:solidFill>
          <a:schemeClr val="accent2">
            <a:lumMod val="50000"/>
            <a:alpha val="90000"/>
          </a:schemeClr>
        </a:solidFill>
      </dgm:spPr>
      <dgm:t>
        <a:bodyPr/>
        <a:lstStyle/>
        <a:p>
          <a:pPr algn="ctr"/>
          <a:endParaRPr lang="ru-RU" sz="1100">
            <a:latin typeface="Times New Roman" panose="02020603050405020304" pitchFamily="18" charset="0"/>
            <a:cs typeface="Times New Roman" panose="02020603050405020304" pitchFamily="18" charset="0"/>
          </a:endParaRPr>
        </a:p>
      </dgm:t>
    </dgm:pt>
    <dgm:pt modelId="{B1B200C8-D33F-4F03-B722-EA41DF8F0CE9}">
      <dgm:prSet custT="1"/>
      <dgm:spPr>
        <a:solidFill>
          <a:schemeClr val="accent5">
            <a:lumMod val="20000"/>
            <a:lumOff val="80000"/>
          </a:schemeClr>
        </a:solidFill>
      </dgm:spPr>
      <dgm:t>
        <a:bodyPr/>
        <a:lstStyle/>
        <a:p>
          <a:pPr algn="l" rtl="0"/>
          <a:r>
            <a:rPr lang="en-US" sz="1600" dirty="0">
              <a:solidFill>
                <a:srgbClr val="002060"/>
              </a:solidFill>
              <a:latin typeface="Times New Roman" panose="02020603050405020304" pitchFamily="18" charset="0"/>
              <a:cs typeface="Times New Roman" panose="02020603050405020304" pitchFamily="18" charset="0"/>
            </a:rPr>
            <a:t>2) </a:t>
          </a:r>
          <a:r>
            <a:rPr lang="en-US" sz="1600" b="1" dirty="0">
              <a:solidFill>
                <a:srgbClr val="002060"/>
              </a:solidFill>
              <a:latin typeface="Times New Roman" panose="02020603050405020304" pitchFamily="18" charset="0"/>
              <a:cs typeface="Times New Roman" panose="02020603050405020304" pitchFamily="18" charset="0"/>
            </a:rPr>
            <a:t>Site visit</a:t>
          </a:r>
          <a:r>
            <a:rPr lang="uk-UA" sz="1600" b="1" dirty="0">
              <a:solidFill>
                <a:srgbClr val="002060"/>
              </a:solidFill>
              <a:latin typeface="Times New Roman" panose="02020603050405020304" pitchFamily="18" charset="0"/>
              <a:cs typeface="Times New Roman" panose="02020603050405020304" pitchFamily="18" charset="0"/>
            </a:rPr>
            <a:t> </a:t>
          </a:r>
          <a:r>
            <a:rPr lang="uk-UA" sz="1600" dirty="0">
              <a:solidFill>
                <a:srgbClr val="002060"/>
              </a:solidFill>
              <a:latin typeface="Times New Roman" panose="02020603050405020304" pitchFamily="18" charset="0"/>
              <a:cs typeface="Times New Roman" panose="02020603050405020304" pitchFamily="18" charset="0"/>
            </a:rPr>
            <a:t>(</a:t>
          </a:r>
          <a:r>
            <a:rPr lang="en-US" sz="1600" dirty="0">
              <a:solidFill>
                <a:srgbClr val="002060"/>
              </a:solidFill>
              <a:latin typeface="Times New Roman" panose="02020603050405020304" pitchFamily="18" charset="0"/>
              <a:cs typeface="Times New Roman" panose="02020603050405020304" pitchFamily="18" charset="0"/>
            </a:rPr>
            <a:t>Site visit (interview with stakeholders, collection and analysis of evidence base, information)</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B5555A39-C87B-427D-BAB7-0CFCC098E50D}" type="parTrans" cxnId="{5712672F-748A-4615-82A4-B4EDF8CADF5E}">
      <dgm:prSet/>
      <dgm:spPr/>
      <dgm:t>
        <a:bodyPr/>
        <a:lstStyle/>
        <a:p>
          <a:pPr algn="ctr"/>
          <a:endParaRPr lang="ru-RU" sz="3200">
            <a:latin typeface="Times New Roman" panose="02020603050405020304" pitchFamily="18" charset="0"/>
            <a:cs typeface="Times New Roman" panose="02020603050405020304" pitchFamily="18" charset="0"/>
          </a:endParaRPr>
        </a:p>
      </dgm:t>
    </dgm:pt>
    <dgm:pt modelId="{2557F3B9-D2E8-4628-BD14-937DB5B2AC17}" type="sibTrans" cxnId="{5712672F-748A-4615-82A4-B4EDF8CADF5E}">
      <dgm:prSet custT="1"/>
      <dgm:spPr>
        <a:solidFill>
          <a:schemeClr val="accent2">
            <a:lumMod val="50000"/>
            <a:alpha val="90000"/>
          </a:schemeClr>
        </a:solidFill>
      </dgm:spPr>
      <dgm:t>
        <a:bodyPr/>
        <a:lstStyle/>
        <a:p>
          <a:pPr algn="ctr"/>
          <a:endParaRPr lang="ru-RU" sz="1100">
            <a:latin typeface="Times New Roman" panose="02020603050405020304" pitchFamily="18" charset="0"/>
            <a:cs typeface="Times New Roman" panose="02020603050405020304" pitchFamily="18" charset="0"/>
          </a:endParaRPr>
        </a:p>
      </dgm:t>
    </dgm:pt>
    <dgm:pt modelId="{1CC5E18C-E1C5-4920-881E-EB016197CC16}">
      <dgm:prSet custT="1"/>
      <dgm:spPr>
        <a:solidFill>
          <a:schemeClr val="accent5">
            <a:lumMod val="20000"/>
            <a:lumOff val="80000"/>
          </a:schemeClr>
        </a:solidFill>
      </dgm:spPr>
      <dgm:t>
        <a:bodyPr/>
        <a:lstStyle/>
        <a:p>
          <a:pPr algn="ctr" rtl="0"/>
          <a:r>
            <a:rPr lang="en-US" sz="1600" dirty="0">
              <a:solidFill>
                <a:srgbClr val="002060"/>
              </a:solidFill>
              <a:latin typeface="Times New Roman" panose="02020603050405020304" pitchFamily="18" charset="0"/>
              <a:cs typeface="Times New Roman" panose="02020603050405020304" pitchFamily="18" charset="0"/>
            </a:rPr>
            <a:t>3) </a:t>
          </a:r>
          <a:r>
            <a:rPr lang="en-US" sz="1600" b="1" dirty="0">
              <a:solidFill>
                <a:srgbClr val="002060"/>
              </a:solidFill>
              <a:latin typeface="Times New Roman" panose="02020603050405020304" pitchFamily="18" charset="0"/>
              <a:cs typeface="Times New Roman" panose="02020603050405020304" pitchFamily="18" charset="0"/>
            </a:rPr>
            <a:t>Report</a:t>
          </a:r>
          <a:r>
            <a:rPr lang="uk-UA"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with recommendations</a:t>
          </a:r>
          <a:r>
            <a:rPr lang="uk-UA" sz="1600" dirty="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12123150-F19F-4353-982B-7257C2549564}" type="parTrans" cxnId="{8B00B9D1-0522-4226-A77D-4CCC6347C786}">
      <dgm:prSet/>
      <dgm:spPr/>
      <dgm:t>
        <a:bodyPr/>
        <a:lstStyle/>
        <a:p>
          <a:pPr algn="ctr"/>
          <a:endParaRPr lang="ru-RU" sz="3200">
            <a:latin typeface="Times New Roman" panose="02020603050405020304" pitchFamily="18" charset="0"/>
            <a:cs typeface="Times New Roman" panose="02020603050405020304" pitchFamily="18" charset="0"/>
          </a:endParaRPr>
        </a:p>
      </dgm:t>
    </dgm:pt>
    <dgm:pt modelId="{CEAB6A19-6605-441C-BFE0-1174D2DD415A}" type="sibTrans" cxnId="{8B00B9D1-0522-4226-A77D-4CCC6347C786}">
      <dgm:prSet custT="1"/>
      <dgm:spPr>
        <a:solidFill>
          <a:schemeClr val="accent2">
            <a:lumMod val="50000"/>
            <a:alpha val="90000"/>
          </a:schemeClr>
        </a:solidFill>
      </dgm:spPr>
      <dgm:t>
        <a:bodyPr/>
        <a:lstStyle/>
        <a:p>
          <a:pPr algn="ctr"/>
          <a:endParaRPr lang="ru-RU" sz="1100">
            <a:latin typeface="Times New Roman" panose="02020603050405020304" pitchFamily="18" charset="0"/>
            <a:cs typeface="Times New Roman" panose="02020603050405020304" pitchFamily="18" charset="0"/>
          </a:endParaRPr>
        </a:p>
      </dgm:t>
    </dgm:pt>
    <dgm:pt modelId="{E291BC7A-541D-40A3-B226-9D8B77FA6BD7}">
      <dgm:prSet custT="1"/>
      <dgm:spPr>
        <a:solidFill>
          <a:schemeClr val="accent5">
            <a:lumMod val="20000"/>
            <a:lumOff val="80000"/>
          </a:schemeClr>
        </a:solidFill>
      </dgm:spPr>
      <dgm:t>
        <a:bodyPr/>
        <a:lstStyle/>
        <a:p>
          <a:pPr algn="l" rtl="0"/>
          <a:r>
            <a:rPr lang="uk-UA" sz="1600" dirty="0">
              <a:solidFill>
                <a:srgbClr val="002060"/>
              </a:solidFill>
              <a:latin typeface="Times New Roman" panose="02020603050405020304" pitchFamily="18" charset="0"/>
              <a:cs typeface="Times New Roman" panose="02020603050405020304" pitchFamily="18" charset="0"/>
            </a:rPr>
            <a:t>4)</a:t>
          </a:r>
          <a:r>
            <a:rPr lang="en-US" sz="1600" dirty="0">
              <a:solidFill>
                <a:srgbClr val="002060"/>
              </a:solidFill>
              <a:latin typeface="Times New Roman" panose="02020603050405020304" pitchFamily="18" charset="0"/>
              <a:cs typeface="Times New Roman" panose="02020603050405020304" pitchFamily="18" charset="0"/>
            </a:rPr>
            <a:t>Follow-up: HEI – prepares a 2-year action plan; 6 months support of the ASHE coordinator, examination</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73F769B0-A31A-4494-A8B1-CADE5D56F2C1}" type="parTrans" cxnId="{75FD6037-0D32-4213-8953-86AD566F1D46}">
      <dgm:prSet/>
      <dgm:spPr/>
      <dgm:t>
        <a:bodyPr/>
        <a:lstStyle/>
        <a:p>
          <a:pPr algn="ctr"/>
          <a:endParaRPr lang="ru-RU" sz="3200">
            <a:latin typeface="Times New Roman" panose="02020603050405020304" pitchFamily="18" charset="0"/>
            <a:cs typeface="Times New Roman" panose="02020603050405020304" pitchFamily="18" charset="0"/>
          </a:endParaRPr>
        </a:p>
      </dgm:t>
    </dgm:pt>
    <dgm:pt modelId="{C204FDF1-392C-4415-9DE8-A2737A544151}" type="sibTrans" cxnId="{75FD6037-0D32-4213-8953-86AD566F1D46}">
      <dgm:prSet/>
      <dgm:spPr/>
      <dgm:t>
        <a:bodyPr/>
        <a:lstStyle/>
        <a:p>
          <a:pPr algn="ctr"/>
          <a:endParaRPr lang="ru-RU" sz="3200">
            <a:latin typeface="Times New Roman" panose="02020603050405020304" pitchFamily="18" charset="0"/>
            <a:cs typeface="Times New Roman" panose="02020603050405020304" pitchFamily="18" charset="0"/>
          </a:endParaRPr>
        </a:p>
      </dgm:t>
    </dgm:pt>
    <dgm:pt modelId="{F7622898-6680-4E23-AC53-100EDDB3550B}" type="pres">
      <dgm:prSet presAssocID="{60C8BCCB-302D-4C05-9D25-81F3056657D8}" presName="outerComposite" presStyleCnt="0">
        <dgm:presLayoutVars>
          <dgm:chMax val="5"/>
          <dgm:dir/>
          <dgm:resizeHandles val="exact"/>
        </dgm:presLayoutVars>
      </dgm:prSet>
      <dgm:spPr/>
    </dgm:pt>
    <dgm:pt modelId="{B8317848-6524-4D45-B2D4-CFED665D47EF}" type="pres">
      <dgm:prSet presAssocID="{60C8BCCB-302D-4C05-9D25-81F3056657D8}" presName="dummyMaxCanvas" presStyleCnt="0">
        <dgm:presLayoutVars/>
      </dgm:prSet>
      <dgm:spPr/>
    </dgm:pt>
    <dgm:pt modelId="{1100CC21-257E-4B87-9D62-26408F010DF5}" type="pres">
      <dgm:prSet presAssocID="{60C8BCCB-302D-4C05-9D25-81F3056657D8}" presName="FourNodes_1" presStyleLbl="node1" presStyleIdx="0" presStyleCnt="4">
        <dgm:presLayoutVars>
          <dgm:bulletEnabled val="1"/>
        </dgm:presLayoutVars>
      </dgm:prSet>
      <dgm:spPr/>
    </dgm:pt>
    <dgm:pt modelId="{C81762B9-17CF-4051-87CA-83C10C1AAB8D}" type="pres">
      <dgm:prSet presAssocID="{60C8BCCB-302D-4C05-9D25-81F3056657D8}" presName="FourNodes_2" presStyleLbl="node1" presStyleIdx="1" presStyleCnt="4" custScaleX="111167">
        <dgm:presLayoutVars>
          <dgm:bulletEnabled val="1"/>
        </dgm:presLayoutVars>
      </dgm:prSet>
      <dgm:spPr/>
    </dgm:pt>
    <dgm:pt modelId="{34B42076-9ADC-4A6B-9779-6BDEBC39DC19}" type="pres">
      <dgm:prSet presAssocID="{60C8BCCB-302D-4C05-9D25-81F3056657D8}" presName="FourNodes_3" presStyleLbl="node1" presStyleIdx="2" presStyleCnt="4">
        <dgm:presLayoutVars>
          <dgm:bulletEnabled val="1"/>
        </dgm:presLayoutVars>
      </dgm:prSet>
      <dgm:spPr/>
    </dgm:pt>
    <dgm:pt modelId="{11AD3510-909A-4614-9D1D-C151253B0548}" type="pres">
      <dgm:prSet presAssocID="{60C8BCCB-302D-4C05-9D25-81F3056657D8}" presName="FourNodes_4" presStyleLbl="node1" presStyleIdx="3" presStyleCnt="4" custScaleX="106395">
        <dgm:presLayoutVars>
          <dgm:bulletEnabled val="1"/>
        </dgm:presLayoutVars>
      </dgm:prSet>
      <dgm:spPr/>
    </dgm:pt>
    <dgm:pt modelId="{9B0867C3-E442-477B-88A0-F6E680D43685}" type="pres">
      <dgm:prSet presAssocID="{60C8BCCB-302D-4C05-9D25-81F3056657D8}" presName="FourConn_1-2" presStyleLbl="fgAccFollowNode1" presStyleIdx="0" presStyleCnt="3">
        <dgm:presLayoutVars>
          <dgm:bulletEnabled val="1"/>
        </dgm:presLayoutVars>
      </dgm:prSet>
      <dgm:spPr/>
    </dgm:pt>
    <dgm:pt modelId="{3E01862C-A207-4B1D-B45B-37FDAC9206B7}" type="pres">
      <dgm:prSet presAssocID="{60C8BCCB-302D-4C05-9D25-81F3056657D8}" presName="FourConn_2-3" presStyleLbl="fgAccFollowNode1" presStyleIdx="1" presStyleCnt="3">
        <dgm:presLayoutVars>
          <dgm:bulletEnabled val="1"/>
        </dgm:presLayoutVars>
      </dgm:prSet>
      <dgm:spPr/>
    </dgm:pt>
    <dgm:pt modelId="{25D97338-B732-45FA-9F8E-2F754E379B2F}" type="pres">
      <dgm:prSet presAssocID="{60C8BCCB-302D-4C05-9D25-81F3056657D8}" presName="FourConn_3-4" presStyleLbl="fgAccFollowNode1" presStyleIdx="2" presStyleCnt="3">
        <dgm:presLayoutVars>
          <dgm:bulletEnabled val="1"/>
        </dgm:presLayoutVars>
      </dgm:prSet>
      <dgm:spPr/>
    </dgm:pt>
    <dgm:pt modelId="{D106A757-E901-408D-A2DC-BC84445DDA74}" type="pres">
      <dgm:prSet presAssocID="{60C8BCCB-302D-4C05-9D25-81F3056657D8}" presName="FourNodes_1_text" presStyleLbl="node1" presStyleIdx="3" presStyleCnt="4">
        <dgm:presLayoutVars>
          <dgm:bulletEnabled val="1"/>
        </dgm:presLayoutVars>
      </dgm:prSet>
      <dgm:spPr/>
    </dgm:pt>
    <dgm:pt modelId="{73F1A83C-FBAA-453A-ABD7-CCE798109C67}" type="pres">
      <dgm:prSet presAssocID="{60C8BCCB-302D-4C05-9D25-81F3056657D8}" presName="FourNodes_2_text" presStyleLbl="node1" presStyleIdx="3" presStyleCnt="4">
        <dgm:presLayoutVars>
          <dgm:bulletEnabled val="1"/>
        </dgm:presLayoutVars>
      </dgm:prSet>
      <dgm:spPr/>
    </dgm:pt>
    <dgm:pt modelId="{F30FC9BA-C723-4682-85EA-07A5619D8AFC}" type="pres">
      <dgm:prSet presAssocID="{60C8BCCB-302D-4C05-9D25-81F3056657D8}" presName="FourNodes_3_text" presStyleLbl="node1" presStyleIdx="3" presStyleCnt="4">
        <dgm:presLayoutVars>
          <dgm:bulletEnabled val="1"/>
        </dgm:presLayoutVars>
      </dgm:prSet>
      <dgm:spPr/>
    </dgm:pt>
    <dgm:pt modelId="{44C254DF-DEEA-4205-80B9-07C5D8DB00F9}" type="pres">
      <dgm:prSet presAssocID="{60C8BCCB-302D-4C05-9D25-81F3056657D8}" presName="FourNodes_4_text" presStyleLbl="node1" presStyleIdx="3" presStyleCnt="4">
        <dgm:presLayoutVars>
          <dgm:bulletEnabled val="1"/>
        </dgm:presLayoutVars>
      </dgm:prSet>
      <dgm:spPr/>
    </dgm:pt>
  </dgm:ptLst>
  <dgm:cxnLst>
    <dgm:cxn modelId="{9F91590E-5A44-4EF4-9C05-4EEBC07E74CA}" type="presOf" srcId="{CEAB6A19-6605-441C-BFE0-1174D2DD415A}" destId="{25D97338-B732-45FA-9F8E-2F754E379B2F}" srcOrd="0" destOrd="0" presId="urn:microsoft.com/office/officeart/2005/8/layout/vProcess5"/>
    <dgm:cxn modelId="{5712672F-748A-4615-82A4-B4EDF8CADF5E}" srcId="{60C8BCCB-302D-4C05-9D25-81F3056657D8}" destId="{B1B200C8-D33F-4F03-B722-EA41DF8F0CE9}" srcOrd="1" destOrd="0" parTransId="{B5555A39-C87B-427D-BAB7-0CFCC098E50D}" sibTransId="{2557F3B9-D2E8-4628-BD14-937DB5B2AC17}"/>
    <dgm:cxn modelId="{75FD6037-0D32-4213-8953-86AD566F1D46}" srcId="{60C8BCCB-302D-4C05-9D25-81F3056657D8}" destId="{E291BC7A-541D-40A3-B226-9D8B77FA6BD7}" srcOrd="3" destOrd="0" parTransId="{73F769B0-A31A-4494-A8B1-CADE5D56F2C1}" sibTransId="{C204FDF1-392C-4415-9DE8-A2737A544151}"/>
    <dgm:cxn modelId="{66B5AE5C-155F-4986-B58A-26FB3DC2C8FE}" type="presOf" srcId="{E291BC7A-541D-40A3-B226-9D8B77FA6BD7}" destId="{44C254DF-DEEA-4205-80B9-07C5D8DB00F9}" srcOrd="1" destOrd="0" presId="urn:microsoft.com/office/officeart/2005/8/layout/vProcess5"/>
    <dgm:cxn modelId="{5C00F669-17E3-4EFE-9607-26EACF2D04DE}" type="presOf" srcId="{CA45B947-1EA8-459C-8F8E-2C7AFE341F84}" destId="{D106A757-E901-408D-A2DC-BC84445DDA74}" srcOrd="1" destOrd="0" presId="urn:microsoft.com/office/officeart/2005/8/layout/vProcess5"/>
    <dgm:cxn modelId="{55570350-E83D-49A6-97E9-69BB4D0EFAEA}" type="presOf" srcId="{97DD8F40-50A8-4C62-9E32-4C696EBFB63F}" destId="{9B0867C3-E442-477B-88A0-F6E680D43685}" srcOrd="0" destOrd="0" presId="urn:microsoft.com/office/officeart/2005/8/layout/vProcess5"/>
    <dgm:cxn modelId="{8E25A974-D5F5-439D-85D0-E8F12F5ABB3F}" type="presOf" srcId="{B1B200C8-D33F-4F03-B722-EA41DF8F0CE9}" destId="{73F1A83C-FBAA-453A-ABD7-CCE798109C67}" srcOrd="1" destOrd="0" presId="urn:microsoft.com/office/officeart/2005/8/layout/vProcess5"/>
    <dgm:cxn modelId="{9DA79477-47B6-492A-A248-1C9358E996C0}" type="presOf" srcId="{60C8BCCB-302D-4C05-9D25-81F3056657D8}" destId="{F7622898-6680-4E23-AC53-100EDDB3550B}" srcOrd="0" destOrd="0" presId="urn:microsoft.com/office/officeart/2005/8/layout/vProcess5"/>
    <dgm:cxn modelId="{2835AD58-B311-45D0-A159-F88867F3C6C6}" srcId="{60C8BCCB-302D-4C05-9D25-81F3056657D8}" destId="{CA45B947-1EA8-459C-8F8E-2C7AFE341F84}" srcOrd="0" destOrd="0" parTransId="{760ED1F6-2459-4EF7-9E4D-B26AEEFA3164}" sibTransId="{97DD8F40-50A8-4C62-9E32-4C696EBFB63F}"/>
    <dgm:cxn modelId="{D5B7A1BA-8ED4-4873-9D7A-DABB8BF2D9B8}" type="presOf" srcId="{E291BC7A-541D-40A3-B226-9D8B77FA6BD7}" destId="{11AD3510-909A-4614-9D1D-C151253B0548}" srcOrd="0" destOrd="0" presId="urn:microsoft.com/office/officeart/2005/8/layout/vProcess5"/>
    <dgm:cxn modelId="{A161C9D0-B6AF-4BBD-91A0-FCB47102282A}" type="presOf" srcId="{1CC5E18C-E1C5-4920-881E-EB016197CC16}" destId="{F30FC9BA-C723-4682-85EA-07A5619D8AFC}" srcOrd="1" destOrd="0" presId="urn:microsoft.com/office/officeart/2005/8/layout/vProcess5"/>
    <dgm:cxn modelId="{8B00B9D1-0522-4226-A77D-4CCC6347C786}" srcId="{60C8BCCB-302D-4C05-9D25-81F3056657D8}" destId="{1CC5E18C-E1C5-4920-881E-EB016197CC16}" srcOrd="2" destOrd="0" parTransId="{12123150-F19F-4353-982B-7257C2549564}" sibTransId="{CEAB6A19-6605-441C-BFE0-1174D2DD415A}"/>
    <dgm:cxn modelId="{9D3A96D2-8E4F-43C8-95FA-4DF36E504CF3}" type="presOf" srcId="{CA45B947-1EA8-459C-8F8E-2C7AFE341F84}" destId="{1100CC21-257E-4B87-9D62-26408F010DF5}" srcOrd="0" destOrd="0" presId="urn:microsoft.com/office/officeart/2005/8/layout/vProcess5"/>
    <dgm:cxn modelId="{E02E1CDE-FC8E-4D5D-9E0B-40C7EF6E6C41}" type="presOf" srcId="{1CC5E18C-E1C5-4920-881E-EB016197CC16}" destId="{34B42076-9ADC-4A6B-9779-6BDEBC39DC19}" srcOrd="0" destOrd="0" presId="urn:microsoft.com/office/officeart/2005/8/layout/vProcess5"/>
    <dgm:cxn modelId="{E19383E9-5AAE-4564-942E-F10853973246}" type="presOf" srcId="{B1B200C8-D33F-4F03-B722-EA41DF8F0CE9}" destId="{C81762B9-17CF-4051-87CA-83C10C1AAB8D}" srcOrd="0" destOrd="0" presId="urn:microsoft.com/office/officeart/2005/8/layout/vProcess5"/>
    <dgm:cxn modelId="{EED0B2ED-9AB1-49C9-8EFD-0454BD421790}" type="presOf" srcId="{2557F3B9-D2E8-4628-BD14-937DB5B2AC17}" destId="{3E01862C-A207-4B1D-B45B-37FDAC9206B7}" srcOrd="0" destOrd="0" presId="urn:microsoft.com/office/officeart/2005/8/layout/vProcess5"/>
    <dgm:cxn modelId="{442FAD81-89BA-43DB-946A-FE286CEF2DCF}" type="presParOf" srcId="{F7622898-6680-4E23-AC53-100EDDB3550B}" destId="{B8317848-6524-4D45-B2D4-CFED665D47EF}" srcOrd="0" destOrd="0" presId="urn:microsoft.com/office/officeart/2005/8/layout/vProcess5"/>
    <dgm:cxn modelId="{7C745DFA-16B8-4BD7-8272-FFFA32EAE17C}" type="presParOf" srcId="{F7622898-6680-4E23-AC53-100EDDB3550B}" destId="{1100CC21-257E-4B87-9D62-26408F010DF5}" srcOrd="1" destOrd="0" presId="urn:microsoft.com/office/officeart/2005/8/layout/vProcess5"/>
    <dgm:cxn modelId="{0FEDA9CB-DBAB-40A6-9C90-A9793217728C}" type="presParOf" srcId="{F7622898-6680-4E23-AC53-100EDDB3550B}" destId="{C81762B9-17CF-4051-87CA-83C10C1AAB8D}" srcOrd="2" destOrd="0" presId="urn:microsoft.com/office/officeart/2005/8/layout/vProcess5"/>
    <dgm:cxn modelId="{322AEDAE-8D36-477C-89AB-58A9C0CACC33}" type="presParOf" srcId="{F7622898-6680-4E23-AC53-100EDDB3550B}" destId="{34B42076-9ADC-4A6B-9779-6BDEBC39DC19}" srcOrd="3" destOrd="0" presId="urn:microsoft.com/office/officeart/2005/8/layout/vProcess5"/>
    <dgm:cxn modelId="{3169D921-5CAC-40E3-8DD0-9652F2F212A1}" type="presParOf" srcId="{F7622898-6680-4E23-AC53-100EDDB3550B}" destId="{11AD3510-909A-4614-9D1D-C151253B0548}" srcOrd="4" destOrd="0" presId="urn:microsoft.com/office/officeart/2005/8/layout/vProcess5"/>
    <dgm:cxn modelId="{12783306-3FF6-4E6F-A9B6-05852E61CE49}" type="presParOf" srcId="{F7622898-6680-4E23-AC53-100EDDB3550B}" destId="{9B0867C3-E442-477B-88A0-F6E680D43685}" srcOrd="5" destOrd="0" presId="urn:microsoft.com/office/officeart/2005/8/layout/vProcess5"/>
    <dgm:cxn modelId="{B847853D-AD68-4A4A-9856-31C2481FB3E4}" type="presParOf" srcId="{F7622898-6680-4E23-AC53-100EDDB3550B}" destId="{3E01862C-A207-4B1D-B45B-37FDAC9206B7}" srcOrd="6" destOrd="0" presId="urn:microsoft.com/office/officeart/2005/8/layout/vProcess5"/>
    <dgm:cxn modelId="{305E86F2-54C3-430C-BA7F-DB04E451FB5F}" type="presParOf" srcId="{F7622898-6680-4E23-AC53-100EDDB3550B}" destId="{25D97338-B732-45FA-9F8E-2F754E379B2F}" srcOrd="7" destOrd="0" presId="urn:microsoft.com/office/officeart/2005/8/layout/vProcess5"/>
    <dgm:cxn modelId="{A519AF0B-AB75-4BFC-ADEC-336FDE9A00F1}" type="presParOf" srcId="{F7622898-6680-4E23-AC53-100EDDB3550B}" destId="{D106A757-E901-408D-A2DC-BC84445DDA74}" srcOrd="8" destOrd="0" presId="urn:microsoft.com/office/officeart/2005/8/layout/vProcess5"/>
    <dgm:cxn modelId="{82B40BE8-6236-4CD9-8A98-98CE82673280}" type="presParOf" srcId="{F7622898-6680-4E23-AC53-100EDDB3550B}" destId="{73F1A83C-FBAA-453A-ABD7-CCE798109C67}" srcOrd="9" destOrd="0" presId="urn:microsoft.com/office/officeart/2005/8/layout/vProcess5"/>
    <dgm:cxn modelId="{7A25A955-7D8A-402B-8A93-FB80F2A9EDB5}" type="presParOf" srcId="{F7622898-6680-4E23-AC53-100EDDB3550B}" destId="{F30FC9BA-C723-4682-85EA-07A5619D8AFC}" srcOrd="10" destOrd="0" presId="urn:microsoft.com/office/officeart/2005/8/layout/vProcess5"/>
    <dgm:cxn modelId="{A0F55667-2297-43A4-A145-9236AB0D8EB1}" type="presParOf" srcId="{F7622898-6680-4E23-AC53-100EDDB3550B}" destId="{44C254DF-DEEA-4205-80B9-07C5D8DB00F9}" srcOrd="11" destOrd="0" presId="urn:microsoft.com/office/officeart/2005/8/layout/vProcess5"/>
  </dgm:cxnLst>
  <dgm:bg>
    <a:solidFill>
      <a:schemeClr val="accent2">
        <a:lumMod val="60000"/>
        <a:lumOff val="40000"/>
      </a:schemeClr>
    </a:solidFill>
  </dgm:bg>
  <dgm:whole/>
  <dgm:extLst>
    <a:ext uri="http://schemas.microsoft.com/office/drawing/2008/diagram">
      <dsp:dataModelExt xmlns:dsp="http://schemas.microsoft.com/office/drawing/2008/diagram" relId="rId33"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00723339-B4D3-4F99-875C-9CC83724284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D5177F9-5423-4082-BC14-83572C73E705}">
      <dgm:prSet custT="1"/>
      <dgm:spPr>
        <a:solidFill>
          <a:schemeClr val="accent2">
            <a:lumMod val="40000"/>
            <a:lumOff val="60000"/>
          </a:schemeClr>
        </a:solidFill>
      </dgm:spPr>
      <dgm:t>
        <a:bodyPr/>
        <a:lstStyle/>
        <a:p>
          <a:pPr algn="ctr" rtl="0"/>
          <a:r>
            <a:rPr lang="en-US" sz="2800" b="1" baseline="0" dirty="0">
              <a:solidFill>
                <a:srgbClr val="002060"/>
              </a:solidFill>
              <a:latin typeface="Times New Roman" panose="02020603050405020304" pitchFamily="18" charset="0"/>
              <a:cs typeface="Times New Roman" panose="02020603050405020304" pitchFamily="18" charset="0"/>
            </a:rPr>
            <a:t>Republic of Slovenia: </a:t>
          </a:r>
          <a:r>
            <a:rPr lang="en-US" sz="2800" b="0" baseline="0" dirty="0">
              <a:solidFill>
                <a:srgbClr val="002060"/>
              </a:solidFill>
              <a:latin typeface="Times New Roman" panose="02020603050405020304" pitchFamily="18" charset="0"/>
              <a:cs typeface="Times New Roman" panose="02020603050405020304" pitchFamily="18" charset="0"/>
            </a:rPr>
            <a:t>experience of international quality assurance activities</a:t>
          </a:r>
          <a:endParaRPr lang="ru-RU" sz="2800" b="0" dirty="0">
            <a:solidFill>
              <a:srgbClr val="002060"/>
            </a:solidFill>
            <a:latin typeface="Times New Roman" panose="02020603050405020304" pitchFamily="18" charset="0"/>
            <a:cs typeface="Times New Roman" panose="02020603050405020304" pitchFamily="18" charset="0"/>
          </a:endParaRPr>
        </a:p>
      </dgm:t>
    </dgm:pt>
    <dgm:pt modelId="{5DFF4E2C-3E06-450D-903C-0E5781EC6BE9}" type="parTrans" cxnId="{C5F7927F-66A0-4DE9-B52B-9CB500C84605}">
      <dgm:prSet/>
      <dgm:spPr/>
      <dgm:t>
        <a:bodyPr/>
        <a:lstStyle/>
        <a:p>
          <a:endParaRPr lang="ru-RU"/>
        </a:p>
      </dgm:t>
    </dgm:pt>
    <dgm:pt modelId="{9CDC91CD-F0B0-4AEB-B140-8A4ACF5C3191}" type="sibTrans" cxnId="{C5F7927F-66A0-4DE9-B52B-9CB500C84605}">
      <dgm:prSet/>
      <dgm:spPr/>
      <dgm:t>
        <a:bodyPr/>
        <a:lstStyle/>
        <a:p>
          <a:endParaRPr lang="ru-RU"/>
        </a:p>
      </dgm:t>
    </dgm:pt>
    <dgm:pt modelId="{7474C64B-9BEB-43C8-976C-667C0918EC61}" type="pres">
      <dgm:prSet presAssocID="{00723339-B4D3-4F99-875C-9CC83724284B}" presName="linear" presStyleCnt="0">
        <dgm:presLayoutVars>
          <dgm:animLvl val="lvl"/>
          <dgm:resizeHandles val="exact"/>
        </dgm:presLayoutVars>
      </dgm:prSet>
      <dgm:spPr/>
    </dgm:pt>
    <dgm:pt modelId="{34F91E1C-5728-4A9E-8028-C6F420E906EF}" type="pres">
      <dgm:prSet presAssocID="{6D5177F9-5423-4082-BC14-83572C73E705}" presName="parentText" presStyleLbl="node1" presStyleIdx="0" presStyleCnt="1" custScaleY="264159" custLinFactNeighborX="-141" custLinFactNeighborY="7228">
        <dgm:presLayoutVars>
          <dgm:chMax val="0"/>
          <dgm:bulletEnabled val="1"/>
        </dgm:presLayoutVars>
      </dgm:prSet>
      <dgm:spPr/>
    </dgm:pt>
  </dgm:ptLst>
  <dgm:cxnLst>
    <dgm:cxn modelId="{987D4B68-F4E7-4900-B463-5DFF3B2F546C}" type="presOf" srcId="{6D5177F9-5423-4082-BC14-83572C73E705}" destId="{34F91E1C-5728-4A9E-8028-C6F420E906EF}" srcOrd="0" destOrd="0" presId="urn:microsoft.com/office/officeart/2005/8/layout/vList2"/>
    <dgm:cxn modelId="{C5F7927F-66A0-4DE9-B52B-9CB500C84605}" srcId="{00723339-B4D3-4F99-875C-9CC83724284B}" destId="{6D5177F9-5423-4082-BC14-83572C73E705}" srcOrd="0" destOrd="0" parTransId="{5DFF4E2C-3E06-450D-903C-0E5781EC6BE9}" sibTransId="{9CDC91CD-F0B0-4AEB-B140-8A4ACF5C3191}"/>
    <dgm:cxn modelId="{A953DF85-2EAC-4BE4-B746-6BD6C2A64AB7}" type="presOf" srcId="{00723339-B4D3-4F99-875C-9CC83724284B}" destId="{7474C64B-9BEB-43C8-976C-667C0918EC61}" srcOrd="0" destOrd="0" presId="urn:microsoft.com/office/officeart/2005/8/layout/vList2"/>
    <dgm:cxn modelId="{6062382D-A824-41AC-ACF9-28A611B9EC8E}" type="presParOf" srcId="{7474C64B-9BEB-43C8-976C-667C0918EC61}" destId="{34F91E1C-5728-4A9E-8028-C6F420E906E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7BDB0F08-7B4B-4E06-B7F4-616D2E2F4D98}" type="doc">
      <dgm:prSet loTypeId="urn:microsoft.com/office/officeart/2005/8/layout/vList2" loCatId="list" qsTypeId="urn:microsoft.com/office/officeart/2005/8/quickstyle/3d2#19" qsCatId="3D" csTypeId="urn:microsoft.com/office/officeart/2005/8/colors/accent1_2" csCatId="accent1" phldr="1"/>
      <dgm:spPr/>
      <dgm:t>
        <a:bodyPr/>
        <a:lstStyle/>
        <a:p>
          <a:endParaRPr lang="ru-RU"/>
        </a:p>
      </dgm:t>
    </dgm:pt>
    <dgm:pt modelId="{945C4D5B-2E93-4C9F-8B9D-2C2197176611}">
      <dgm:prSet custT="1"/>
      <dgm:spPr>
        <a:solidFill>
          <a:srgbClr val="1407B9"/>
        </a:solidFill>
      </dgm:spPr>
      <dgm:t>
        <a:bodyPr/>
        <a:lstStyle/>
        <a:p>
          <a:pPr algn="ctr" rtl="0"/>
          <a:r>
            <a:rPr lang="en-US" sz="1800" b="1" dirty="0">
              <a:latin typeface="Times New Roman" panose="02020603050405020304" pitchFamily="18" charset="0"/>
              <a:cs typeface="Times New Roman" panose="02020603050405020304" pitchFamily="18" charset="0"/>
            </a:rPr>
            <a:t>Membership</a:t>
          </a:r>
          <a:r>
            <a:rPr lang="en-US" sz="1800" b="0" dirty="0">
              <a:latin typeface="Times New Roman" panose="02020603050405020304" pitchFamily="18" charset="0"/>
              <a:cs typeface="Times New Roman" panose="02020603050405020304" pitchFamily="18" charset="0"/>
            </a:rPr>
            <a:t> in international organizations: EQAR, ECA, ENQA, CEENQA, INQAAHE</a:t>
          </a:r>
          <a:endParaRPr lang="ru-RU" sz="1600" b="0" dirty="0">
            <a:latin typeface="Times New Roman" panose="02020603050405020304" pitchFamily="18" charset="0"/>
            <a:cs typeface="Times New Roman" panose="02020603050405020304" pitchFamily="18" charset="0"/>
          </a:endParaRPr>
        </a:p>
      </dgm:t>
    </dgm:pt>
    <dgm:pt modelId="{1A7B7049-1CCB-4FFC-92FF-00405D6B2F8E}" type="parTrans" cxnId="{22D5D3C7-89C2-49CD-AB81-9C5F8EC6F52C}">
      <dgm:prSet/>
      <dgm:spPr/>
      <dgm:t>
        <a:bodyPr/>
        <a:lstStyle/>
        <a:p>
          <a:endParaRPr lang="ru-RU"/>
        </a:p>
      </dgm:t>
    </dgm:pt>
    <dgm:pt modelId="{B33CE808-BBF1-4681-9B0D-1BE13CFB648C}" type="sibTrans" cxnId="{22D5D3C7-89C2-49CD-AB81-9C5F8EC6F52C}">
      <dgm:prSet/>
      <dgm:spPr/>
      <dgm:t>
        <a:bodyPr/>
        <a:lstStyle/>
        <a:p>
          <a:endParaRPr lang="ru-RU"/>
        </a:p>
      </dgm:t>
    </dgm:pt>
    <dgm:pt modelId="{389FDBFB-5489-4F81-93CD-7131ACAEB9BC}" type="pres">
      <dgm:prSet presAssocID="{7BDB0F08-7B4B-4E06-B7F4-616D2E2F4D98}" presName="linear" presStyleCnt="0">
        <dgm:presLayoutVars>
          <dgm:animLvl val="lvl"/>
          <dgm:resizeHandles val="exact"/>
        </dgm:presLayoutVars>
      </dgm:prSet>
      <dgm:spPr/>
    </dgm:pt>
    <dgm:pt modelId="{00B03B6F-3608-475D-BB9B-6473A513A606}" type="pres">
      <dgm:prSet presAssocID="{945C4D5B-2E93-4C9F-8B9D-2C2197176611}" presName="parentText" presStyleLbl="node1" presStyleIdx="0" presStyleCnt="1" custScaleY="273731" custLinFactNeighborX="-13559" custLinFactNeighborY="-4484">
        <dgm:presLayoutVars>
          <dgm:chMax val="0"/>
          <dgm:bulletEnabled val="1"/>
        </dgm:presLayoutVars>
      </dgm:prSet>
      <dgm:spPr/>
    </dgm:pt>
  </dgm:ptLst>
  <dgm:cxnLst>
    <dgm:cxn modelId="{6E43EA4E-684D-4147-A5DA-1A196B0B0EA4}" type="presOf" srcId="{7BDB0F08-7B4B-4E06-B7F4-616D2E2F4D98}" destId="{389FDBFB-5489-4F81-93CD-7131ACAEB9BC}" srcOrd="0" destOrd="0" presId="urn:microsoft.com/office/officeart/2005/8/layout/vList2"/>
    <dgm:cxn modelId="{92A3BEAB-F889-4515-B5F3-2CAF171B7721}" type="presOf" srcId="{945C4D5B-2E93-4C9F-8B9D-2C2197176611}" destId="{00B03B6F-3608-475D-BB9B-6473A513A606}" srcOrd="0" destOrd="0" presId="urn:microsoft.com/office/officeart/2005/8/layout/vList2"/>
    <dgm:cxn modelId="{22D5D3C7-89C2-49CD-AB81-9C5F8EC6F52C}" srcId="{7BDB0F08-7B4B-4E06-B7F4-616D2E2F4D98}" destId="{945C4D5B-2E93-4C9F-8B9D-2C2197176611}" srcOrd="0" destOrd="0" parTransId="{1A7B7049-1CCB-4FFC-92FF-00405D6B2F8E}" sibTransId="{B33CE808-BBF1-4681-9B0D-1BE13CFB648C}"/>
    <dgm:cxn modelId="{D2DC14B5-41DB-42B6-9635-E8ED6AFB5316}" type="presParOf" srcId="{389FDBFB-5489-4F81-93CD-7131ACAEB9BC}" destId="{00B03B6F-3608-475D-BB9B-6473A513A606}"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BC8D6926-1050-4DAE-921E-811EA986E0C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E8ECB53-79A8-4E35-B567-207D94F67B8C}">
      <dgm:prSet custT="1"/>
      <dgm:spPr>
        <a:solidFill>
          <a:srgbClr val="C00000"/>
        </a:solidFill>
      </dgm:spPr>
      <dgm:t>
        <a:bodyPr/>
        <a:lstStyle/>
        <a:p>
          <a:pPr algn="ctr" rtl="0"/>
          <a:r>
            <a:rPr lang="en-US" sz="2000" b="0" dirty="0">
              <a:latin typeface="Times New Roman" panose="02020603050405020304" pitchFamily="18" charset="0"/>
              <a:cs typeface="Times New Roman" panose="02020603050405020304" pitchFamily="18" charset="0"/>
            </a:rPr>
            <a:t>Transnational higher education (THE)</a:t>
          </a:r>
          <a:endParaRPr lang="ru-RU" sz="1800" b="1" dirty="0">
            <a:latin typeface="Times New Roman" panose="02020603050405020304" pitchFamily="18" charset="0"/>
            <a:cs typeface="Times New Roman" panose="02020603050405020304" pitchFamily="18" charset="0"/>
          </a:endParaRPr>
        </a:p>
      </dgm:t>
    </dgm:pt>
    <dgm:pt modelId="{2F6EAC79-C40F-4F68-AC43-2E1405DECD0E}" type="parTrans" cxnId="{F26F1ABD-3653-469E-8CEE-0F9C976756BB}">
      <dgm:prSet/>
      <dgm:spPr/>
      <dgm:t>
        <a:bodyPr/>
        <a:lstStyle/>
        <a:p>
          <a:endParaRPr lang="ru-RU"/>
        </a:p>
      </dgm:t>
    </dgm:pt>
    <dgm:pt modelId="{68718D94-3A1C-4734-9835-4D78CB0BF868}" type="sibTrans" cxnId="{F26F1ABD-3653-469E-8CEE-0F9C976756BB}">
      <dgm:prSet/>
      <dgm:spPr/>
      <dgm:t>
        <a:bodyPr/>
        <a:lstStyle/>
        <a:p>
          <a:endParaRPr lang="ru-RU"/>
        </a:p>
      </dgm:t>
    </dgm:pt>
    <dgm:pt modelId="{1EAFC8E1-87C2-4886-BB1E-7E8A8AACD907}" type="pres">
      <dgm:prSet presAssocID="{BC8D6926-1050-4DAE-921E-811EA986E0C0}" presName="linear" presStyleCnt="0">
        <dgm:presLayoutVars>
          <dgm:animLvl val="lvl"/>
          <dgm:resizeHandles val="exact"/>
        </dgm:presLayoutVars>
      </dgm:prSet>
      <dgm:spPr/>
    </dgm:pt>
    <dgm:pt modelId="{88DF05A6-1315-4835-B7EE-E1C21D790299}" type="pres">
      <dgm:prSet presAssocID="{9E8ECB53-79A8-4E35-B567-207D94F67B8C}" presName="parentText" presStyleLbl="node1" presStyleIdx="0" presStyleCnt="1">
        <dgm:presLayoutVars>
          <dgm:chMax val="0"/>
          <dgm:bulletEnabled val="1"/>
        </dgm:presLayoutVars>
      </dgm:prSet>
      <dgm:spPr/>
    </dgm:pt>
  </dgm:ptLst>
  <dgm:cxnLst>
    <dgm:cxn modelId="{15937815-9938-4400-9983-5F28046E3D83}" type="presOf" srcId="{BC8D6926-1050-4DAE-921E-811EA986E0C0}" destId="{1EAFC8E1-87C2-4886-BB1E-7E8A8AACD907}" srcOrd="0" destOrd="0" presId="urn:microsoft.com/office/officeart/2005/8/layout/vList2"/>
    <dgm:cxn modelId="{701F218D-4F37-4F5F-A4D3-E69A632EC799}" type="presOf" srcId="{9E8ECB53-79A8-4E35-B567-207D94F67B8C}" destId="{88DF05A6-1315-4835-B7EE-E1C21D790299}" srcOrd="0" destOrd="0" presId="urn:microsoft.com/office/officeart/2005/8/layout/vList2"/>
    <dgm:cxn modelId="{F26F1ABD-3653-469E-8CEE-0F9C976756BB}" srcId="{BC8D6926-1050-4DAE-921E-811EA986E0C0}" destId="{9E8ECB53-79A8-4E35-B567-207D94F67B8C}" srcOrd="0" destOrd="0" parTransId="{2F6EAC79-C40F-4F68-AC43-2E1405DECD0E}" sibTransId="{68718D94-3A1C-4734-9835-4D78CB0BF868}"/>
    <dgm:cxn modelId="{AA9ECB32-6B79-4F10-B005-4C5652374854}" type="presParOf" srcId="{1EAFC8E1-87C2-4886-BB1E-7E8A8AACD907}" destId="{88DF05A6-1315-4835-B7EE-E1C21D790299}"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6A3B089F-80A5-45CA-8DEE-DD76541C3D12}" type="doc">
      <dgm:prSet loTypeId="urn:microsoft.com/office/officeart/2005/8/layout/vList2" loCatId="list" qsTypeId="urn:microsoft.com/office/officeart/2005/8/quickstyle/3d2#20" qsCatId="3D" csTypeId="urn:microsoft.com/office/officeart/2005/8/colors/accent1_2" csCatId="accent1" phldr="1"/>
      <dgm:spPr/>
      <dgm:t>
        <a:bodyPr/>
        <a:lstStyle/>
        <a:p>
          <a:endParaRPr lang="ru-RU"/>
        </a:p>
      </dgm:t>
    </dgm:pt>
    <dgm:pt modelId="{1F8A02C2-FED4-4AFD-8CEC-E6F083CBE881}">
      <dgm:prSet custT="1"/>
      <dgm:spPr>
        <a:solidFill>
          <a:srgbClr val="C00000"/>
        </a:solidFill>
      </dgm:spPr>
      <dgm:t>
        <a:bodyPr/>
        <a:lstStyle/>
        <a:p>
          <a:pPr algn="ctr" rtl="0"/>
          <a:r>
            <a:rPr lang="en-US" sz="2000" dirty="0">
              <a:latin typeface="Times New Roman" panose="02020603050405020304" pitchFamily="18" charset="0"/>
              <a:cs typeface="Times New Roman" panose="02020603050405020304" pitchFamily="18" charset="0"/>
            </a:rPr>
            <a:t>Participation in international projects</a:t>
          </a:r>
          <a:endParaRPr lang="ru-RU" sz="2000" dirty="0">
            <a:latin typeface="Times New Roman" panose="02020603050405020304" pitchFamily="18" charset="0"/>
            <a:cs typeface="Times New Roman" panose="02020603050405020304" pitchFamily="18" charset="0"/>
          </a:endParaRPr>
        </a:p>
      </dgm:t>
    </dgm:pt>
    <dgm:pt modelId="{A2ECC89F-24F0-4599-9EA3-03C317F81D82}" type="parTrans" cxnId="{2E68B021-6977-477F-99E0-3EDCDC23AF9A}">
      <dgm:prSet/>
      <dgm:spPr/>
      <dgm:t>
        <a:bodyPr/>
        <a:lstStyle/>
        <a:p>
          <a:endParaRPr lang="ru-RU"/>
        </a:p>
      </dgm:t>
    </dgm:pt>
    <dgm:pt modelId="{8FFD9B71-383C-4883-B60D-8F73069B82A5}" type="sibTrans" cxnId="{2E68B021-6977-477F-99E0-3EDCDC23AF9A}">
      <dgm:prSet/>
      <dgm:spPr/>
      <dgm:t>
        <a:bodyPr/>
        <a:lstStyle/>
        <a:p>
          <a:endParaRPr lang="ru-RU"/>
        </a:p>
      </dgm:t>
    </dgm:pt>
    <dgm:pt modelId="{E501BC5C-A194-4371-8057-817875ABA642}" type="pres">
      <dgm:prSet presAssocID="{6A3B089F-80A5-45CA-8DEE-DD76541C3D12}" presName="linear" presStyleCnt="0">
        <dgm:presLayoutVars>
          <dgm:animLvl val="lvl"/>
          <dgm:resizeHandles val="exact"/>
        </dgm:presLayoutVars>
      </dgm:prSet>
      <dgm:spPr/>
    </dgm:pt>
    <dgm:pt modelId="{ECC26E5C-1AB7-40AA-8A64-40BD8542727B}" type="pres">
      <dgm:prSet presAssocID="{1F8A02C2-FED4-4AFD-8CEC-E6F083CBE881}" presName="parentText" presStyleLbl="node1" presStyleIdx="0" presStyleCnt="1">
        <dgm:presLayoutVars>
          <dgm:chMax val="0"/>
          <dgm:bulletEnabled val="1"/>
        </dgm:presLayoutVars>
      </dgm:prSet>
      <dgm:spPr/>
    </dgm:pt>
  </dgm:ptLst>
  <dgm:cxnLst>
    <dgm:cxn modelId="{2E68B021-6977-477F-99E0-3EDCDC23AF9A}" srcId="{6A3B089F-80A5-45CA-8DEE-DD76541C3D12}" destId="{1F8A02C2-FED4-4AFD-8CEC-E6F083CBE881}" srcOrd="0" destOrd="0" parTransId="{A2ECC89F-24F0-4599-9EA3-03C317F81D82}" sibTransId="{8FFD9B71-383C-4883-B60D-8F73069B82A5}"/>
    <dgm:cxn modelId="{D36DCD89-E7C1-4CC1-AB10-759EFB62843F}" type="presOf" srcId="{6A3B089F-80A5-45CA-8DEE-DD76541C3D12}" destId="{E501BC5C-A194-4371-8057-817875ABA642}" srcOrd="0" destOrd="0" presId="urn:microsoft.com/office/officeart/2005/8/layout/vList2"/>
    <dgm:cxn modelId="{87BBEBFD-ED4B-4B8F-B6FE-76E6C5BC00A7}" type="presOf" srcId="{1F8A02C2-FED4-4AFD-8CEC-E6F083CBE881}" destId="{ECC26E5C-1AB7-40AA-8A64-40BD8542727B}" srcOrd="0" destOrd="0" presId="urn:microsoft.com/office/officeart/2005/8/layout/vList2"/>
    <dgm:cxn modelId="{43C3B8F5-4BEF-4115-94CA-6A41DD8B225F}" type="presParOf" srcId="{E501BC5C-A194-4371-8057-817875ABA642}" destId="{ECC26E5C-1AB7-40AA-8A64-40BD8542727B}" srcOrd="0"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F29C7399-516C-43CF-A811-D33D64FFD73A}"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ru-RU"/>
        </a:p>
      </dgm:t>
    </dgm:pt>
    <dgm:pt modelId="{8D98AE98-4D64-466E-BB76-818D61314A8F}">
      <dgm:prSet/>
      <dgm:spPr/>
      <dgm:t>
        <a:bodyPr/>
        <a:lstStyle/>
        <a:p>
          <a:pPr algn="ctr" rtl="0"/>
          <a:r>
            <a:rPr lang="uk-UA" b="1" u="none" dirty="0">
              <a:solidFill>
                <a:schemeClr val="bg1"/>
              </a:solidFill>
              <a:effectLst/>
              <a:latin typeface="Times New Roman" panose="02020603050405020304" pitchFamily="18" charset="0"/>
              <a:cs typeface="Times New Roman" panose="02020603050405020304" pitchFamily="18" charset="0"/>
            </a:rPr>
            <a:t>JOQAR</a:t>
          </a:r>
          <a:endParaRPr lang="ru-RU" dirty="0">
            <a:solidFill>
              <a:schemeClr val="bg1"/>
            </a:solidFill>
          </a:endParaRPr>
        </a:p>
      </dgm:t>
    </dgm:pt>
    <dgm:pt modelId="{84CDBDC0-1E95-40BF-A0C6-6C7BD4DF2D72}" type="parTrans" cxnId="{BDE502CC-CA5D-499A-898D-99760148417F}">
      <dgm:prSet/>
      <dgm:spPr/>
      <dgm:t>
        <a:bodyPr/>
        <a:lstStyle/>
        <a:p>
          <a:endParaRPr lang="ru-RU"/>
        </a:p>
      </dgm:t>
    </dgm:pt>
    <dgm:pt modelId="{210B71D2-6C8D-4E04-B840-A4E65940F942}" type="sibTrans" cxnId="{BDE502CC-CA5D-499A-898D-99760148417F}">
      <dgm:prSet/>
      <dgm:spPr/>
      <dgm:t>
        <a:bodyPr/>
        <a:lstStyle/>
        <a:p>
          <a:endParaRPr lang="ru-RU"/>
        </a:p>
      </dgm:t>
    </dgm:pt>
    <dgm:pt modelId="{CCAA1C23-BCAE-4D00-8BC6-E0151D11D646}">
      <dgm:prSet custT="1"/>
      <dgm:spPr/>
      <dgm:t>
        <a:bodyPr/>
        <a:lstStyle/>
        <a:p>
          <a:pPr algn="ctr" rtl="0"/>
          <a:r>
            <a:rPr lang="en-US" sz="1800" b="0" u="none" dirty="0">
              <a:solidFill>
                <a:srgbClr val="002060"/>
              </a:solidFill>
              <a:effectLst/>
              <a:latin typeface="Times New Roman" panose="02020603050405020304" pitchFamily="18" charset="0"/>
              <a:cs typeface="Times New Roman" panose="02020603050405020304" pitchFamily="18" charset="0"/>
            </a:rPr>
            <a:t>Accreditation and recognition of </a:t>
          </a:r>
          <a:r>
            <a:rPr lang="en-US" sz="1800" b="1" u="none" dirty="0">
              <a:solidFill>
                <a:srgbClr val="002060"/>
              </a:solidFill>
              <a:effectLst/>
              <a:latin typeface="Times New Roman" panose="02020603050405020304" pitchFamily="18" charset="0"/>
              <a:cs typeface="Times New Roman" panose="02020603050405020304" pitchFamily="18" charset="0"/>
            </a:rPr>
            <a:t>joint training programs</a:t>
          </a:r>
          <a:endParaRPr lang="ru-RU" sz="1600" b="1" u="none" dirty="0">
            <a:solidFill>
              <a:srgbClr val="002060"/>
            </a:solidFill>
            <a:effectLst/>
            <a:latin typeface="Times New Roman" panose="02020603050405020304" pitchFamily="18" charset="0"/>
            <a:cs typeface="Times New Roman" panose="02020603050405020304" pitchFamily="18" charset="0"/>
          </a:endParaRPr>
        </a:p>
      </dgm:t>
    </dgm:pt>
    <dgm:pt modelId="{74241AE8-33F6-4BB9-9EBD-E6E5327279E7}" type="parTrans" cxnId="{A1074FC4-5F86-48E8-910F-BC8E58C1B195}">
      <dgm:prSet/>
      <dgm:spPr/>
      <dgm:t>
        <a:bodyPr/>
        <a:lstStyle/>
        <a:p>
          <a:endParaRPr lang="ru-RU"/>
        </a:p>
      </dgm:t>
    </dgm:pt>
    <dgm:pt modelId="{DB332BB1-6243-4EAF-88C5-225D4AB1FEEB}" type="sibTrans" cxnId="{A1074FC4-5F86-48E8-910F-BC8E58C1B195}">
      <dgm:prSet/>
      <dgm:spPr/>
      <dgm:t>
        <a:bodyPr/>
        <a:lstStyle/>
        <a:p>
          <a:endParaRPr lang="ru-RU"/>
        </a:p>
      </dgm:t>
    </dgm:pt>
    <dgm:pt modelId="{FF9D4F9E-5B5B-409C-98E2-8A7CD1C6300D}" type="pres">
      <dgm:prSet presAssocID="{F29C7399-516C-43CF-A811-D33D64FFD73A}" presName="diagram" presStyleCnt="0">
        <dgm:presLayoutVars>
          <dgm:dir/>
          <dgm:animLvl val="lvl"/>
          <dgm:resizeHandles val="exact"/>
        </dgm:presLayoutVars>
      </dgm:prSet>
      <dgm:spPr/>
    </dgm:pt>
    <dgm:pt modelId="{77FAAB0F-9BDE-44FE-94AE-A2ABC75C5CC7}" type="pres">
      <dgm:prSet presAssocID="{8D98AE98-4D64-466E-BB76-818D61314A8F}" presName="compNode" presStyleCnt="0"/>
      <dgm:spPr/>
    </dgm:pt>
    <dgm:pt modelId="{5A1DC52A-F3CB-44F5-870E-9BFACE504103}" type="pres">
      <dgm:prSet presAssocID="{8D98AE98-4D64-466E-BB76-818D61314A8F}" presName="childRect" presStyleLbl="bgAcc1" presStyleIdx="0" presStyleCnt="1" custScaleX="148110" custLinFactNeighborX="-46069" custLinFactNeighborY="5440">
        <dgm:presLayoutVars>
          <dgm:bulletEnabled val="1"/>
        </dgm:presLayoutVars>
      </dgm:prSet>
      <dgm:spPr/>
    </dgm:pt>
    <dgm:pt modelId="{A8070B14-0ED8-4AC6-8CEE-B2B398114093}" type="pres">
      <dgm:prSet presAssocID="{8D98AE98-4D64-466E-BB76-818D61314A8F}" presName="parentText" presStyleLbl="node1" presStyleIdx="0" presStyleCnt="0">
        <dgm:presLayoutVars>
          <dgm:chMax val="0"/>
          <dgm:bulletEnabled val="1"/>
        </dgm:presLayoutVars>
      </dgm:prSet>
      <dgm:spPr/>
    </dgm:pt>
    <dgm:pt modelId="{90E97EB5-24C9-4F3B-95A1-345EB6D60F29}" type="pres">
      <dgm:prSet presAssocID="{8D98AE98-4D64-466E-BB76-818D61314A8F}" presName="parentRect" presStyleLbl="alignNode1" presStyleIdx="0" presStyleCnt="1" custScaleY="101950" custLinFactNeighborX="-2707" custLinFactNeighborY="15987"/>
      <dgm:spPr/>
    </dgm:pt>
    <dgm:pt modelId="{87BF98E6-FA7B-402C-A118-509CB2AD68E5}" type="pres">
      <dgm:prSet presAssocID="{8D98AE98-4D64-466E-BB76-818D61314A8F}" presName="adorn" presStyleLbl="fgAccFollowNode1" presStyleIdx="0" presStyleCnt="1" custScaleX="74025" custScaleY="71216" custLinFactNeighborX="-2038" custLinFactNeighborY="8331"/>
      <dgm:spPr>
        <a:solidFill>
          <a:srgbClr val="C00000">
            <a:alpha val="90000"/>
          </a:srgbClr>
        </a:solidFill>
      </dgm:spPr>
    </dgm:pt>
  </dgm:ptLst>
  <dgm:cxnLst>
    <dgm:cxn modelId="{DD2F8A1A-3AF8-4E4D-9F2F-BF14F39D749A}" type="presOf" srcId="{CCAA1C23-BCAE-4D00-8BC6-E0151D11D646}" destId="{5A1DC52A-F3CB-44F5-870E-9BFACE504103}" srcOrd="0" destOrd="0" presId="urn:microsoft.com/office/officeart/2005/8/layout/bList2#1"/>
    <dgm:cxn modelId="{E5F1615D-CAEA-4BF5-B324-05F4A0FCCE33}" type="presOf" srcId="{8D98AE98-4D64-466E-BB76-818D61314A8F}" destId="{A8070B14-0ED8-4AC6-8CEE-B2B398114093}" srcOrd="0" destOrd="0" presId="urn:microsoft.com/office/officeart/2005/8/layout/bList2#1"/>
    <dgm:cxn modelId="{CBBDDC5F-944E-4DCC-85C5-5C35D476D7F8}" type="presOf" srcId="{8D98AE98-4D64-466E-BB76-818D61314A8F}" destId="{90E97EB5-24C9-4F3B-95A1-345EB6D60F29}" srcOrd="1" destOrd="0" presId="urn:microsoft.com/office/officeart/2005/8/layout/bList2#1"/>
    <dgm:cxn modelId="{A8B14D74-7431-43A8-99F8-7CCECA397708}" type="presOf" srcId="{F29C7399-516C-43CF-A811-D33D64FFD73A}" destId="{FF9D4F9E-5B5B-409C-98E2-8A7CD1C6300D}" srcOrd="0" destOrd="0" presId="urn:microsoft.com/office/officeart/2005/8/layout/bList2#1"/>
    <dgm:cxn modelId="{A1074FC4-5F86-48E8-910F-BC8E58C1B195}" srcId="{8D98AE98-4D64-466E-BB76-818D61314A8F}" destId="{CCAA1C23-BCAE-4D00-8BC6-E0151D11D646}" srcOrd="0" destOrd="0" parTransId="{74241AE8-33F6-4BB9-9EBD-E6E5327279E7}" sibTransId="{DB332BB1-6243-4EAF-88C5-225D4AB1FEEB}"/>
    <dgm:cxn modelId="{BDE502CC-CA5D-499A-898D-99760148417F}" srcId="{F29C7399-516C-43CF-A811-D33D64FFD73A}" destId="{8D98AE98-4D64-466E-BB76-818D61314A8F}" srcOrd="0" destOrd="0" parTransId="{84CDBDC0-1E95-40BF-A0C6-6C7BD4DF2D72}" sibTransId="{210B71D2-6C8D-4E04-B840-A4E65940F942}"/>
    <dgm:cxn modelId="{4A765ACA-0FF5-44DF-AA05-2940BC882C6B}" type="presParOf" srcId="{FF9D4F9E-5B5B-409C-98E2-8A7CD1C6300D}" destId="{77FAAB0F-9BDE-44FE-94AE-A2ABC75C5CC7}" srcOrd="0" destOrd="0" presId="urn:microsoft.com/office/officeart/2005/8/layout/bList2#1"/>
    <dgm:cxn modelId="{AA37DD41-6E8B-47D3-A3BE-9AF468C330DE}" type="presParOf" srcId="{77FAAB0F-9BDE-44FE-94AE-A2ABC75C5CC7}" destId="{5A1DC52A-F3CB-44F5-870E-9BFACE504103}" srcOrd="0" destOrd="0" presId="urn:microsoft.com/office/officeart/2005/8/layout/bList2#1"/>
    <dgm:cxn modelId="{E61322A8-58CB-4CBF-8995-6B14039E7783}" type="presParOf" srcId="{77FAAB0F-9BDE-44FE-94AE-A2ABC75C5CC7}" destId="{A8070B14-0ED8-4AC6-8CEE-B2B398114093}" srcOrd="1" destOrd="0" presId="urn:microsoft.com/office/officeart/2005/8/layout/bList2#1"/>
    <dgm:cxn modelId="{78F15E0E-8D12-455D-9B07-CB28077970CA}" type="presParOf" srcId="{77FAAB0F-9BDE-44FE-94AE-A2ABC75C5CC7}" destId="{90E97EB5-24C9-4F3B-95A1-345EB6D60F29}" srcOrd="2" destOrd="0" presId="urn:microsoft.com/office/officeart/2005/8/layout/bList2#1"/>
    <dgm:cxn modelId="{A8BBEA27-420A-4EB6-B49B-51521201F26D}" type="presParOf" srcId="{77FAAB0F-9BDE-44FE-94AE-A2ABC75C5CC7}" destId="{87BF98E6-FA7B-402C-A118-509CB2AD68E5}" srcOrd="3" destOrd="0" presId="urn:microsoft.com/office/officeart/2005/8/layout/bList2#1"/>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9537076C-7A6C-45C5-A3D3-0556DFCD42B7}" type="doc">
      <dgm:prSet loTypeId="urn:microsoft.com/office/officeart/2005/8/layout/bList2#2" loCatId="list" qsTypeId="urn:microsoft.com/office/officeart/2005/8/quickstyle/simple1" qsCatId="simple" csTypeId="urn:microsoft.com/office/officeart/2005/8/colors/accent1_2" csCatId="accent1" phldr="1"/>
      <dgm:spPr/>
      <dgm:t>
        <a:bodyPr/>
        <a:lstStyle/>
        <a:p>
          <a:endParaRPr lang="ru-RU"/>
        </a:p>
      </dgm:t>
    </dgm:pt>
    <dgm:pt modelId="{8FD4260A-EDC6-406A-93D7-848368DC9014}">
      <dgm:prSet custT="1"/>
      <dgm:spPr/>
      <dgm:t>
        <a:bodyPr/>
        <a:lstStyle/>
        <a:p>
          <a:pPr algn="r" rtl="0"/>
          <a:r>
            <a:rPr lang="en-US" sz="1600" b="1" dirty="0">
              <a:solidFill>
                <a:schemeClr val="bg1"/>
              </a:solidFill>
              <a:latin typeface="Times New Roman" panose="02020603050405020304" pitchFamily="18" charset="0"/>
              <a:cs typeface="Times New Roman" panose="02020603050405020304" pitchFamily="18" charset="0"/>
            </a:rPr>
            <a:t>MULTRA</a:t>
          </a:r>
          <a:endParaRPr lang="ru-RU" sz="1600" b="1" dirty="0">
            <a:solidFill>
              <a:schemeClr val="bg1"/>
            </a:solidFill>
            <a:latin typeface="Times New Roman" panose="02020603050405020304" pitchFamily="18" charset="0"/>
            <a:cs typeface="Times New Roman" panose="02020603050405020304" pitchFamily="18" charset="0"/>
          </a:endParaRPr>
        </a:p>
      </dgm:t>
    </dgm:pt>
    <dgm:pt modelId="{D5B65E7F-41B5-4C74-851B-1BE585BEE503}" type="parTrans" cxnId="{7701211F-959E-4CE9-AC1F-8A0F9A7E457A}">
      <dgm:prSet/>
      <dgm:spPr/>
      <dgm:t>
        <a:bodyPr/>
        <a:lstStyle/>
        <a:p>
          <a:endParaRPr lang="ru-RU"/>
        </a:p>
      </dgm:t>
    </dgm:pt>
    <dgm:pt modelId="{36DA038D-D84A-4DC2-8580-6FB7CA972EF9}" type="sibTrans" cxnId="{7701211F-959E-4CE9-AC1F-8A0F9A7E457A}">
      <dgm:prSet/>
      <dgm:spPr/>
      <dgm:t>
        <a:bodyPr/>
        <a:lstStyle/>
        <a:p>
          <a:endParaRPr lang="ru-RU"/>
        </a:p>
      </dgm:t>
    </dgm:pt>
    <dgm:pt modelId="{F2C59616-D02C-48DE-B493-2950946ED2B2}">
      <dgm:prSet custT="1"/>
      <dgm:spPr/>
      <dgm:t>
        <a:bodyPr/>
        <a:lstStyle/>
        <a:p>
          <a:pPr algn="ctr"/>
          <a:r>
            <a:rPr lang="en-US" sz="1800" dirty="0">
              <a:solidFill>
                <a:srgbClr val="002060"/>
              </a:solidFill>
              <a:latin typeface="Times New Roman" panose="02020603050405020304" pitchFamily="18" charset="0"/>
              <a:cs typeface="Times New Roman" panose="02020603050405020304" pitchFamily="18" charset="0"/>
            </a:rPr>
            <a:t>Mutual recognition of accreditation results for joint programs</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D6FD56E5-DDCB-4B27-9DAF-D083247836B8}" type="parTrans" cxnId="{2E8214D7-00D0-4459-9693-F849E75EE539}">
      <dgm:prSet/>
      <dgm:spPr/>
      <dgm:t>
        <a:bodyPr/>
        <a:lstStyle/>
        <a:p>
          <a:endParaRPr lang="ru-RU"/>
        </a:p>
      </dgm:t>
    </dgm:pt>
    <dgm:pt modelId="{83908636-21E9-4635-85B3-B07C5A70015B}" type="sibTrans" cxnId="{2E8214D7-00D0-4459-9693-F849E75EE539}">
      <dgm:prSet/>
      <dgm:spPr/>
      <dgm:t>
        <a:bodyPr/>
        <a:lstStyle/>
        <a:p>
          <a:endParaRPr lang="ru-RU"/>
        </a:p>
      </dgm:t>
    </dgm:pt>
    <dgm:pt modelId="{F79F35EE-7C77-445B-B193-B48F2713464C}" type="pres">
      <dgm:prSet presAssocID="{9537076C-7A6C-45C5-A3D3-0556DFCD42B7}" presName="diagram" presStyleCnt="0">
        <dgm:presLayoutVars>
          <dgm:dir/>
          <dgm:animLvl val="lvl"/>
          <dgm:resizeHandles val="exact"/>
        </dgm:presLayoutVars>
      </dgm:prSet>
      <dgm:spPr/>
    </dgm:pt>
    <dgm:pt modelId="{F5F7C3DE-0144-4439-85D5-057AF0A8E581}" type="pres">
      <dgm:prSet presAssocID="{8FD4260A-EDC6-406A-93D7-848368DC9014}" presName="compNode" presStyleCnt="0"/>
      <dgm:spPr/>
    </dgm:pt>
    <dgm:pt modelId="{D3646CC9-820F-4251-A13F-2622A17B9932}" type="pres">
      <dgm:prSet presAssocID="{8FD4260A-EDC6-406A-93D7-848368DC9014}" presName="childRect" presStyleLbl="bgAcc1" presStyleIdx="0" presStyleCnt="1" custScaleX="196259" custScaleY="180925" custLinFactNeighborX="-84253" custLinFactNeighborY="7466">
        <dgm:presLayoutVars>
          <dgm:bulletEnabled val="1"/>
        </dgm:presLayoutVars>
      </dgm:prSet>
      <dgm:spPr/>
    </dgm:pt>
    <dgm:pt modelId="{03D5EE6B-8C4E-4648-AB4F-340CB14FAAB9}" type="pres">
      <dgm:prSet presAssocID="{8FD4260A-EDC6-406A-93D7-848368DC9014}" presName="parentText" presStyleLbl="node1" presStyleIdx="0" presStyleCnt="0">
        <dgm:presLayoutVars>
          <dgm:chMax val="0"/>
          <dgm:bulletEnabled val="1"/>
        </dgm:presLayoutVars>
      </dgm:prSet>
      <dgm:spPr/>
    </dgm:pt>
    <dgm:pt modelId="{FCB788D6-B172-42A3-B156-D39CC998E2A5}" type="pres">
      <dgm:prSet presAssocID="{8FD4260A-EDC6-406A-93D7-848368DC9014}" presName="parentRect" presStyleLbl="alignNode1" presStyleIdx="0" presStyleCnt="1" custScaleX="139188" custLinFactNeighborX="-11977" custLinFactNeighborY="62845"/>
      <dgm:spPr/>
    </dgm:pt>
    <dgm:pt modelId="{9B746F29-1288-41AA-8F10-50F687B076DC}" type="pres">
      <dgm:prSet presAssocID="{8FD4260A-EDC6-406A-93D7-848368DC9014}" presName="adorn" presStyleLbl="fgAccFollowNode1" presStyleIdx="0" presStyleCnt="1" custScaleX="68726" custScaleY="61888" custLinFactNeighborX="24377" custLinFactNeighborY="4659"/>
      <dgm:spPr>
        <a:solidFill>
          <a:srgbClr val="C00000">
            <a:alpha val="90000"/>
          </a:srgbClr>
        </a:solidFill>
      </dgm:spPr>
    </dgm:pt>
  </dgm:ptLst>
  <dgm:cxnLst>
    <dgm:cxn modelId="{7701211F-959E-4CE9-AC1F-8A0F9A7E457A}" srcId="{9537076C-7A6C-45C5-A3D3-0556DFCD42B7}" destId="{8FD4260A-EDC6-406A-93D7-848368DC9014}" srcOrd="0" destOrd="0" parTransId="{D5B65E7F-41B5-4C74-851B-1BE585BEE503}" sibTransId="{36DA038D-D84A-4DC2-8580-6FB7CA972EF9}"/>
    <dgm:cxn modelId="{DC396E68-29CE-4AB7-879C-809072DF6876}" type="presOf" srcId="{9537076C-7A6C-45C5-A3D3-0556DFCD42B7}" destId="{F79F35EE-7C77-445B-B193-B48F2713464C}" srcOrd="0" destOrd="0" presId="urn:microsoft.com/office/officeart/2005/8/layout/bList2#2"/>
    <dgm:cxn modelId="{5963E391-7CCB-46E9-8584-9E73E359DE50}" type="presOf" srcId="{8FD4260A-EDC6-406A-93D7-848368DC9014}" destId="{FCB788D6-B172-42A3-B156-D39CC998E2A5}" srcOrd="1" destOrd="0" presId="urn:microsoft.com/office/officeart/2005/8/layout/bList2#2"/>
    <dgm:cxn modelId="{CF8203AB-1661-4B4D-AF9F-4451977F82F2}" type="presOf" srcId="{8FD4260A-EDC6-406A-93D7-848368DC9014}" destId="{03D5EE6B-8C4E-4648-AB4F-340CB14FAAB9}" srcOrd="0" destOrd="0" presId="urn:microsoft.com/office/officeart/2005/8/layout/bList2#2"/>
    <dgm:cxn modelId="{2E8214D7-00D0-4459-9693-F849E75EE539}" srcId="{8FD4260A-EDC6-406A-93D7-848368DC9014}" destId="{F2C59616-D02C-48DE-B493-2950946ED2B2}" srcOrd="0" destOrd="0" parTransId="{D6FD56E5-DDCB-4B27-9DAF-D083247836B8}" sibTransId="{83908636-21E9-4635-85B3-B07C5A70015B}"/>
    <dgm:cxn modelId="{7FA003DD-D123-4EFC-9BA6-9F23EDC5173F}" type="presOf" srcId="{F2C59616-D02C-48DE-B493-2950946ED2B2}" destId="{D3646CC9-820F-4251-A13F-2622A17B9932}" srcOrd="0" destOrd="0" presId="urn:microsoft.com/office/officeart/2005/8/layout/bList2#2"/>
    <dgm:cxn modelId="{5FD8BE34-5938-4080-956F-62E97DC78DA6}" type="presParOf" srcId="{F79F35EE-7C77-445B-B193-B48F2713464C}" destId="{F5F7C3DE-0144-4439-85D5-057AF0A8E581}" srcOrd="0" destOrd="0" presId="urn:microsoft.com/office/officeart/2005/8/layout/bList2#2"/>
    <dgm:cxn modelId="{1AC2F78A-EA93-496F-9204-70BE6E9072DD}" type="presParOf" srcId="{F5F7C3DE-0144-4439-85D5-057AF0A8E581}" destId="{D3646CC9-820F-4251-A13F-2622A17B9932}" srcOrd="0" destOrd="0" presId="urn:microsoft.com/office/officeart/2005/8/layout/bList2#2"/>
    <dgm:cxn modelId="{5A21E7D4-10A2-40CC-8F68-C29A0B17CCB8}" type="presParOf" srcId="{F5F7C3DE-0144-4439-85D5-057AF0A8E581}" destId="{03D5EE6B-8C4E-4648-AB4F-340CB14FAAB9}" srcOrd="1" destOrd="0" presId="urn:microsoft.com/office/officeart/2005/8/layout/bList2#2"/>
    <dgm:cxn modelId="{DE87D85B-6E6A-497A-BB2D-E0576A0A0D11}" type="presParOf" srcId="{F5F7C3DE-0144-4439-85D5-057AF0A8E581}" destId="{FCB788D6-B172-42A3-B156-D39CC998E2A5}" srcOrd="2" destOrd="0" presId="urn:microsoft.com/office/officeart/2005/8/layout/bList2#2"/>
    <dgm:cxn modelId="{AEB45634-AEC4-4CD1-BF0E-218400229D07}" type="presParOf" srcId="{F5F7C3DE-0144-4439-85D5-057AF0A8E581}" destId="{9B746F29-1288-41AA-8F10-50F687B076DC}" srcOrd="3" destOrd="0" presId="urn:microsoft.com/office/officeart/2005/8/layout/bList2#2"/>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47AFCE-6423-4E5D-9D7C-A66EC3337DE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E801112D-15F5-4435-A997-279BA32AC532}">
      <dgm:prSet custT="1"/>
      <dgm:spPr>
        <a:solidFill>
          <a:schemeClr val="accent2">
            <a:lumMod val="40000"/>
            <a:lumOff val="60000"/>
          </a:schemeClr>
        </a:solidFill>
      </dgm:spPr>
      <dgm:t>
        <a:bodyPr/>
        <a:lstStyle/>
        <a:p>
          <a:pPr algn="ctr" rtl="0"/>
          <a:r>
            <a:rPr lang="en-US" sz="3200" baseline="0" dirty="0">
              <a:solidFill>
                <a:srgbClr val="002060"/>
              </a:solidFill>
              <a:latin typeface="Times New Roman" panose="02020603050405020304" pitchFamily="18" charset="0"/>
              <a:cs typeface="Times New Roman" panose="02020603050405020304" pitchFamily="18" charset="0"/>
            </a:rPr>
            <a:t>RESEARCH METHODOLOGY</a:t>
          </a:r>
          <a:endParaRPr lang="ru-RU" sz="3200" dirty="0">
            <a:solidFill>
              <a:srgbClr val="002060"/>
            </a:solidFill>
            <a:latin typeface="Times New Roman" panose="02020603050405020304" pitchFamily="18" charset="0"/>
            <a:cs typeface="Times New Roman" panose="02020603050405020304" pitchFamily="18" charset="0"/>
          </a:endParaRPr>
        </a:p>
      </dgm:t>
    </dgm:pt>
    <dgm:pt modelId="{6980DCD2-90FB-444A-8D50-05609C60C49A}" type="parTrans" cxnId="{4549D655-BCBE-4A0D-85FE-B0F73C3B773F}">
      <dgm:prSet/>
      <dgm:spPr/>
      <dgm:t>
        <a:bodyPr/>
        <a:lstStyle/>
        <a:p>
          <a:endParaRPr lang="ru-RU"/>
        </a:p>
      </dgm:t>
    </dgm:pt>
    <dgm:pt modelId="{F525BFD2-3B9B-420C-8A07-9AEF9874DFE1}" type="sibTrans" cxnId="{4549D655-BCBE-4A0D-85FE-B0F73C3B773F}">
      <dgm:prSet/>
      <dgm:spPr/>
      <dgm:t>
        <a:bodyPr/>
        <a:lstStyle/>
        <a:p>
          <a:endParaRPr lang="ru-RU"/>
        </a:p>
      </dgm:t>
    </dgm:pt>
    <dgm:pt modelId="{606B8AF8-7081-4336-89A0-02A76E402494}" type="pres">
      <dgm:prSet presAssocID="{7747AFCE-6423-4E5D-9D7C-A66EC3337DED}" presName="linear" presStyleCnt="0">
        <dgm:presLayoutVars>
          <dgm:animLvl val="lvl"/>
          <dgm:resizeHandles val="exact"/>
        </dgm:presLayoutVars>
      </dgm:prSet>
      <dgm:spPr/>
    </dgm:pt>
    <dgm:pt modelId="{C369D07A-765E-472B-A0F8-91032EDD4C3F}" type="pres">
      <dgm:prSet presAssocID="{E801112D-15F5-4435-A997-279BA32AC532}" presName="parentText" presStyleLbl="node1" presStyleIdx="0" presStyleCnt="1">
        <dgm:presLayoutVars>
          <dgm:chMax val="0"/>
          <dgm:bulletEnabled val="1"/>
        </dgm:presLayoutVars>
      </dgm:prSet>
      <dgm:spPr/>
    </dgm:pt>
  </dgm:ptLst>
  <dgm:cxnLst>
    <dgm:cxn modelId="{C6823F64-6E5E-4538-ACE6-4733AA8A1B8B}" type="presOf" srcId="{7747AFCE-6423-4E5D-9D7C-A66EC3337DED}" destId="{606B8AF8-7081-4336-89A0-02A76E402494}" srcOrd="0" destOrd="0" presId="urn:microsoft.com/office/officeart/2005/8/layout/vList2"/>
    <dgm:cxn modelId="{4549D655-BCBE-4A0D-85FE-B0F73C3B773F}" srcId="{7747AFCE-6423-4E5D-9D7C-A66EC3337DED}" destId="{E801112D-15F5-4435-A997-279BA32AC532}" srcOrd="0" destOrd="0" parTransId="{6980DCD2-90FB-444A-8D50-05609C60C49A}" sibTransId="{F525BFD2-3B9B-420C-8A07-9AEF9874DFE1}"/>
    <dgm:cxn modelId="{DC87ABEF-67E8-4878-AA43-1C34522E8298}" type="presOf" srcId="{E801112D-15F5-4435-A997-279BA32AC532}" destId="{C369D07A-765E-472B-A0F8-91032EDD4C3F}" srcOrd="0" destOrd="0" presId="urn:microsoft.com/office/officeart/2005/8/layout/vList2"/>
    <dgm:cxn modelId="{EE617FA5-82A9-4B7F-BFC1-2D7A244B7A15}" type="presParOf" srcId="{606B8AF8-7081-4336-89A0-02A76E402494}" destId="{C369D07A-765E-472B-A0F8-91032EDD4C3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E9F59801-DF41-4001-9DFC-965E7E3ADE44}" type="doc">
      <dgm:prSet loTypeId="urn:microsoft.com/office/officeart/2005/8/layout/bList2#3" loCatId="list" qsTypeId="urn:microsoft.com/office/officeart/2005/8/quickstyle/simple1" qsCatId="simple" csTypeId="urn:microsoft.com/office/officeart/2005/8/colors/accent1_2" csCatId="accent1" phldr="1"/>
      <dgm:spPr/>
      <dgm:t>
        <a:bodyPr/>
        <a:lstStyle/>
        <a:p>
          <a:endParaRPr lang="ru-RU"/>
        </a:p>
      </dgm:t>
    </dgm:pt>
    <dgm:pt modelId="{ED909A87-D1EC-428F-A279-98BE4D689864}">
      <dgm:prSet/>
      <dgm:spPr/>
      <dgm:t>
        <a:bodyPr/>
        <a:lstStyle/>
        <a:p>
          <a:pPr rtl="0"/>
          <a:r>
            <a:rPr lang="uk-UA" b="1" dirty="0" err="1">
              <a:latin typeface="Times New Roman" panose="02020603050405020304" pitchFamily="18" charset="0"/>
              <a:cs typeface="Times New Roman" panose="02020603050405020304" pitchFamily="18" charset="0"/>
            </a:rPr>
            <a:t>CeQuInt</a:t>
          </a:r>
          <a:endParaRPr lang="ru-RU" b="1" dirty="0">
            <a:latin typeface="Times New Roman" panose="02020603050405020304" pitchFamily="18" charset="0"/>
            <a:cs typeface="Times New Roman" panose="02020603050405020304" pitchFamily="18" charset="0"/>
          </a:endParaRPr>
        </a:p>
      </dgm:t>
    </dgm:pt>
    <dgm:pt modelId="{5D0A15AB-6FFD-48D5-A810-D1FB3A197A9F}" type="parTrans" cxnId="{460DEE39-9699-4838-9BC0-B994E8959907}">
      <dgm:prSet/>
      <dgm:spPr/>
      <dgm:t>
        <a:bodyPr/>
        <a:lstStyle/>
        <a:p>
          <a:endParaRPr lang="ru-RU"/>
        </a:p>
      </dgm:t>
    </dgm:pt>
    <dgm:pt modelId="{8D0917E6-EAB5-4C14-92AD-95F53DB1941A}" type="sibTrans" cxnId="{460DEE39-9699-4838-9BC0-B994E8959907}">
      <dgm:prSet/>
      <dgm:spPr/>
      <dgm:t>
        <a:bodyPr/>
        <a:lstStyle/>
        <a:p>
          <a:endParaRPr lang="ru-RU"/>
        </a:p>
      </dgm:t>
    </dgm:pt>
    <dgm:pt modelId="{C31DFA4E-F78C-4258-BDA0-BF9430250314}">
      <dgm:prSet custT="1"/>
      <dgm:spPr/>
      <dgm:t>
        <a:bodyPr/>
        <a:lstStyle/>
        <a:p>
          <a:pPr algn="ctr"/>
          <a:r>
            <a:rPr lang="en-US" sz="2000" dirty="0">
              <a:solidFill>
                <a:srgbClr val="002060"/>
              </a:solidFill>
              <a:latin typeface="Times New Roman" panose="02020603050405020304" pitchFamily="18" charset="0"/>
              <a:cs typeface="Times New Roman" panose="02020603050405020304" pitchFamily="18" charset="0"/>
            </a:rPr>
            <a:t>Quality certification of internationalization</a:t>
          </a:r>
          <a:endParaRPr lang="ru-RU" sz="1600" b="1" dirty="0">
            <a:solidFill>
              <a:srgbClr val="002060"/>
            </a:solidFill>
            <a:latin typeface="Times New Roman" panose="02020603050405020304" pitchFamily="18" charset="0"/>
            <a:cs typeface="Times New Roman" panose="02020603050405020304" pitchFamily="18" charset="0"/>
          </a:endParaRPr>
        </a:p>
      </dgm:t>
    </dgm:pt>
    <dgm:pt modelId="{96C0096E-D621-48ED-BD63-2D82B0014470}" type="parTrans" cxnId="{4DEE610B-32C9-4185-ACF9-77762FEB4FAF}">
      <dgm:prSet/>
      <dgm:spPr/>
      <dgm:t>
        <a:bodyPr/>
        <a:lstStyle/>
        <a:p>
          <a:endParaRPr lang="ru-RU"/>
        </a:p>
      </dgm:t>
    </dgm:pt>
    <dgm:pt modelId="{C937AF18-EC44-4328-BE1D-3CB7EEFFA359}" type="sibTrans" cxnId="{4DEE610B-32C9-4185-ACF9-77762FEB4FAF}">
      <dgm:prSet/>
      <dgm:spPr/>
      <dgm:t>
        <a:bodyPr/>
        <a:lstStyle/>
        <a:p>
          <a:endParaRPr lang="ru-RU"/>
        </a:p>
      </dgm:t>
    </dgm:pt>
    <dgm:pt modelId="{C7D71C53-673E-42D2-92EA-D980B787772B}" type="pres">
      <dgm:prSet presAssocID="{E9F59801-DF41-4001-9DFC-965E7E3ADE44}" presName="diagram" presStyleCnt="0">
        <dgm:presLayoutVars>
          <dgm:dir/>
          <dgm:animLvl val="lvl"/>
          <dgm:resizeHandles val="exact"/>
        </dgm:presLayoutVars>
      </dgm:prSet>
      <dgm:spPr/>
    </dgm:pt>
    <dgm:pt modelId="{019164AB-8A86-493C-82C3-09C638BF4E0B}" type="pres">
      <dgm:prSet presAssocID="{ED909A87-D1EC-428F-A279-98BE4D689864}" presName="compNode" presStyleCnt="0"/>
      <dgm:spPr/>
    </dgm:pt>
    <dgm:pt modelId="{B4A96F5D-25A5-4363-94CD-863D4FDFEBCC}" type="pres">
      <dgm:prSet presAssocID="{ED909A87-D1EC-428F-A279-98BE4D689864}" presName="childRect" presStyleLbl="bgAcc1" presStyleIdx="0" presStyleCnt="1" custScaleX="179513" custScaleY="106081" custLinFactX="110970" custLinFactY="-76238" custLinFactNeighborX="200000" custLinFactNeighborY="-100000">
        <dgm:presLayoutVars>
          <dgm:bulletEnabled val="1"/>
        </dgm:presLayoutVars>
      </dgm:prSet>
      <dgm:spPr/>
    </dgm:pt>
    <dgm:pt modelId="{34B1FF95-D690-44F2-8F90-470A8843C586}" type="pres">
      <dgm:prSet presAssocID="{ED909A87-D1EC-428F-A279-98BE4D689864}" presName="parentText" presStyleLbl="node1" presStyleIdx="0" presStyleCnt="0">
        <dgm:presLayoutVars>
          <dgm:chMax val="0"/>
          <dgm:bulletEnabled val="1"/>
        </dgm:presLayoutVars>
      </dgm:prSet>
      <dgm:spPr/>
    </dgm:pt>
    <dgm:pt modelId="{70D21D91-3477-45DD-9C94-3496A6E99E65}" type="pres">
      <dgm:prSet presAssocID="{ED909A87-D1EC-428F-A279-98BE4D689864}" presName="parentRect" presStyleLbl="alignNode1" presStyleIdx="0" presStyleCnt="1" custScaleX="107707" custScaleY="81187" custLinFactNeighborX="7300" custLinFactNeighborY="-10434"/>
      <dgm:spPr/>
    </dgm:pt>
    <dgm:pt modelId="{9906308B-3D49-400B-A3DA-9D4FB506EA2E}" type="pres">
      <dgm:prSet presAssocID="{ED909A87-D1EC-428F-A279-98BE4D689864}" presName="adorn" presStyleLbl="fgAccFollowNode1" presStyleIdx="0" presStyleCnt="1" custScaleX="62044" custScaleY="56350" custLinFactNeighborX="32243" custLinFactNeighborY="-6038"/>
      <dgm:spPr>
        <a:solidFill>
          <a:srgbClr val="C00000">
            <a:alpha val="90000"/>
          </a:srgbClr>
        </a:solidFill>
      </dgm:spPr>
    </dgm:pt>
  </dgm:ptLst>
  <dgm:cxnLst>
    <dgm:cxn modelId="{5B969D06-7584-40E2-A285-56EC549132DD}" type="presOf" srcId="{ED909A87-D1EC-428F-A279-98BE4D689864}" destId="{70D21D91-3477-45DD-9C94-3496A6E99E65}" srcOrd="1" destOrd="0" presId="urn:microsoft.com/office/officeart/2005/8/layout/bList2#3"/>
    <dgm:cxn modelId="{4DEE610B-32C9-4185-ACF9-77762FEB4FAF}" srcId="{ED909A87-D1EC-428F-A279-98BE4D689864}" destId="{C31DFA4E-F78C-4258-BDA0-BF9430250314}" srcOrd="0" destOrd="0" parTransId="{96C0096E-D621-48ED-BD63-2D82B0014470}" sibTransId="{C937AF18-EC44-4328-BE1D-3CB7EEFFA359}"/>
    <dgm:cxn modelId="{2CAF0117-4D74-40F4-A74E-C489F481BEF0}" type="presOf" srcId="{E9F59801-DF41-4001-9DFC-965E7E3ADE44}" destId="{C7D71C53-673E-42D2-92EA-D980B787772B}" srcOrd="0" destOrd="0" presId="urn:microsoft.com/office/officeart/2005/8/layout/bList2#3"/>
    <dgm:cxn modelId="{460DEE39-9699-4838-9BC0-B994E8959907}" srcId="{E9F59801-DF41-4001-9DFC-965E7E3ADE44}" destId="{ED909A87-D1EC-428F-A279-98BE4D689864}" srcOrd="0" destOrd="0" parTransId="{5D0A15AB-6FFD-48D5-A810-D1FB3A197A9F}" sibTransId="{8D0917E6-EAB5-4C14-92AD-95F53DB1941A}"/>
    <dgm:cxn modelId="{69937447-CCED-4D5C-A9D3-2A6386151D4E}" type="presOf" srcId="{ED909A87-D1EC-428F-A279-98BE4D689864}" destId="{34B1FF95-D690-44F2-8F90-470A8843C586}" srcOrd="0" destOrd="0" presId="urn:microsoft.com/office/officeart/2005/8/layout/bList2#3"/>
    <dgm:cxn modelId="{B62DF8C1-6E17-429D-81C8-E9AA2F1B9850}" type="presOf" srcId="{C31DFA4E-F78C-4258-BDA0-BF9430250314}" destId="{B4A96F5D-25A5-4363-94CD-863D4FDFEBCC}" srcOrd="0" destOrd="0" presId="urn:microsoft.com/office/officeart/2005/8/layout/bList2#3"/>
    <dgm:cxn modelId="{9B3675C5-A3AD-42B3-8CE1-E32F237FFD6E}" type="presParOf" srcId="{C7D71C53-673E-42D2-92EA-D980B787772B}" destId="{019164AB-8A86-493C-82C3-09C638BF4E0B}" srcOrd="0" destOrd="0" presId="urn:microsoft.com/office/officeart/2005/8/layout/bList2#3"/>
    <dgm:cxn modelId="{876E5E7A-32DF-4664-9662-A060611A5949}" type="presParOf" srcId="{019164AB-8A86-493C-82C3-09C638BF4E0B}" destId="{B4A96F5D-25A5-4363-94CD-863D4FDFEBCC}" srcOrd="0" destOrd="0" presId="urn:microsoft.com/office/officeart/2005/8/layout/bList2#3"/>
    <dgm:cxn modelId="{FD909D5E-AE2C-4F31-8A7E-53E74823187A}" type="presParOf" srcId="{019164AB-8A86-493C-82C3-09C638BF4E0B}" destId="{34B1FF95-D690-44F2-8F90-470A8843C586}" srcOrd="1" destOrd="0" presId="urn:microsoft.com/office/officeart/2005/8/layout/bList2#3"/>
    <dgm:cxn modelId="{017D0F77-9F33-4A78-9B5A-368BD3651E79}" type="presParOf" srcId="{019164AB-8A86-493C-82C3-09C638BF4E0B}" destId="{70D21D91-3477-45DD-9C94-3496A6E99E65}" srcOrd="2" destOrd="0" presId="urn:microsoft.com/office/officeart/2005/8/layout/bList2#3"/>
    <dgm:cxn modelId="{30F91166-FC79-4BA3-A1AD-B0819E501B94}" type="presParOf" srcId="{019164AB-8A86-493C-82C3-09C638BF4E0B}" destId="{9906308B-3D49-400B-A3DA-9D4FB506EA2E}" srcOrd="3" destOrd="0" presId="urn:microsoft.com/office/officeart/2005/8/layout/bList2#3"/>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2B8A68F8-0AA5-4E8E-9EB8-DEF0DCB748D3}" type="doc">
      <dgm:prSet loTypeId="urn:microsoft.com/office/officeart/2005/8/layout/bList2#4" loCatId="list" qsTypeId="urn:microsoft.com/office/officeart/2005/8/quickstyle/simple1" qsCatId="simple" csTypeId="urn:microsoft.com/office/officeart/2005/8/colors/accent1_2" csCatId="accent1" phldr="1"/>
      <dgm:spPr/>
      <dgm:t>
        <a:bodyPr/>
        <a:lstStyle/>
        <a:p>
          <a:endParaRPr lang="ru-RU"/>
        </a:p>
      </dgm:t>
    </dgm:pt>
    <dgm:pt modelId="{4ACF9DD5-99B1-44E5-AB12-D16105BD59E8}">
      <dgm:prSet custT="1"/>
      <dgm:spPr/>
      <dgm:t>
        <a:bodyPr/>
        <a:lstStyle/>
        <a:p>
          <a:pPr algn="ctr" rtl="0"/>
          <a:r>
            <a:rPr lang="en-US" sz="1600" b="1" dirty="0" err="1">
              <a:latin typeface="Times New Roman" panose="02020603050405020304" pitchFamily="18" charset="0"/>
              <a:cs typeface="Times New Roman" panose="02020603050405020304" pitchFamily="18" charset="0"/>
            </a:rPr>
            <a:t>Qrossroads</a:t>
          </a:r>
          <a:endParaRPr lang="ru-RU" sz="1600" b="1" dirty="0">
            <a:latin typeface="Times New Roman" panose="02020603050405020304" pitchFamily="18" charset="0"/>
            <a:cs typeface="Times New Roman" panose="02020603050405020304" pitchFamily="18" charset="0"/>
          </a:endParaRPr>
        </a:p>
      </dgm:t>
    </dgm:pt>
    <dgm:pt modelId="{6104DB65-2492-4E4A-8C1E-44CF8F4C7939}" type="parTrans" cxnId="{2985F5FD-0550-4FC6-BFE9-D3D65728E9DF}">
      <dgm:prSet/>
      <dgm:spPr/>
      <dgm:t>
        <a:bodyPr/>
        <a:lstStyle/>
        <a:p>
          <a:endParaRPr lang="ru-RU"/>
        </a:p>
      </dgm:t>
    </dgm:pt>
    <dgm:pt modelId="{D777BE5B-08FD-4E8C-9982-AC059196DCCC}" type="sibTrans" cxnId="{2985F5FD-0550-4FC6-BFE9-D3D65728E9DF}">
      <dgm:prSet/>
      <dgm:spPr/>
      <dgm:t>
        <a:bodyPr/>
        <a:lstStyle/>
        <a:p>
          <a:endParaRPr lang="ru-RU"/>
        </a:p>
      </dgm:t>
    </dgm:pt>
    <dgm:pt modelId="{B2AE7675-8E52-4B15-B2F6-AAB0328306A5}">
      <dgm:prSet custT="1"/>
      <dgm:spPr/>
      <dgm:t>
        <a:bodyPr/>
        <a:lstStyle/>
        <a:p>
          <a:pPr algn="ctr"/>
          <a:r>
            <a:rPr lang="en-US" sz="1600" dirty="0">
              <a:solidFill>
                <a:srgbClr val="002060"/>
              </a:solidFill>
              <a:latin typeface="Times New Roman" panose="02020603050405020304" pitchFamily="18" charset="0"/>
              <a:cs typeface="Times New Roman" panose="02020603050405020304" pitchFamily="18" charset="0"/>
            </a:rPr>
            <a:t>Recognition of qualifications provided by other HEIs</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053E5C2D-2840-4C1A-809B-65840B1B6CDA}" type="parTrans" cxnId="{75939F46-2FF8-4DCF-A42D-C6F0E100C730}">
      <dgm:prSet/>
      <dgm:spPr/>
      <dgm:t>
        <a:bodyPr/>
        <a:lstStyle/>
        <a:p>
          <a:endParaRPr lang="ru-RU"/>
        </a:p>
      </dgm:t>
    </dgm:pt>
    <dgm:pt modelId="{4722628E-6D25-41C8-9C8B-6E5631497160}" type="sibTrans" cxnId="{75939F46-2FF8-4DCF-A42D-C6F0E100C730}">
      <dgm:prSet/>
      <dgm:spPr/>
      <dgm:t>
        <a:bodyPr/>
        <a:lstStyle/>
        <a:p>
          <a:endParaRPr lang="ru-RU"/>
        </a:p>
      </dgm:t>
    </dgm:pt>
    <dgm:pt modelId="{93DA85AD-8770-4DE1-98F4-341E8D210BC9}" type="pres">
      <dgm:prSet presAssocID="{2B8A68F8-0AA5-4E8E-9EB8-DEF0DCB748D3}" presName="diagram" presStyleCnt="0">
        <dgm:presLayoutVars>
          <dgm:dir/>
          <dgm:animLvl val="lvl"/>
          <dgm:resizeHandles val="exact"/>
        </dgm:presLayoutVars>
      </dgm:prSet>
      <dgm:spPr/>
    </dgm:pt>
    <dgm:pt modelId="{AE5467EE-0C70-4AD9-BC94-3638B284E12A}" type="pres">
      <dgm:prSet presAssocID="{4ACF9DD5-99B1-44E5-AB12-D16105BD59E8}" presName="compNode" presStyleCnt="0"/>
      <dgm:spPr/>
    </dgm:pt>
    <dgm:pt modelId="{71EE6136-2E94-4C3A-BA65-654B50B601B9}" type="pres">
      <dgm:prSet presAssocID="{4ACF9DD5-99B1-44E5-AB12-D16105BD59E8}" presName="childRect" presStyleLbl="bgAcc1" presStyleIdx="0" presStyleCnt="1" custScaleX="176304" custLinFactNeighborX="74" custLinFactNeighborY="2888">
        <dgm:presLayoutVars>
          <dgm:bulletEnabled val="1"/>
        </dgm:presLayoutVars>
      </dgm:prSet>
      <dgm:spPr/>
    </dgm:pt>
    <dgm:pt modelId="{9803C433-D894-4A89-A29B-FE75AC9BF24D}" type="pres">
      <dgm:prSet presAssocID="{4ACF9DD5-99B1-44E5-AB12-D16105BD59E8}" presName="parentText" presStyleLbl="node1" presStyleIdx="0" presStyleCnt="0">
        <dgm:presLayoutVars>
          <dgm:chMax val="0"/>
          <dgm:bulletEnabled val="1"/>
        </dgm:presLayoutVars>
      </dgm:prSet>
      <dgm:spPr/>
    </dgm:pt>
    <dgm:pt modelId="{44EEB654-50D9-48AF-A2CF-FEAFA7984B1E}" type="pres">
      <dgm:prSet presAssocID="{4ACF9DD5-99B1-44E5-AB12-D16105BD59E8}" presName="parentRect" presStyleLbl="alignNode1" presStyleIdx="0" presStyleCnt="1" custScaleX="138748"/>
      <dgm:spPr/>
    </dgm:pt>
    <dgm:pt modelId="{C9290057-41EF-431A-A44B-02E727407FED}" type="pres">
      <dgm:prSet presAssocID="{4ACF9DD5-99B1-44E5-AB12-D16105BD59E8}" presName="adorn" presStyleLbl="fgAccFollowNode1" presStyleIdx="0" presStyleCnt="1" custScaleX="65474" custScaleY="53168" custLinFactNeighborX="62685" custLinFactNeighborY="15093"/>
      <dgm:spPr>
        <a:solidFill>
          <a:srgbClr val="C00000">
            <a:alpha val="90000"/>
          </a:srgbClr>
        </a:solidFill>
      </dgm:spPr>
    </dgm:pt>
  </dgm:ptLst>
  <dgm:cxnLst>
    <dgm:cxn modelId="{B34D3C0C-06EC-4E97-BF23-F42F1C76DACA}" type="presOf" srcId="{4ACF9DD5-99B1-44E5-AB12-D16105BD59E8}" destId="{9803C433-D894-4A89-A29B-FE75AC9BF24D}" srcOrd="0" destOrd="0" presId="urn:microsoft.com/office/officeart/2005/8/layout/bList2#4"/>
    <dgm:cxn modelId="{8223DA2E-8268-4E20-86A1-8DFB7AFF30E0}" type="presOf" srcId="{B2AE7675-8E52-4B15-B2F6-AAB0328306A5}" destId="{71EE6136-2E94-4C3A-BA65-654B50B601B9}" srcOrd="0" destOrd="0" presId="urn:microsoft.com/office/officeart/2005/8/layout/bList2#4"/>
    <dgm:cxn modelId="{C45D3635-92EC-4E37-9B55-2ECFD4479538}" type="presOf" srcId="{4ACF9DD5-99B1-44E5-AB12-D16105BD59E8}" destId="{44EEB654-50D9-48AF-A2CF-FEAFA7984B1E}" srcOrd="1" destOrd="0" presId="urn:microsoft.com/office/officeart/2005/8/layout/bList2#4"/>
    <dgm:cxn modelId="{75939F46-2FF8-4DCF-A42D-C6F0E100C730}" srcId="{4ACF9DD5-99B1-44E5-AB12-D16105BD59E8}" destId="{B2AE7675-8E52-4B15-B2F6-AAB0328306A5}" srcOrd="0" destOrd="0" parTransId="{053E5C2D-2840-4C1A-809B-65840B1B6CDA}" sibTransId="{4722628E-6D25-41C8-9C8B-6E5631497160}"/>
    <dgm:cxn modelId="{766869A5-A856-4B6F-B1AA-C43097558E5A}" type="presOf" srcId="{2B8A68F8-0AA5-4E8E-9EB8-DEF0DCB748D3}" destId="{93DA85AD-8770-4DE1-98F4-341E8D210BC9}" srcOrd="0" destOrd="0" presId="urn:microsoft.com/office/officeart/2005/8/layout/bList2#4"/>
    <dgm:cxn modelId="{2985F5FD-0550-4FC6-BFE9-D3D65728E9DF}" srcId="{2B8A68F8-0AA5-4E8E-9EB8-DEF0DCB748D3}" destId="{4ACF9DD5-99B1-44E5-AB12-D16105BD59E8}" srcOrd="0" destOrd="0" parTransId="{6104DB65-2492-4E4A-8C1E-44CF8F4C7939}" sibTransId="{D777BE5B-08FD-4E8C-9982-AC059196DCCC}"/>
    <dgm:cxn modelId="{DD270170-E2A3-45A8-80B7-FE196BD93304}" type="presParOf" srcId="{93DA85AD-8770-4DE1-98F4-341E8D210BC9}" destId="{AE5467EE-0C70-4AD9-BC94-3638B284E12A}" srcOrd="0" destOrd="0" presId="urn:microsoft.com/office/officeart/2005/8/layout/bList2#4"/>
    <dgm:cxn modelId="{656A8980-69BC-418F-A530-5FEC59BF4812}" type="presParOf" srcId="{AE5467EE-0C70-4AD9-BC94-3638B284E12A}" destId="{71EE6136-2E94-4C3A-BA65-654B50B601B9}" srcOrd="0" destOrd="0" presId="urn:microsoft.com/office/officeart/2005/8/layout/bList2#4"/>
    <dgm:cxn modelId="{3C7EB5D8-F511-4E21-B339-615AA4677B0C}" type="presParOf" srcId="{AE5467EE-0C70-4AD9-BC94-3638B284E12A}" destId="{9803C433-D894-4A89-A29B-FE75AC9BF24D}" srcOrd="1" destOrd="0" presId="urn:microsoft.com/office/officeart/2005/8/layout/bList2#4"/>
    <dgm:cxn modelId="{F594C2E4-73B2-4C6A-B393-948756E6FBBC}" type="presParOf" srcId="{AE5467EE-0C70-4AD9-BC94-3638B284E12A}" destId="{44EEB654-50D9-48AF-A2CF-FEAFA7984B1E}" srcOrd="2" destOrd="0" presId="urn:microsoft.com/office/officeart/2005/8/layout/bList2#4"/>
    <dgm:cxn modelId="{EBF8AF0C-33CA-4A9D-AFE6-278627C6B7C7}" type="presParOf" srcId="{AE5467EE-0C70-4AD9-BC94-3638B284E12A}" destId="{C9290057-41EF-431A-A44B-02E727407FED}" srcOrd="3" destOrd="0" presId="urn:microsoft.com/office/officeart/2005/8/layout/bList2#4"/>
  </dgm:cxnLst>
  <dgm:bg/>
  <dgm:whole/>
  <dgm:extLst>
    <a:ext uri="http://schemas.microsoft.com/office/drawing/2008/diagram">
      <dsp:dataModelExt xmlns:dsp="http://schemas.microsoft.com/office/drawing/2008/diagram" relId="rId44"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E54EA634-89E6-41AD-93E3-73CD6D6BCA8E}" type="doc">
      <dgm:prSet loTypeId="urn:microsoft.com/office/officeart/2005/8/layout/bList2#5" loCatId="list" qsTypeId="urn:microsoft.com/office/officeart/2005/8/quickstyle/simple1" qsCatId="simple" csTypeId="urn:microsoft.com/office/officeart/2005/8/colors/accent1_2" csCatId="accent1" phldr="1"/>
      <dgm:spPr/>
      <dgm:t>
        <a:bodyPr/>
        <a:lstStyle/>
        <a:p>
          <a:endParaRPr lang="ru-RU"/>
        </a:p>
      </dgm:t>
    </dgm:pt>
    <dgm:pt modelId="{16B1C0D0-CDB5-4078-B7B8-932DB9B9FB5A}">
      <dgm:prSet custT="1"/>
      <dgm:spPr/>
      <dgm:t>
        <a:bodyPr/>
        <a:lstStyle/>
        <a:p>
          <a:pPr algn="ctr" rtl="0"/>
          <a:r>
            <a:rPr lang="uk-UA" sz="1600" b="1" dirty="0">
              <a:latin typeface="Times New Roman" panose="02020603050405020304" pitchFamily="18" charset="0"/>
              <a:cs typeface="Times New Roman" panose="02020603050405020304" pitchFamily="18" charset="0"/>
            </a:rPr>
            <a:t>EEEP – ECA </a:t>
          </a:r>
          <a:r>
            <a:rPr lang="uk-UA" sz="1600" b="1" dirty="0" err="1">
              <a:latin typeface="Times New Roman" panose="02020603050405020304" pitchFamily="18" charset="0"/>
              <a:cs typeface="Times New Roman" panose="02020603050405020304" pitchFamily="18" charset="0"/>
            </a:rPr>
            <a:t>Expert</a:t>
          </a:r>
          <a:r>
            <a:rPr lang="uk-UA" sz="1600" b="1" dirty="0">
              <a:latin typeface="Times New Roman" panose="02020603050405020304" pitchFamily="18" charset="0"/>
              <a:cs typeface="Times New Roman" panose="02020603050405020304" pitchFamily="18" charset="0"/>
            </a:rPr>
            <a:t> </a:t>
          </a:r>
          <a:r>
            <a:rPr lang="uk-UA" sz="1400" b="1" dirty="0">
              <a:latin typeface="Times New Roman" panose="02020603050405020304" pitchFamily="18" charset="0"/>
              <a:cs typeface="Times New Roman" panose="02020603050405020304" pitchFamily="18" charset="0"/>
            </a:rPr>
            <a:t>Exchange </a:t>
          </a:r>
          <a:r>
            <a:rPr lang="uk-UA" sz="1400" b="1" dirty="0" err="1">
              <a:latin typeface="Times New Roman" panose="02020603050405020304" pitchFamily="18" charset="0"/>
              <a:cs typeface="Times New Roman" panose="02020603050405020304" pitchFamily="18" charset="0"/>
            </a:rPr>
            <a:t>Platform</a:t>
          </a:r>
          <a:endParaRPr lang="ru-RU" sz="1400" dirty="0">
            <a:latin typeface="Times New Roman" panose="02020603050405020304" pitchFamily="18" charset="0"/>
            <a:cs typeface="Times New Roman" panose="02020603050405020304" pitchFamily="18" charset="0"/>
          </a:endParaRPr>
        </a:p>
      </dgm:t>
    </dgm:pt>
    <dgm:pt modelId="{92E22DFD-182F-4CB8-A831-87C2AF7B9132}" type="parTrans" cxnId="{E5E51FF7-5350-447D-8A65-43DC390CCE30}">
      <dgm:prSet/>
      <dgm:spPr/>
      <dgm:t>
        <a:bodyPr/>
        <a:lstStyle/>
        <a:p>
          <a:endParaRPr lang="ru-RU"/>
        </a:p>
      </dgm:t>
    </dgm:pt>
    <dgm:pt modelId="{70610F73-D551-4CDD-A8F8-09B7F7C90975}" type="sibTrans" cxnId="{E5E51FF7-5350-447D-8A65-43DC390CCE30}">
      <dgm:prSet/>
      <dgm:spPr/>
      <dgm:t>
        <a:bodyPr/>
        <a:lstStyle/>
        <a:p>
          <a:endParaRPr lang="ru-RU"/>
        </a:p>
      </dgm:t>
    </dgm:pt>
    <dgm:pt modelId="{24A8C649-ADD6-4296-BFD3-7C6BEB9553F9}">
      <dgm:prSet custT="1"/>
      <dgm:spPr/>
      <dgm:t>
        <a:bodyPr/>
        <a:lstStyle/>
        <a:p>
          <a:pPr algn="ctr"/>
          <a:r>
            <a:rPr lang="en-US" sz="2000" dirty="0">
              <a:solidFill>
                <a:srgbClr val="002060"/>
              </a:solidFill>
              <a:latin typeface="Times New Roman" panose="02020603050405020304" pitchFamily="18" charset="0"/>
              <a:cs typeface="Times New Roman" panose="02020603050405020304" pitchFamily="18" charset="0"/>
            </a:rPr>
            <a:t>Creating a profile platform for experienced experts</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0B3335E4-515C-4F3C-8AED-5B32A9590211}" type="parTrans" cxnId="{AB432436-DE48-4035-95CA-E0A14F4265CB}">
      <dgm:prSet/>
      <dgm:spPr/>
      <dgm:t>
        <a:bodyPr/>
        <a:lstStyle/>
        <a:p>
          <a:endParaRPr lang="ru-RU"/>
        </a:p>
      </dgm:t>
    </dgm:pt>
    <dgm:pt modelId="{7C78238F-F34E-4760-93B3-DBAA1292DF8B}" type="sibTrans" cxnId="{AB432436-DE48-4035-95CA-E0A14F4265CB}">
      <dgm:prSet/>
      <dgm:spPr/>
      <dgm:t>
        <a:bodyPr/>
        <a:lstStyle/>
        <a:p>
          <a:endParaRPr lang="ru-RU"/>
        </a:p>
      </dgm:t>
    </dgm:pt>
    <dgm:pt modelId="{2A82111B-F758-4910-A1D7-80173F7ED684}" type="pres">
      <dgm:prSet presAssocID="{E54EA634-89E6-41AD-93E3-73CD6D6BCA8E}" presName="diagram" presStyleCnt="0">
        <dgm:presLayoutVars>
          <dgm:dir/>
          <dgm:animLvl val="lvl"/>
          <dgm:resizeHandles val="exact"/>
        </dgm:presLayoutVars>
      </dgm:prSet>
      <dgm:spPr/>
    </dgm:pt>
    <dgm:pt modelId="{837D1F93-FDB9-4115-BE92-4DE9EADECB1A}" type="pres">
      <dgm:prSet presAssocID="{16B1C0D0-CDB5-4078-B7B8-932DB9B9FB5A}" presName="compNode" presStyleCnt="0"/>
      <dgm:spPr/>
    </dgm:pt>
    <dgm:pt modelId="{97A5CF9F-08F1-4F62-860F-406C33F2AF7A}" type="pres">
      <dgm:prSet presAssocID="{16B1C0D0-CDB5-4078-B7B8-932DB9B9FB5A}" presName="childRect" presStyleLbl="bgAcc1" presStyleIdx="0" presStyleCnt="1" custScaleX="224188">
        <dgm:presLayoutVars>
          <dgm:bulletEnabled val="1"/>
        </dgm:presLayoutVars>
      </dgm:prSet>
      <dgm:spPr/>
    </dgm:pt>
    <dgm:pt modelId="{3DD09F71-B71F-434E-8B94-3E824CE15412}" type="pres">
      <dgm:prSet presAssocID="{16B1C0D0-CDB5-4078-B7B8-932DB9B9FB5A}" presName="parentText" presStyleLbl="node1" presStyleIdx="0" presStyleCnt="0">
        <dgm:presLayoutVars>
          <dgm:chMax val="0"/>
          <dgm:bulletEnabled val="1"/>
        </dgm:presLayoutVars>
      </dgm:prSet>
      <dgm:spPr/>
    </dgm:pt>
    <dgm:pt modelId="{E7CA716D-FEC1-418F-A9F9-DB9FF5A2FAF8}" type="pres">
      <dgm:prSet presAssocID="{16B1C0D0-CDB5-4078-B7B8-932DB9B9FB5A}" presName="parentRect" presStyleLbl="alignNode1" presStyleIdx="0" presStyleCnt="1" custScaleX="204024"/>
      <dgm:spPr/>
    </dgm:pt>
    <dgm:pt modelId="{16E343DE-0B5F-4F3D-9646-CF852319F5B1}" type="pres">
      <dgm:prSet presAssocID="{16B1C0D0-CDB5-4078-B7B8-932DB9B9FB5A}" presName="adorn" presStyleLbl="fgAccFollowNode1" presStyleIdx="0" presStyleCnt="1" custScaleX="66019" custScaleY="50530" custLinFactNeighborX="99550" custLinFactNeighborY="-3293"/>
      <dgm:spPr>
        <a:solidFill>
          <a:srgbClr val="C00000">
            <a:alpha val="90000"/>
          </a:srgbClr>
        </a:solidFill>
      </dgm:spPr>
    </dgm:pt>
  </dgm:ptLst>
  <dgm:cxnLst>
    <dgm:cxn modelId="{AB432436-DE48-4035-95CA-E0A14F4265CB}" srcId="{16B1C0D0-CDB5-4078-B7B8-932DB9B9FB5A}" destId="{24A8C649-ADD6-4296-BFD3-7C6BEB9553F9}" srcOrd="0" destOrd="0" parTransId="{0B3335E4-515C-4F3C-8AED-5B32A9590211}" sibTransId="{7C78238F-F34E-4760-93B3-DBAA1292DF8B}"/>
    <dgm:cxn modelId="{6C095E37-1084-40C1-9B81-D63BE22E8987}" type="presOf" srcId="{24A8C649-ADD6-4296-BFD3-7C6BEB9553F9}" destId="{97A5CF9F-08F1-4F62-860F-406C33F2AF7A}" srcOrd="0" destOrd="0" presId="urn:microsoft.com/office/officeart/2005/8/layout/bList2#5"/>
    <dgm:cxn modelId="{3EF37646-A72A-407F-9B5C-56D38BECBEF8}" type="presOf" srcId="{16B1C0D0-CDB5-4078-B7B8-932DB9B9FB5A}" destId="{E7CA716D-FEC1-418F-A9F9-DB9FF5A2FAF8}" srcOrd="1" destOrd="0" presId="urn:microsoft.com/office/officeart/2005/8/layout/bList2#5"/>
    <dgm:cxn modelId="{D97593D1-E6E8-4F6D-A5C7-8CCC02819600}" type="presOf" srcId="{E54EA634-89E6-41AD-93E3-73CD6D6BCA8E}" destId="{2A82111B-F758-4910-A1D7-80173F7ED684}" srcOrd="0" destOrd="0" presId="urn:microsoft.com/office/officeart/2005/8/layout/bList2#5"/>
    <dgm:cxn modelId="{E5E51FF7-5350-447D-8A65-43DC390CCE30}" srcId="{E54EA634-89E6-41AD-93E3-73CD6D6BCA8E}" destId="{16B1C0D0-CDB5-4078-B7B8-932DB9B9FB5A}" srcOrd="0" destOrd="0" parTransId="{92E22DFD-182F-4CB8-A831-87C2AF7B9132}" sibTransId="{70610F73-D551-4CDD-A8F8-09B7F7C90975}"/>
    <dgm:cxn modelId="{C3BA39FB-0082-477D-A5F5-37524B2DC00A}" type="presOf" srcId="{16B1C0D0-CDB5-4078-B7B8-932DB9B9FB5A}" destId="{3DD09F71-B71F-434E-8B94-3E824CE15412}" srcOrd="0" destOrd="0" presId="urn:microsoft.com/office/officeart/2005/8/layout/bList2#5"/>
    <dgm:cxn modelId="{BB607B30-EB1E-444F-83CC-5433DFEA46F3}" type="presParOf" srcId="{2A82111B-F758-4910-A1D7-80173F7ED684}" destId="{837D1F93-FDB9-4115-BE92-4DE9EADECB1A}" srcOrd="0" destOrd="0" presId="urn:microsoft.com/office/officeart/2005/8/layout/bList2#5"/>
    <dgm:cxn modelId="{392D972E-5FBD-4901-A3C6-A7FD4DB594EE}" type="presParOf" srcId="{837D1F93-FDB9-4115-BE92-4DE9EADECB1A}" destId="{97A5CF9F-08F1-4F62-860F-406C33F2AF7A}" srcOrd="0" destOrd="0" presId="urn:microsoft.com/office/officeart/2005/8/layout/bList2#5"/>
    <dgm:cxn modelId="{6D3AB513-8172-4392-8BB2-D85E6AAEB8FA}" type="presParOf" srcId="{837D1F93-FDB9-4115-BE92-4DE9EADECB1A}" destId="{3DD09F71-B71F-434E-8B94-3E824CE15412}" srcOrd="1" destOrd="0" presId="urn:microsoft.com/office/officeart/2005/8/layout/bList2#5"/>
    <dgm:cxn modelId="{5D662683-2564-481C-BDB2-2B33AE5A7C59}" type="presParOf" srcId="{837D1F93-FDB9-4115-BE92-4DE9EADECB1A}" destId="{E7CA716D-FEC1-418F-A9F9-DB9FF5A2FAF8}" srcOrd="2" destOrd="0" presId="urn:microsoft.com/office/officeart/2005/8/layout/bList2#5"/>
    <dgm:cxn modelId="{255D80A9-6B20-4B8E-B1C3-50C299A2DB05}" type="presParOf" srcId="{837D1F93-FDB9-4115-BE92-4DE9EADECB1A}" destId="{16E343DE-0B5F-4F3D-9646-CF852319F5B1}" srcOrd="3" destOrd="0" presId="urn:microsoft.com/office/officeart/2005/8/layout/bList2#5"/>
  </dgm:cxnLst>
  <dgm:bg/>
  <dgm:whole/>
  <dgm:extLst>
    <a:ext uri="http://schemas.microsoft.com/office/drawing/2008/diagram">
      <dsp:dataModelExt xmlns:dsp="http://schemas.microsoft.com/office/drawing/2008/diagram" relId="rId49"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26B2EAFB-8250-435A-BAC8-13876C4359A7}"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B0CB3CF4-54B7-4B0E-B135-26FDB027AA99}">
      <dgm:prSet custT="1"/>
      <dgm:spPr>
        <a:solidFill>
          <a:schemeClr val="bg1"/>
        </a:solidFill>
        <a:ln w="28575">
          <a:solidFill>
            <a:schemeClr val="accent2">
              <a:lumMod val="40000"/>
              <a:lumOff val="60000"/>
            </a:schemeClr>
          </a:solidFill>
        </a:ln>
      </dgm:spPr>
      <dgm:t>
        <a:bodyPr/>
        <a:lstStyle/>
        <a:p>
          <a:pPr rtl="0"/>
          <a:r>
            <a:rPr lang="en-US" sz="1400" dirty="0">
              <a:solidFill>
                <a:srgbClr val="002060"/>
              </a:solidFill>
              <a:latin typeface="Times New Roman" panose="02020603050405020304" pitchFamily="18" charset="0"/>
              <a:cs typeface="Times New Roman" panose="02020603050405020304" pitchFamily="18" charset="0"/>
            </a:rPr>
            <a:t>Monitoring the activities of free economic zones in the field of THE</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D94BA66D-E04B-4DC4-9B0A-CC486581B246}" type="parTrans" cxnId="{6D13766F-E62E-4D39-97C5-6B8AF38CE027}">
      <dgm:prSet/>
      <dgm:spPr/>
      <dgm:t>
        <a:bodyPr/>
        <a:lstStyle/>
        <a:p>
          <a:endParaRPr lang="ru-RU"/>
        </a:p>
      </dgm:t>
    </dgm:pt>
    <dgm:pt modelId="{78FD38BC-9827-4D09-BF94-B9D4619809C6}" type="sibTrans" cxnId="{6D13766F-E62E-4D39-97C5-6B8AF38CE027}">
      <dgm:prSet/>
      <dgm:spPr/>
      <dgm:t>
        <a:bodyPr/>
        <a:lstStyle/>
        <a:p>
          <a:endParaRPr lang="ru-RU"/>
        </a:p>
      </dgm:t>
    </dgm:pt>
    <dgm:pt modelId="{563F32D1-E72B-456C-844C-6C24D0084478}" type="pres">
      <dgm:prSet presAssocID="{26B2EAFB-8250-435A-BAC8-13876C4359A7}" presName="diagram" presStyleCnt="0">
        <dgm:presLayoutVars>
          <dgm:dir/>
          <dgm:resizeHandles val="exact"/>
        </dgm:presLayoutVars>
      </dgm:prSet>
      <dgm:spPr/>
    </dgm:pt>
    <dgm:pt modelId="{D3C59C0E-E717-4983-A287-A8D52CD6BE42}" type="pres">
      <dgm:prSet presAssocID="{B0CB3CF4-54B7-4B0E-B135-26FDB027AA99}" presName="node" presStyleLbl="node1" presStyleIdx="0" presStyleCnt="1" custScaleX="136533" custLinFactNeighborX="6005" custLinFactNeighborY="-15803">
        <dgm:presLayoutVars>
          <dgm:bulletEnabled val="1"/>
        </dgm:presLayoutVars>
      </dgm:prSet>
      <dgm:spPr/>
    </dgm:pt>
  </dgm:ptLst>
  <dgm:cxnLst>
    <dgm:cxn modelId="{DFF31A6E-FDD3-4BFF-B857-EBE7868084C7}" type="presOf" srcId="{26B2EAFB-8250-435A-BAC8-13876C4359A7}" destId="{563F32D1-E72B-456C-844C-6C24D0084478}" srcOrd="0" destOrd="0" presId="urn:microsoft.com/office/officeart/2005/8/layout/default#2"/>
    <dgm:cxn modelId="{6D13766F-E62E-4D39-97C5-6B8AF38CE027}" srcId="{26B2EAFB-8250-435A-BAC8-13876C4359A7}" destId="{B0CB3CF4-54B7-4B0E-B135-26FDB027AA99}" srcOrd="0" destOrd="0" parTransId="{D94BA66D-E04B-4DC4-9B0A-CC486581B246}" sibTransId="{78FD38BC-9827-4D09-BF94-B9D4619809C6}"/>
    <dgm:cxn modelId="{158D6891-BEF2-48F4-A163-CF04F04D65D2}" type="presOf" srcId="{B0CB3CF4-54B7-4B0E-B135-26FDB027AA99}" destId="{D3C59C0E-E717-4983-A287-A8D52CD6BE42}" srcOrd="0" destOrd="0" presId="urn:microsoft.com/office/officeart/2005/8/layout/default#2"/>
    <dgm:cxn modelId="{A265D66D-5BE4-4CC9-A23A-557BAAD67CD9}" type="presParOf" srcId="{563F32D1-E72B-456C-844C-6C24D0084478}" destId="{D3C59C0E-E717-4983-A287-A8D52CD6BE42}" srcOrd="0" destOrd="0" presId="urn:microsoft.com/office/officeart/2005/8/layout/default#2"/>
  </dgm:cxnLst>
  <dgm:bg/>
  <dgm:whole/>
  <dgm:extLst>
    <a:ext uri="http://schemas.microsoft.com/office/drawing/2008/diagram">
      <dsp:dataModelExt xmlns:dsp="http://schemas.microsoft.com/office/drawing/2008/diagram" relId="rId54"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3CB04FF-FE93-4019-A0B3-805E69BF99DD}"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ru-RU"/>
        </a:p>
      </dgm:t>
    </dgm:pt>
    <dgm:pt modelId="{5398F97A-0F1B-413E-9C6D-C254A9DEE2DC}">
      <dgm:prSet custT="1"/>
      <dgm:spPr>
        <a:solidFill>
          <a:schemeClr val="bg1"/>
        </a:solidFill>
        <a:ln w="28575">
          <a:solidFill>
            <a:schemeClr val="accent2">
              <a:lumMod val="40000"/>
              <a:lumOff val="60000"/>
            </a:schemeClr>
          </a:solidFill>
        </a:ln>
      </dgm:spPr>
      <dgm:t>
        <a:bodyPr/>
        <a:lstStyle/>
        <a:p>
          <a:pPr rtl="0"/>
          <a:r>
            <a:rPr lang="en-US" sz="1400" dirty="0">
              <a:solidFill>
                <a:srgbClr val="002060"/>
              </a:solidFill>
              <a:latin typeface="Times New Roman" panose="02020603050405020304" pitchFamily="18" charset="0"/>
              <a:cs typeface="Times New Roman" panose="02020603050405020304" pitchFamily="18" charset="0"/>
            </a:rPr>
            <a:t>Determines the criteria and conditions for the implementation of THE</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C859CA16-CB46-413D-B5D8-2C1E596E3900}" type="parTrans" cxnId="{40A54737-EB3A-40FE-87F7-11E75061C84F}">
      <dgm:prSet/>
      <dgm:spPr/>
      <dgm:t>
        <a:bodyPr/>
        <a:lstStyle/>
        <a:p>
          <a:endParaRPr lang="ru-RU">
            <a:latin typeface="Times New Roman" panose="02020603050405020304" pitchFamily="18" charset="0"/>
            <a:cs typeface="Times New Roman" panose="02020603050405020304" pitchFamily="18" charset="0"/>
          </a:endParaRPr>
        </a:p>
      </dgm:t>
    </dgm:pt>
    <dgm:pt modelId="{92DD0D63-9CFC-440E-A481-C3C1F745BB2E}" type="sibTrans" cxnId="{40A54737-EB3A-40FE-87F7-11E75061C84F}">
      <dgm:prSet/>
      <dgm:spPr/>
      <dgm:t>
        <a:bodyPr/>
        <a:lstStyle/>
        <a:p>
          <a:endParaRPr lang="ru-RU">
            <a:latin typeface="Times New Roman" panose="02020603050405020304" pitchFamily="18" charset="0"/>
            <a:cs typeface="Times New Roman" panose="02020603050405020304" pitchFamily="18" charset="0"/>
          </a:endParaRPr>
        </a:p>
      </dgm:t>
    </dgm:pt>
    <dgm:pt modelId="{ACC94BAE-85CC-4BD1-B181-04395702600C}" type="pres">
      <dgm:prSet presAssocID="{73CB04FF-FE93-4019-A0B3-805E69BF99DD}" presName="diagram" presStyleCnt="0">
        <dgm:presLayoutVars>
          <dgm:dir/>
          <dgm:resizeHandles val="exact"/>
        </dgm:presLayoutVars>
      </dgm:prSet>
      <dgm:spPr/>
    </dgm:pt>
    <dgm:pt modelId="{85DB52E5-DA4C-4FD5-8BAF-B00CF6A91EE9}" type="pres">
      <dgm:prSet presAssocID="{5398F97A-0F1B-413E-9C6D-C254A9DEE2DC}" presName="node" presStyleLbl="node1" presStyleIdx="0" presStyleCnt="1" custScaleX="148621" custLinFactNeighborX="0" custLinFactNeighborY="-8268">
        <dgm:presLayoutVars>
          <dgm:bulletEnabled val="1"/>
        </dgm:presLayoutVars>
      </dgm:prSet>
      <dgm:spPr/>
    </dgm:pt>
  </dgm:ptLst>
  <dgm:cxnLst>
    <dgm:cxn modelId="{40A54737-EB3A-40FE-87F7-11E75061C84F}" srcId="{73CB04FF-FE93-4019-A0B3-805E69BF99DD}" destId="{5398F97A-0F1B-413E-9C6D-C254A9DEE2DC}" srcOrd="0" destOrd="0" parTransId="{C859CA16-CB46-413D-B5D8-2C1E596E3900}" sibTransId="{92DD0D63-9CFC-440E-A481-C3C1F745BB2E}"/>
    <dgm:cxn modelId="{CCB884D5-F679-42DE-BAA6-F19B87A3D339}" type="presOf" srcId="{5398F97A-0F1B-413E-9C6D-C254A9DEE2DC}" destId="{85DB52E5-DA4C-4FD5-8BAF-B00CF6A91EE9}" srcOrd="0" destOrd="0" presId="urn:microsoft.com/office/officeart/2005/8/layout/default#3"/>
    <dgm:cxn modelId="{CE3A47E2-3C1F-41EA-8E02-C6AF601618D2}" type="presOf" srcId="{73CB04FF-FE93-4019-A0B3-805E69BF99DD}" destId="{ACC94BAE-85CC-4BD1-B181-04395702600C}" srcOrd="0" destOrd="0" presId="urn:microsoft.com/office/officeart/2005/8/layout/default#3"/>
    <dgm:cxn modelId="{FC1A1F50-A26D-4E41-9E07-8D95341C7852}" type="presParOf" srcId="{ACC94BAE-85CC-4BD1-B181-04395702600C}" destId="{85DB52E5-DA4C-4FD5-8BAF-B00CF6A91EE9}" srcOrd="0" destOrd="0" presId="urn:microsoft.com/office/officeart/2005/8/layout/default#3"/>
  </dgm:cxnLst>
  <dgm:bg>
    <a:solidFill>
      <a:schemeClr val="bg1"/>
    </a:solidFill>
  </dgm:bg>
  <dgm:whole/>
  <dgm:extLst>
    <a:ext uri="http://schemas.microsoft.com/office/drawing/2008/diagram">
      <dsp:dataModelExt xmlns:dsp="http://schemas.microsoft.com/office/drawing/2008/diagram" relId="rId59"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D05C406E-BB08-4C73-8ADC-358624CB77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C8DC2F7-C34A-4852-9C10-8E59F4B18A97}">
      <dgm:prSet custT="1"/>
      <dgm:spPr>
        <a:solidFill>
          <a:srgbClr val="1407B9"/>
        </a:solidFill>
      </dgm:spPr>
      <dgm:t>
        <a:bodyPr/>
        <a:lstStyle/>
        <a:p>
          <a:pPr algn="ctr" rtl="0"/>
          <a:r>
            <a:rPr lang="en-US" sz="1400" dirty="0">
              <a:latin typeface="Times New Roman" panose="02020603050405020304" pitchFamily="18" charset="0"/>
              <a:cs typeface="Times New Roman" panose="02020603050405020304" pitchFamily="18" charset="0"/>
            </a:rPr>
            <a:t>Regulates the validation and recognition of THEs in the Republic of Slovenia</a:t>
          </a:r>
          <a:endParaRPr lang="ru-RU" sz="1400" dirty="0">
            <a:latin typeface="Times New Roman" panose="02020603050405020304" pitchFamily="18" charset="0"/>
            <a:cs typeface="Times New Roman" panose="02020603050405020304" pitchFamily="18" charset="0"/>
          </a:endParaRPr>
        </a:p>
      </dgm:t>
    </dgm:pt>
    <dgm:pt modelId="{54F2D9A5-C716-479B-BA9C-9EB301948964}" type="parTrans" cxnId="{863BE4E8-79FC-487A-804E-81C42DCC283C}">
      <dgm:prSet/>
      <dgm:spPr/>
      <dgm:t>
        <a:bodyPr/>
        <a:lstStyle/>
        <a:p>
          <a:endParaRPr lang="ru-RU"/>
        </a:p>
      </dgm:t>
    </dgm:pt>
    <dgm:pt modelId="{325CA2B7-0198-484C-BA77-3EF2AED724F8}" type="sibTrans" cxnId="{863BE4E8-79FC-487A-804E-81C42DCC283C}">
      <dgm:prSet/>
      <dgm:spPr/>
      <dgm:t>
        <a:bodyPr/>
        <a:lstStyle/>
        <a:p>
          <a:endParaRPr lang="ru-RU"/>
        </a:p>
      </dgm:t>
    </dgm:pt>
    <dgm:pt modelId="{B699E2C6-AB32-43AE-83CB-28CFCDADDC68}" type="pres">
      <dgm:prSet presAssocID="{D05C406E-BB08-4C73-8ADC-358624CB7702}" presName="linear" presStyleCnt="0">
        <dgm:presLayoutVars>
          <dgm:animLvl val="lvl"/>
          <dgm:resizeHandles val="exact"/>
        </dgm:presLayoutVars>
      </dgm:prSet>
      <dgm:spPr/>
    </dgm:pt>
    <dgm:pt modelId="{6EED102F-5735-4C4A-8F4D-C47FDCEA051E}" type="pres">
      <dgm:prSet presAssocID="{EC8DC2F7-C34A-4852-9C10-8E59F4B18A97}" presName="parentText" presStyleLbl="node1" presStyleIdx="0" presStyleCnt="1" custScaleY="63239" custLinFactNeighborX="3770" custLinFactNeighborY="4598">
        <dgm:presLayoutVars>
          <dgm:chMax val="0"/>
          <dgm:bulletEnabled val="1"/>
        </dgm:presLayoutVars>
      </dgm:prSet>
      <dgm:spPr/>
    </dgm:pt>
  </dgm:ptLst>
  <dgm:cxnLst>
    <dgm:cxn modelId="{9CB1C948-7D2F-44AB-9674-FB7734B4C231}" type="presOf" srcId="{D05C406E-BB08-4C73-8ADC-358624CB7702}" destId="{B699E2C6-AB32-43AE-83CB-28CFCDADDC68}" srcOrd="0" destOrd="0" presId="urn:microsoft.com/office/officeart/2005/8/layout/vList2"/>
    <dgm:cxn modelId="{863BE4E8-79FC-487A-804E-81C42DCC283C}" srcId="{D05C406E-BB08-4C73-8ADC-358624CB7702}" destId="{EC8DC2F7-C34A-4852-9C10-8E59F4B18A97}" srcOrd="0" destOrd="0" parTransId="{54F2D9A5-C716-479B-BA9C-9EB301948964}" sibTransId="{325CA2B7-0198-484C-BA77-3EF2AED724F8}"/>
    <dgm:cxn modelId="{2CD61CEB-DD3C-47C4-941A-91E3A66A07A6}" type="presOf" srcId="{EC8DC2F7-C34A-4852-9C10-8E59F4B18A97}" destId="{6EED102F-5735-4C4A-8F4D-C47FDCEA051E}" srcOrd="0" destOrd="0" presId="urn:microsoft.com/office/officeart/2005/8/layout/vList2"/>
    <dgm:cxn modelId="{4E3A3235-F35E-4DDC-94B8-E8C4CF721FC1}" type="presParOf" srcId="{B699E2C6-AB32-43AE-83CB-28CFCDADDC68}" destId="{6EED102F-5735-4C4A-8F4D-C47FDCEA051E}" srcOrd="0" destOrd="0" presId="urn:microsoft.com/office/officeart/2005/8/layout/vList2"/>
  </dgm:cxnLst>
  <dgm:bg/>
  <dgm:whole/>
  <dgm:extLst>
    <a:ext uri="http://schemas.microsoft.com/office/drawing/2008/diagram">
      <dsp:dataModelExt xmlns:dsp="http://schemas.microsoft.com/office/drawing/2008/diagram" relId="rId64"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4D834F0B-B47E-44B7-9182-77201A4C7AB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7DC14D99-1CCA-4FE2-924F-C29F473CF7D4}">
      <dgm:prSet custT="1"/>
      <dgm:spPr>
        <a:solidFill>
          <a:schemeClr val="accent2">
            <a:lumMod val="40000"/>
            <a:lumOff val="60000"/>
          </a:schemeClr>
        </a:solidFill>
      </dgm:spPr>
      <dgm:t>
        <a:bodyPr/>
        <a:lstStyle/>
        <a:p>
          <a:pPr algn="ctr" rtl="0"/>
          <a:r>
            <a:rPr lang="en-US" sz="3200" b="1" baseline="0" dirty="0">
              <a:solidFill>
                <a:srgbClr val="002060"/>
              </a:solidFill>
              <a:latin typeface="Times New Roman" panose="02020603050405020304" pitchFamily="18" charset="0"/>
              <a:cs typeface="Times New Roman" panose="02020603050405020304" pitchFamily="18" charset="0"/>
            </a:rPr>
            <a:t>The Kingdom of Spain: </a:t>
          </a:r>
          <a:r>
            <a:rPr lang="en-US" sz="3200" b="0" baseline="0" dirty="0">
              <a:solidFill>
                <a:srgbClr val="002060"/>
              </a:solidFill>
              <a:latin typeface="Times New Roman" panose="02020603050405020304" pitchFamily="18" charset="0"/>
              <a:cs typeface="Times New Roman" panose="02020603050405020304" pitchFamily="18" charset="0"/>
            </a:rPr>
            <a:t>academic staff evaluation</a:t>
          </a:r>
          <a:endParaRPr lang="ru-RU" sz="3200" b="0" dirty="0">
            <a:solidFill>
              <a:srgbClr val="002060"/>
            </a:solidFill>
            <a:latin typeface="Times New Roman" panose="02020603050405020304" pitchFamily="18" charset="0"/>
            <a:cs typeface="Times New Roman" panose="02020603050405020304" pitchFamily="18" charset="0"/>
          </a:endParaRPr>
        </a:p>
      </dgm:t>
    </dgm:pt>
    <dgm:pt modelId="{0A32437A-BCB4-4D76-A60F-FC4F64744334}" type="parTrans" cxnId="{DE70EB61-4F53-4ED1-BAC4-C71C83A39293}">
      <dgm:prSet/>
      <dgm:spPr/>
      <dgm:t>
        <a:bodyPr/>
        <a:lstStyle/>
        <a:p>
          <a:endParaRPr lang="ru-RU"/>
        </a:p>
      </dgm:t>
    </dgm:pt>
    <dgm:pt modelId="{0BE8A0A5-F923-4794-ADD8-0945A42607CC}" type="sibTrans" cxnId="{DE70EB61-4F53-4ED1-BAC4-C71C83A39293}">
      <dgm:prSet/>
      <dgm:spPr/>
      <dgm:t>
        <a:bodyPr/>
        <a:lstStyle/>
        <a:p>
          <a:endParaRPr lang="ru-RU"/>
        </a:p>
      </dgm:t>
    </dgm:pt>
    <dgm:pt modelId="{F0678FBA-E558-48FA-8461-43CB95EB856E}" type="pres">
      <dgm:prSet presAssocID="{4D834F0B-B47E-44B7-9182-77201A4C7ABA}" presName="linear" presStyleCnt="0">
        <dgm:presLayoutVars>
          <dgm:animLvl val="lvl"/>
          <dgm:resizeHandles val="exact"/>
        </dgm:presLayoutVars>
      </dgm:prSet>
      <dgm:spPr/>
    </dgm:pt>
    <dgm:pt modelId="{43C7B0FC-7830-408A-96F4-E95C4F014C81}" type="pres">
      <dgm:prSet presAssocID="{7DC14D99-1CCA-4FE2-924F-C29F473CF7D4}" presName="parentText" presStyleLbl="node1" presStyleIdx="0" presStyleCnt="1" custLinFactNeighborX="9641" custLinFactNeighborY="-17189">
        <dgm:presLayoutVars>
          <dgm:chMax val="0"/>
          <dgm:bulletEnabled val="1"/>
        </dgm:presLayoutVars>
      </dgm:prSet>
      <dgm:spPr/>
    </dgm:pt>
  </dgm:ptLst>
  <dgm:cxnLst>
    <dgm:cxn modelId="{01383838-2F10-4B8A-BD2E-958E4135DB86}" type="presOf" srcId="{4D834F0B-B47E-44B7-9182-77201A4C7ABA}" destId="{F0678FBA-E558-48FA-8461-43CB95EB856E}" srcOrd="0" destOrd="0" presId="urn:microsoft.com/office/officeart/2005/8/layout/vList2"/>
    <dgm:cxn modelId="{DE70EB61-4F53-4ED1-BAC4-C71C83A39293}" srcId="{4D834F0B-B47E-44B7-9182-77201A4C7ABA}" destId="{7DC14D99-1CCA-4FE2-924F-C29F473CF7D4}" srcOrd="0" destOrd="0" parTransId="{0A32437A-BCB4-4D76-A60F-FC4F64744334}" sibTransId="{0BE8A0A5-F923-4794-ADD8-0945A42607CC}"/>
    <dgm:cxn modelId="{D9AA2952-A379-4669-8D0B-929D74796FAF}" type="presOf" srcId="{7DC14D99-1CCA-4FE2-924F-C29F473CF7D4}" destId="{43C7B0FC-7830-408A-96F4-E95C4F014C81}" srcOrd="0" destOrd="0" presId="urn:microsoft.com/office/officeart/2005/8/layout/vList2"/>
    <dgm:cxn modelId="{DDB3A5D2-8BE4-4191-A320-E3848D90BCB5}" type="presParOf" srcId="{F0678FBA-E558-48FA-8461-43CB95EB856E}" destId="{43C7B0FC-7830-408A-96F4-E95C4F014C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258FBDE5-4BF5-43EF-B708-BBDFCF71E1DA}" type="doc">
      <dgm:prSet loTypeId="urn:microsoft.com/office/officeart/2005/8/layout/hList7#2" loCatId="list" qsTypeId="urn:microsoft.com/office/officeart/2005/8/quickstyle/3d1" qsCatId="3D" csTypeId="urn:microsoft.com/office/officeart/2005/8/colors/accent1_2" csCatId="accent1" phldr="1"/>
      <dgm:spPr/>
      <dgm:t>
        <a:bodyPr/>
        <a:lstStyle/>
        <a:p>
          <a:endParaRPr lang="ru-RU"/>
        </a:p>
      </dgm:t>
    </dgm:pt>
    <dgm:pt modelId="{FAA51780-1859-4208-86BF-AA1ABC8C693F}">
      <dgm:prSet custT="1"/>
      <dgm:spPr>
        <a:solidFill>
          <a:srgbClr val="C00000"/>
        </a:solidFill>
      </dgm:spPr>
      <dgm:t>
        <a:bodyPr/>
        <a:lstStyle/>
        <a:p>
          <a:pPr rtl="0"/>
          <a:r>
            <a:rPr lang="en-US" sz="1600" b="1" dirty="0">
              <a:latin typeface="Times New Roman" panose="02020603050405020304" pitchFamily="18" charset="0"/>
              <a:cs typeface="Times New Roman" panose="02020603050405020304" pitchFamily="18" charset="0"/>
            </a:rPr>
            <a:t>Academic Staff Evaluation Procedure</a:t>
          </a:r>
          <a:endParaRPr lang="ru-RU" sz="1600" dirty="0">
            <a:latin typeface="Times New Roman" panose="02020603050405020304" pitchFamily="18" charset="0"/>
            <a:cs typeface="Times New Roman" panose="02020603050405020304" pitchFamily="18" charset="0"/>
          </a:endParaRPr>
        </a:p>
      </dgm:t>
    </dgm:pt>
    <dgm:pt modelId="{0624AAC0-DA07-4B4E-993B-C117B5949338}" type="parTrans" cxnId="{D9E2693A-2379-43FB-9FA5-6829E11B7B58}">
      <dgm:prSet/>
      <dgm:spPr/>
      <dgm:t>
        <a:bodyPr/>
        <a:lstStyle/>
        <a:p>
          <a:endParaRPr lang="ru-RU"/>
        </a:p>
      </dgm:t>
    </dgm:pt>
    <dgm:pt modelId="{AB4DDF1D-7F38-4EC3-8646-4BF786CB4BAB}" type="sibTrans" cxnId="{D9E2693A-2379-43FB-9FA5-6829E11B7B58}">
      <dgm:prSet/>
      <dgm:spPr/>
      <dgm:t>
        <a:bodyPr/>
        <a:lstStyle/>
        <a:p>
          <a:endParaRPr lang="ru-RU"/>
        </a:p>
      </dgm:t>
    </dgm:pt>
    <dgm:pt modelId="{64633D56-1F59-42CB-838A-FD46C332F9F6}">
      <dgm:prSet custT="1"/>
      <dgm:spPr>
        <a:solidFill>
          <a:schemeClr val="accent4">
            <a:lumMod val="60000"/>
            <a:lumOff val="40000"/>
          </a:schemeClr>
        </a:solidFill>
      </dgm:spPr>
      <dgm:t>
        <a:bodyPr/>
        <a:lstStyle/>
        <a:p>
          <a:pPr rtl="0"/>
          <a:r>
            <a:rPr lang="en-US" sz="1600" b="1" dirty="0" err="1">
              <a:solidFill>
                <a:srgbClr val="002060"/>
              </a:solidFill>
              <a:latin typeface="Times New Roman" panose="02020603050405020304" pitchFamily="18" charset="0"/>
              <a:cs typeface="Times New Roman" panose="02020603050405020304" pitchFamily="18" charset="0"/>
            </a:rPr>
            <a:t>Programme</a:t>
          </a:r>
          <a:r>
            <a:rPr lang="en-US" sz="1600" b="1" dirty="0">
              <a:solidFill>
                <a:srgbClr val="002060"/>
              </a:solidFill>
              <a:latin typeface="Times New Roman" panose="02020603050405020304" pitchFamily="18" charset="0"/>
              <a:cs typeface="Times New Roman" panose="02020603050405020304" pitchFamily="18" charset="0"/>
            </a:rPr>
            <a:t> Evaluation Procedure</a:t>
          </a:r>
          <a:endParaRPr lang="ru-RU" sz="1600" dirty="0">
            <a:solidFill>
              <a:srgbClr val="002060"/>
            </a:solidFill>
            <a:latin typeface="Times New Roman" panose="02020603050405020304" pitchFamily="18" charset="0"/>
            <a:cs typeface="Times New Roman" panose="02020603050405020304" pitchFamily="18" charset="0"/>
          </a:endParaRPr>
        </a:p>
      </dgm:t>
    </dgm:pt>
    <dgm:pt modelId="{E5EAADAE-AF70-40D2-9A2C-93470CECF022}" type="parTrans" cxnId="{25F05B4C-2DF8-40AA-A257-042D91DA053D}">
      <dgm:prSet/>
      <dgm:spPr/>
      <dgm:t>
        <a:bodyPr/>
        <a:lstStyle/>
        <a:p>
          <a:endParaRPr lang="ru-RU"/>
        </a:p>
      </dgm:t>
    </dgm:pt>
    <dgm:pt modelId="{526A8DB0-DE51-439C-85B6-734DFC1DD0B8}" type="sibTrans" cxnId="{25F05B4C-2DF8-40AA-A257-042D91DA053D}">
      <dgm:prSet/>
      <dgm:spPr/>
      <dgm:t>
        <a:bodyPr/>
        <a:lstStyle/>
        <a:p>
          <a:endParaRPr lang="ru-RU"/>
        </a:p>
      </dgm:t>
    </dgm:pt>
    <dgm:pt modelId="{8FC5E40C-D423-4658-9D59-2CD61501DBE5}">
      <dgm:prSet custT="1"/>
      <dgm:spPr>
        <a:solidFill>
          <a:srgbClr val="C00000"/>
        </a:solidFill>
      </dgm:spPr>
      <dgm:t>
        <a:bodyPr/>
        <a:lstStyle/>
        <a:p>
          <a:pPr rtl="0"/>
          <a:r>
            <a:rPr lang="en-US" sz="1600" b="1" dirty="0">
              <a:latin typeface="Times New Roman" panose="02020603050405020304" pitchFamily="18" charset="0"/>
              <a:cs typeface="Times New Roman" panose="02020603050405020304" pitchFamily="18" charset="0"/>
            </a:rPr>
            <a:t>Institutional Evaluation Procedure</a:t>
          </a:r>
          <a:endParaRPr lang="ru-RU" sz="1600" dirty="0">
            <a:latin typeface="Times New Roman" panose="02020603050405020304" pitchFamily="18" charset="0"/>
            <a:cs typeface="Times New Roman" panose="02020603050405020304" pitchFamily="18" charset="0"/>
          </a:endParaRPr>
        </a:p>
      </dgm:t>
    </dgm:pt>
    <dgm:pt modelId="{902A63A7-CD09-464F-8D31-73DA8759958E}" type="parTrans" cxnId="{46ED4B4D-613D-445C-B0DC-72B53A85DB98}">
      <dgm:prSet/>
      <dgm:spPr/>
      <dgm:t>
        <a:bodyPr/>
        <a:lstStyle/>
        <a:p>
          <a:endParaRPr lang="ru-RU"/>
        </a:p>
      </dgm:t>
    </dgm:pt>
    <dgm:pt modelId="{4DAC8710-ADF4-4EDA-94D5-C93C82DAF581}" type="sibTrans" cxnId="{46ED4B4D-613D-445C-B0DC-72B53A85DB98}">
      <dgm:prSet/>
      <dgm:spPr/>
      <dgm:t>
        <a:bodyPr/>
        <a:lstStyle/>
        <a:p>
          <a:endParaRPr lang="ru-RU"/>
        </a:p>
      </dgm:t>
    </dgm:pt>
    <dgm:pt modelId="{6259F773-31D8-4574-B642-32EABB57A079}" type="pres">
      <dgm:prSet presAssocID="{258FBDE5-4BF5-43EF-B708-BBDFCF71E1DA}" presName="Name0" presStyleCnt="0">
        <dgm:presLayoutVars>
          <dgm:dir/>
          <dgm:resizeHandles val="exact"/>
        </dgm:presLayoutVars>
      </dgm:prSet>
      <dgm:spPr/>
    </dgm:pt>
    <dgm:pt modelId="{5C409538-11D8-40B0-B1C6-81B9DC786BC6}" type="pres">
      <dgm:prSet presAssocID="{258FBDE5-4BF5-43EF-B708-BBDFCF71E1DA}" presName="fgShape" presStyleLbl="fgShp" presStyleIdx="0" presStyleCnt="1" custScaleX="97338" custScaleY="61058" custLinFactY="21769" custLinFactNeighborX="-1003" custLinFactNeighborY="100000"/>
      <dgm:spPr/>
    </dgm:pt>
    <dgm:pt modelId="{6067E8FF-DCD8-48E3-9078-114A24E6AF6C}" type="pres">
      <dgm:prSet presAssocID="{258FBDE5-4BF5-43EF-B708-BBDFCF71E1DA}" presName="linComp" presStyleCnt="0"/>
      <dgm:spPr/>
    </dgm:pt>
    <dgm:pt modelId="{FAA33DF1-4DD1-4475-A6DA-00CD1552E486}" type="pres">
      <dgm:prSet presAssocID="{FAA51780-1859-4208-86BF-AA1ABC8C693F}" presName="compNode" presStyleCnt="0"/>
      <dgm:spPr/>
    </dgm:pt>
    <dgm:pt modelId="{5F0B803E-56A5-4CB2-8F20-CCD77671F16A}" type="pres">
      <dgm:prSet presAssocID="{FAA51780-1859-4208-86BF-AA1ABC8C693F}" presName="bkgdShape" presStyleLbl="node1" presStyleIdx="0" presStyleCnt="3"/>
      <dgm:spPr/>
    </dgm:pt>
    <dgm:pt modelId="{A8B05EA3-967C-47E3-BD7A-050482DC6AC9}" type="pres">
      <dgm:prSet presAssocID="{FAA51780-1859-4208-86BF-AA1ABC8C693F}" presName="nodeTx" presStyleLbl="node1" presStyleIdx="0" presStyleCnt="3">
        <dgm:presLayoutVars>
          <dgm:bulletEnabled val="1"/>
        </dgm:presLayoutVars>
      </dgm:prSet>
      <dgm:spPr/>
    </dgm:pt>
    <dgm:pt modelId="{6CA29A3D-0129-4D4F-AA11-88818BF5E80B}" type="pres">
      <dgm:prSet presAssocID="{FAA51780-1859-4208-86BF-AA1ABC8C693F}" presName="invisiNode" presStyleLbl="node1" presStyleIdx="0" presStyleCnt="3"/>
      <dgm:spPr/>
    </dgm:pt>
    <dgm:pt modelId="{6D298E1D-4BA9-4F53-BDFD-0F6BEA51683A}" type="pres">
      <dgm:prSet presAssocID="{FAA51780-1859-4208-86BF-AA1ABC8C693F}" presName="imagNode" presStyleLbl="fgImgPlace1" presStyleIdx="0" presStyleCnt="3" custLinFactNeighborX="-6310" custLinFactNeighborY="-19799"/>
      <dgm:spPr>
        <a:blipFill rotWithShape="1">
          <a:blip xmlns:r="http://schemas.openxmlformats.org/officeDocument/2006/relationships" r:embed="rId1"/>
          <a:stretch>
            <a:fillRect/>
          </a:stretch>
        </a:blipFill>
      </dgm:spPr>
    </dgm:pt>
    <dgm:pt modelId="{DBF9484C-F01E-4CF3-9838-ACA13887402D}" type="pres">
      <dgm:prSet presAssocID="{AB4DDF1D-7F38-4EC3-8646-4BF786CB4BAB}" presName="sibTrans" presStyleLbl="sibTrans2D1" presStyleIdx="0" presStyleCnt="0"/>
      <dgm:spPr/>
    </dgm:pt>
    <dgm:pt modelId="{FA7B9270-2A9B-4781-BA09-A4B13B1590DE}" type="pres">
      <dgm:prSet presAssocID="{64633D56-1F59-42CB-838A-FD46C332F9F6}" presName="compNode" presStyleCnt="0"/>
      <dgm:spPr/>
    </dgm:pt>
    <dgm:pt modelId="{62F0F7DC-69CE-4D40-A8E9-6DF6727572AF}" type="pres">
      <dgm:prSet presAssocID="{64633D56-1F59-42CB-838A-FD46C332F9F6}" presName="bkgdShape" presStyleLbl="node1" presStyleIdx="1" presStyleCnt="3" custLinFactNeighborX="4081" custLinFactNeighborY="-408"/>
      <dgm:spPr/>
    </dgm:pt>
    <dgm:pt modelId="{2E517658-0562-4749-81B1-5C45F58B407A}" type="pres">
      <dgm:prSet presAssocID="{64633D56-1F59-42CB-838A-FD46C332F9F6}" presName="nodeTx" presStyleLbl="node1" presStyleIdx="1" presStyleCnt="3">
        <dgm:presLayoutVars>
          <dgm:bulletEnabled val="1"/>
        </dgm:presLayoutVars>
      </dgm:prSet>
      <dgm:spPr/>
    </dgm:pt>
    <dgm:pt modelId="{A307620D-49DE-4624-8A6F-2B43FF7D7DC7}" type="pres">
      <dgm:prSet presAssocID="{64633D56-1F59-42CB-838A-FD46C332F9F6}" presName="invisiNode" presStyleLbl="node1" presStyleIdx="1" presStyleCnt="3"/>
      <dgm:spPr/>
    </dgm:pt>
    <dgm:pt modelId="{C9A1EBFF-1253-4419-AC50-1604C12B5C0D}" type="pres">
      <dgm:prSet presAssocID="{64633D56-1F59-42CB-838A-FD46C332F9F6}" presName="imagNode" presStyleLbl="fgImgPlace1" presStyleIdx="1" presStyleCnt="3" custLinFactNeighborX="8044" custLinFactNeighborY="-18018"/>
      <dgm:spPr>
        <a:blipFill rotWithShape="1">
          <a:blip xmlns:r="http://schemas.openxmlformats.org/officeDocument/2006/relationships" r:embed="rId1"/>
          <a:stretch>
            <a:fillRect/>
          </a:stretch>
        </a:blipFill>
      </dgm:spPr>
    </dgm:pt>
    <dgm:pt modelId="{FF7339D9-B3A5-4967-BB69-B82DF02509BE}" type="pres">
      <dgm:prSet presAssocID="{526A8DB0-DE51-439C-85B6-734DFC1DD0B8}" presName="sibTrans" presStyleLbl="sibTrans2D1" presStyleIdx="0" presStyleCnt="0"/>
      <dgm:spPr/>
    </dgm:pt>
    <dgm:pt modelId="{54CC7609-F519-4A52-A66D-320F05CD758C}" type="pres">
      <dgm:prSet presAssocID="{8FC5E40C-D423-4658-9D59-2CD61501DBE5}" presName="compNode" presStyleCnt="0"/>
      <dgm:spPr/>
    </dgm:pt>
    <dgm:pt modelId="{B8736868-B2C0-41A6-BE96-13F229396288}" type="pres">
      <dgm:prSet presAssocID="{8FC5E40C-D423-4658-9D59-2CD61501DBE5}" presName="bkgdShape" presStyleLbl="node1" presStyleIdx="2" presStyleCnt="3" custLinFactNeighborX="87577"/>
      <dgm:spPr/>
    </dgm:pt>
    <dgm:pt modelId="{7AB4A115-7306-4EA8-9615-70D76C0E492F}" type="pres">
      <dgm:prSet presAssocID="{8FC5E40C-D423-4658-9D59-2CD61501DBE5}" presName="nodeTx" presStyleLbl="node1" presStyleIdx="2" presStyleCnt="3">
        <dgm:presLayoutVars>
          <dgm:bulletEnabled val="1"/>
        </dgm:presLayoutVars>
      </dgm:prSet>
      <dgm:spPr/>
    </dgm:pt>
    <dgm:pt modelId="{50371CB8-6BE9-4831-B561-554C5D167346}" type="pres">
      <dgm:prSet presAssocID="{8FC5E40C-D423-4658-9D59-2CD61501DBE5}" presName="invisiNode" presStyleLbl="node1" presStyleIdx="2" presStyleCnt="3"/>
      <dgm:spPr/>
    </dgm:pt>
    <dgm:pt modelId="{B2FA4BB5-2361-45D1-852C-53C09A5C8E8D}" type="pres">
      <dgm:prSet presAssocID="{8FC5E40C-D423-4658-9D59-2CD61501DBE5}" presName="imagNode" presStyleLbl="fgImgPlace1" presStyleIdx="2" presStyleCnt="3"/>
      <dgm:spPr>
        <a:blipFill rotWithShape="1">
          <a:blip xmlns:r="http://schemas.openxmlformats.org/officeDocument/2006/relationships" r:embed="rId1"/>
          <a:stretch>
            <a:fillRect/>
          </a:stretch>
        </a:blipFill>
      </dgm:spPr>
    </dgm:pt>
  </dgm:ptLst>
  <dgm:cxnLst>
    <dgm:cxn modelId="{AF694D26-1224-4E33-A2F7-2CF1EE629308}" type="presOf" srcId="{64633D56-1F59-42CB-838A-FD46C332F9F6}" destId="{62F0F7DC-69CE-4D40-A8E9-6DF6727572AF}" srcOrd="0" destOrd="0" presId="urn:microsoft.com/office/officeart/2005/8/layout/hList7#2"/>
    <dgm:cxn modelId="{F084EA2A-6505-440C-ACF8-6199FDD93E94}" type="presOf" srcId="{64633D56-1F59-42CB-838A-FD46C332F9F6}" destId="{2E517658-0562-4749-81B1-5C45F58B407A}" srcOrd="1" destOrd="0" presId="urn:microsoft.com/office/officeart/2005/8/layout/hList7#2"/>
    <dgm:cxn modelId="{B6E01F33-E830-48F0-A8DD-B97595437241}" type="presOf" srcId="{8FC5E40C-D423-4658-9D59-2CD61501DBE5}" destId="{7AB4A115-7306-4EA8-9615-70D76C0E492F}" srcOrd="1" destOrd="0" presId="urn:microsoft.com/office/officeart/2005/8/layout/hList7#2"/>
    <dgm:cxn modelId="{D9E2693A-2379-43FB-9FA5-6829E11B7B58}" srcId="{258FBDE5-4BF5-43EF-B708-BBDFCF71E1DA}" destId="{FAA51780-1859-4208-86BF-AA1ABC8C693F}" srcOrd="0" destOrd="0" parTransId="{0624AAC0-DA07-4B4E-993B-C117B5949338}" sibTransId="{AB4DDF1D-7F38-4EC3-8646-4BF786CB4BAB}"/>
    <dgm:cxn modelId="{3D2A943B-BAAD-4006-8C34-BD00F9147D22}" type="presOf" srcId="{258FBDE5-4BF5-43EF-B708-BBDFCF71E1DA}" destId="{6259F773-31D8-4574-B642-32EABB57A079}" srcOrd="0" destOrd="0" presId="urn:microsoft.com/office/officeart/2005/8/layout/hList7#2"/>
    <dgm:cxn modelId="{FFB1CF63-A614-4D97-A2B9-18756FFA196E}" type="presOf" srcId="{FAA51780-1859-4208-86BF-AA1ABC8C693F}" destId="{5F0B803E-56A5-4CB2-8F20-CCD77671F16A}" srcOrd="0" destOrd="0" presId="urn:microsoft.com/office/officeart/2005/8/layout/hList7#2"/>
    <dgm:cxn modelId="{88B4F363-2673-4885-B2BE-E0937EEFD41E}" type="presOf" srcId="{AB4DDF1D-7F38-4EC3-8646-4BF786CB4BAB}" destId="{DBF9484C-F01E-4CF3-9838-ACA13887402D}" srcOrd="0" destOrd="0" presId="urn:microsoft.com/office/officeart/2005/8/layout/hList7#2"/>
    <dgm:cxn modelId="{16524047-1F83-4D00-8157-1CB3BB9875A2}" type="presOf" srcId="{FAA51780-1859-4208-86BF-AA1ABC8C693F}" destId="{A8B05EA3-967C-47E3-BD7A-050482DC6AC9}" srcOrd="1" destOrd="0" presId="urn:microsoft.com/office/officeart/2005/8/layout/hList7#2"/>
    <dgm:cxn modelId="{25F05B4C-2DF8-40AA-A257-042D91DA053D}" srcId="{258FBDE5-4BF5-43EF-B708-BBDFCF71E1DA}" destId="{64633D56-1F59-42CB-838A-FD46C332F9F6}" srcOrd="1" destOrd="0" parTransId="{E5EAADAE-AF70-40D2-9A2C-93470CECF022}" sibTransId="{526A8DB0-DE51-439C-85B6-734DFC1DD0B8}"/>
    <dgm:cxn modelId="{46ED4B4D-613D-445C-B0DC-72B53A85DB98}" srcId="{258FBDE5-4BF5-43EF-B708-BBDFCF71E1DA}" destId="{8FC5E40C-D423-4658-9D59-2CD61501DBE5}" srcOrd="2" destOrd="0" parTransId="{902A63A7-CD09-464F-8D31-73DA8759958E}" sibTransId="{4DAC8710-ADF4-4EDA-94D5-C93C82DAF581}"/>
    <dgm:cxn modelId="{1BCED379-2FFD-49B9-8784-A5B9C2AAA158}" type="presOf" srcId="{526A8DB0-DE51-439C-85B6-734DFC1DD0B8}" destId="{FF7339D9-B3A5-4967-BB69-B82DF02509BE}" srcOrd="0" destOrd="0" presId="urn:microsoft.com/office/officeart/2005/8/layout/hList7#2"/>
    <dgm:cxn modelId="{F1CCF57C-7D96-437F-8288-434544708CED}" type="presOf" srcId="{8FC5E40C-D423-4658-9D59-2CD61501DBE5}" destId="{B8736868-B2C0-41A6-BE96-13F229396288}" srcOrd="0" destOrd="0" presId="urn:microsoft.com/office/officeart/2005/8/layout/hList7#2"/>
    <dgm:cxn modelId="{CDAF5782-2BD0-4B68-9789-DF901E48DDF9}" type="presParOf" srcId="{6259F773-31D8-4574-B642-32EABB57A079}" destId="{5C409538-11D8-40B0-B1C6-81B9DC786BC6}" srcOrd="0" destOrd="0" presId="urn:microsoft.com/office/officeart/2005/8/layout/hList7#2"/>
    <dgm:cxn modelId="{3049D557-380E-4491-BF73-C118DF05B1C5}" type="presParOf" srcId="{6259F773-31D8-4574-B642-32EABB57A079}" destId="{6067E8FF-DCD8-48E3-9078-114A24E6AF6C}" srcOrd="1" destOrd="0" presId="urn:microsoft.com/office/officeart/2005/8/layout/hList7#2"/>
    <dgm:cxn modelId="{9CC3976E-AD05-4AA1-8688-1C163BC87FF2}" type="presParOf" srcId="{6067E8FF-DCD8-48E3-9078-114A24E6AF6C}" destId="{FAA33DF1-4DD1-4475-A6DA-00CD1552E486}" srcOrd="0" destOrd="0" presId="urn:microsoft.com/office/officeart/2005/8/layout/hList7#2"/>
    <dgm:cxn modelId="{0BAACFC4-9AC2-4D9B-825B-23831F372BEF}" type="presParOf" srcId="{FAA33DF1-4DD1-4475-A6DA-00CD1552E486}" destId="{5F0B803E-56A5-4CB2-8F20-CCD77671F16A}" srcOrd="0" destOrd="0" presId="urn:microsoft.com/office/officeart/2005/8/layout/hList7#2"/>
    <dgm:cxn modelId="{8A12B4C1-D092-42F3-A98B-66E0C2F75FA0}" type="presParOf" srcId="{FAA33DF1-4DD1-4475-A6DA-00CD1552E486}" destId="{A8B05EA3-967C-47E3-BD7A-050482DC6AC9}" srcOrd="1" destOrd="0" presId="urn:microsoft.com/office/officeart/2005/8/layout/hList7#2"/>
    <dgm:cxn modelId="{FFD4F99E-E91A-4E0C-BFA8-772EF1B9E3CB}" type="presParOf" srcId="{FAA33DF1-4DD1-4475-A6DA-00CD1552E486}" destId="{6CA29A3D-0129-4D4F-AA11-88818BF5E80B}" srcOrd="2" destOrd="0" presId="urn:microsoft.com/office/officeart/2005/8/layout/hList7#2"/>
    <dgm:cxn modelId="{B2DB99CB-C310-450C-9653-D33E13F03939}" type="presParOf" srcId="{FAA33DF1-4DD1-4475-A6DA-00CD1552E486}" destId="{6D298E1D-4BA9-4F53-BDFD-0F6BEA51683A}" srcOrd="3" destOrd="0" presId="urn:microsoft.com/office/officeart/2005/8/layout/hList7#2"/>
    <dgm:cxn modelId="{465A7A39-280B-472A-A560-8E9ECBA7D2A1}" type="presParOf" srcId="{6067E8FF-DCD8-48E3-9078-114A24E6AF6C}" destId="{DBF9484C-F01E-4CF3-9838-ACA13887402D}" srcOrd="1" destOrd="0" presId="urn:microsoft.com/office/officeart/2005/8/layout/hList7#2"/>
    <dgm:cxn modelId="{5DF52717-3966-4D99-90B9-4E4279DD6264}" type="presParOf" srcId="{6067E8FF-DCD8-48E3-9078-114A24E6AF6C}" destId="{FA7B9270-2A9B-4781-BA09-A4B13B1590DE}" srcOrd="2" destOrd="0" presId="urn:microsoft.com/office/officeart/2005/8/layout/hList7#2"/>
    <dgm:cxn modelId="{C1EB047E-48A9-40E1-91A5-EE37490272DE}" type="presParOf" srcId="{FA7B9270-2A9B-4781-BA09-A4B13B1590DE}" destId="{62F0F7DC-69CE-4D40-A8E9-6DF6727572AF}" srcOrd="0" destOrd="0" presId="urn:microsoft.com/office/officeart/2005/8/layout/hList7#2"/>
    <dgm:cxn modelId="{B571F421-0969-4A6C-8EB3-4FC813092AAE}" type="presParOf" srcId="{FA7B9270-2A9B-4781-BA09-A4B13B1590DE}" destId="{2E517658-0562-4749-81B1-5C45F58B407A}" srcOrd="1" destOrd="0" presId="urn:microsoft.com/office/officeart/2005/8/layout/hList7#2"/>
    <dgm:cxn modelId="{588B65F9-3410-4641-8D1A-60EA2FF13471}" type="presParOf" srcId="{FA7B9270-2A9B-4781-BA09-A4B13B1590DE}" destId="{A307620D-49DE-4624-8A6F-2B43FF7D7DC7}" srcOrd="2" destOrd="0" presId="urn:microsoft.com/office/officeart/2005/8/layout/hList7#2"/>
    <dgm:cxn modelId="{F472C3E9-CDA4-4C82-B690-E457C9F123D9}" type="presParOf" srcId="{FA7B9270-2A9B-4781-BA09-A4B13B1590DE}" destId="{C9A1EBFF-1253-4419-AC50-1604C12B5C0D}" srcOrd="3" destOrd="0" presId="urn:microsoft.com/office/officeart/2005/8/layout/hList7#2"/>
    <dgm:cxn modelId="{0F700A0D-F92D-4B71-BE0D-0D230FA425B4}" type="presParOf" srcId="{6067E8FF-DCD8-48E3-9078-114A24E6AF6C}" destId="{FF7339D9-B3A5-4967-BB69-B82DF02509BE}" srcOrd="3" destOrd="0" presId="urn:microsoft.com/office/officeart/2005/8/layout/hList7#2"/>
    <dgm:cxn modelId="{5C67366C-DBEC-4DF0-BD36-6813758FAA0C}" type="presParOf" srcId="{6067E8FF-DCD8-48E3-9078-114A24E6AF6C}" destId="{54CC7609-F519-4A52-A66D-320F05CD758C}" srcOrd="4" destOrd="0" presId="urn:microsoft.com/office/officeart/2005/8/layout/hList7#2"/>
    <dgm:cxn modelId="{52B67E2A-30F1-40A3-84C0-7D883B93CA4B}" type="presParOf" srcId="{54CC7609-F519-4A52-A66D-320F05CD758C}" destId="{B8736868-B2C0-41A6-BE96-13F229396288}" srcOrd="0" destOrd="0" presId="urn:microsoft.com/office/officeart/2005/8/layout/hList7#2"/>
    <dgm:cxn modelId="{C179843D-5E6E-41BB-927F-5F7CD96CE399}" type="presParOf" srcId="{54CC7609-F519-4A52-A66D-320F05CD758C}" destId="{7AB4A115-7306-4EA8-9615-70D76C0E492F}" srcOrd="1" destOrd="0" presId="urn:microsoft.com/office/officeart/2005/8/layout/hList7#2"/>
    <dgm:cxn modelId="{D303AAD7-E46C-4CC6-9896-EF672D395109}" type="presParOf" srcId="{54CC7609-F519-4A52-A66D-320F05CD758C}" destId="{50371CB8-6BE9-4831-B561-554C5D167346}" srcOrd="2" destOrd="0" presId="urn:microsoft.com/office/officeart/2005/8/layout/hList7#2"/>
    <dgm:cxn modelId="{B0AA4127-ABAE-44E0-90CC-C07C330B22BB}" type="presParOf" srcId="{54CC7609-F519-4A52-A66D-320F05CD758C}" destId="{B2FA4BB5-2361-45D1-852C-53C09A5C8E8D}" srcOrd="3" destOrd="0" presId="urn:microsoft.com/office/officeart/2005/8/layout/hList7#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A9DFFE70-5611-41E5-B1B7-EE0011AA0935}"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ru-RU"/>
        </a:p>
      </dgm:t>
    </dgm:pt>
    <dgm:pt modelId="{2C1A6A6F-BDB3-43D7-A777-14927FD7C248}">
      <dgm:prSet custT="1"/>
      <dgm:spPr>
        <a:solidFill>
          <a:schemeClr val="accent2">
            <a:lumMod val="40000"/>
            <a:lumOff val="60000"/>
          </a:schemeClr>
        </a:solidFill>
      </dgm:spPr>
      <dgm:t>
        <a:bodyPr/>
        <a:lstStyle/>
        <a:p>
          <a:pPr algn="ctr" rtl="0"/>
          <a:r>
            <a:rPr lang="en-US" sz="2400" dirty="0">
              <a:solidFill>
                <a:srgbClr val="002060"/>
              </a:solidFill>
              <a:latin typeface="Times New Roman" panose="02020603050405020304" pitchFamily="18" charset="0"/>
              <a:cs typeface="Times New Roman" panose="02020603050405020304" pitchFamily="18" charset="0"/>
            </a:rPr>
            <a:t>•	expanding the Agency's </a:t>
          </a:r>
          <a:r>
            <a:rPr lang="en-US" sz="2400" b="1" dirty="0">
              <a:solidFill>
                <a:srgbClr val="002060"/>
              </a:solidFill>
              <a:latin typeface="Times New Roman" panose="02020603050405020304" pitchFamily="18" charset="0"/>
              <a:cs typeface="Times New Roman" panose="02020603050405020304" pitchFamily="18" charset="0"/>
            </a:rPr>
            <a:t>international presence</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90687D97-A999-49E4-9861-E1759BD9995C}" type="parTrans" cxnId="{863C1A82-E913-4E05-A1B7-0D73904A8EB8}">
      <dgm:prSet/>
      <dgm:spPr/>
      <dgm:t>
        <a:bodyPr/>
        <a:lstStyle/>
        <a:p>
          <a:endParaRPr lang="ru-RU"/>
        </a:p>
      </dgm:t>
    </dgm:pt>
    <dgm:pt modelId="{811E9E46-2207-459B-903C-0F7F98D1D423}" type="sibTrans" cxnId="{863C1A82-E913-4E05-A1B7-0D73904A8EB8}">
      <dgm:prSet/>
      <dgm:spPr/>
      <dgm:t>
        <a:bodyPr/>
        <a:lstStyle/>
        <a:p>
          <a:endParaRPr lang="ru-RU"/>
        </a:p>
      </dgm:t>
    </dgm:pt>
    <dgm:pt modelId="{7BB2057A-6FDD-48F5-89EB-F4B38F907EB3}">
      <dgm:prSet custT="1"/>
      <dgm:spPr>
        <a:solidFill>
          <a:schemeClr val="accent2">
            <a:lumMod val="40000"/>
            <a:lumOff val="60000"/>
          </a:schemeClr>
        </a:solidFill>
      </dgm:spPr>
      <dgm:t>
        <a:bodyPr/>
        <a:lstStyle/>
        <a:p>
          <a:pPr algn="ctr" rtl="0"/>
          <a:r>
            <a:rPr lang="en-US" sz="2000" dirty="0">
              <a:solidFill>
                <a:srgbClr val="002060"/>
              </a:solidFill>
              <a:latin typeface="Times New Roman" panose="02020603050405020304" pitchFamily="18" charset="0"/>
              <a:cs typeface="Times New Roman" panose="02020603050405020304" pitchFamily="18" charset="0"/>
            </a:rPr>
            <a:t>•	strengthening</a:t>
          </a:r>
          <a:r>
            <a:rPr lang="en-US" sz="2000" b="1" dirty="0">
              <a:solidFill>
                <a:srgbClr val="002060"/>
              </a:solidFill>
              <a:latin typeface="Times New Roman" panose="02020603050405020304" pitchFamily="18" charset="0"/>
              <a:cs typeface="Times New Roman" panose="02020603050405020304" pitchFamily="18" charset="0"/>
            </a:rPr>
            <a:t> external communication</a:t>
          </a:r>
          <a:r>
            <a:rPr lang="en-US" sz="2000" dirty="0">
              <a:solidFill>
                <a:srgbClr val="002060"/>
              </a:solidFill>
              <a:latin typeface="Times New Roman" panose="02020603050405020304" pitchFamily="18" charset="0"/>
              <a:cs typeface="Times New Roman" panose="02020603050405020304" pitchFamily="18" charset="0"/>
            </a:rPr>
            <a:t>, coverage of the media and society with objective information in order to build trust</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110FAB7B-779A-4447-8CB3-DDFF4787050D}" type="parTrans" cxnId="{7F653C0C-9206-4D14-8716-1F73C53FA4F1}">
      <dgm:prSet/>
      <dgm:spPr/>
      <dgm:t>
        <a:bodyPr/>
        <a:lstStyle/>
        <a:p>
          <a:endParaRPr lang="ru-RU"/>
        </a:p>
      </dgm:t>
    </dgm:pt>
    <dgm:pt modelId="{4895E471-52B8-48ED-B6CE-285A8B084C84}" type="sibTrans" cxnId="{7F653C0C-9206-4D14-8716-1F73C53FA4F1}">
      <dgm:prSet/>
      <dgm:spPr/>
      <dgm:t>
        <a:bodyPr/>
        <a:lstStyle/>
        <a:p>
          <a:endParaRPr lang="ru-RU"/>
        </a:p>
      </dgm:t>
    </dgm:pt>
    <dgm:pt modelId="{B45F0A37-F400-4688-85B7-20A6E7DC9A7E}">
      <dgm:prSet custT="1"/>
      <dgm:spPr>
        <a:solidFill>
          <a:schemeClr val="accent2">
            <a:lumMod val="40000"/>
            <a:lumOff val="60000"/>
          </a:schemeClr>
        </a:solidFill>
      </dgm:spPr>
      <dgm:t>
        <a:bodyPr/>
        <a:lstStyle/>
        <a:p>
          <a:pPr algn="ctr" rtl="0"/>
          <a:r>
            <a:rPr lang="en-US" sz="2000" dirty="0">
              <a:solidFill>
                <a:srgbClr val="002060"/>
              </a:solidFill>
              <a:latin typeface="Times New Roman" panose="02020603050405020304" pitchFamily="18" charset="0"/>
              <a:cs typeface="Times New Roman" panose="02020603050405020304" pitchFamily="18" charset="0"/>
            </a:rPr>
            <a:t>•	improving </a:t>
          </a:r>
          <a:r>
            <a:rPr lang="en-US" sz="2000" b="1" dirty="0">
              <a:solidFill>
                <a:srgbClr val="002060"/>
              </a:solidFill>
              <a:latin typeface="Times New Roman" panose="02020603050405020304" pitchFamily="18" charset="0"/>
              <a:cs typeface="Times New Roman" panose="02020603050405020304" pitchFamily="18" charset="0"/>
            </a:rPr>
            <a:t>internal communication</a:t>
          </a:r>
          <a:r>
            <a:rPr lang="en-US" sz="2000" dirty="0">
              <a:solidFill>
                <a:srgbClr val="002060"/>
              </a:solidFill>
              <a:latin typeface="Times New Roman" panose="02020603050405020304" pitchFamily="18" charset="0"/>
              <a:cs typeface="Times New Roman" panose="02020603050405020304" pitchFamily="18" charset="0"/>
            </a:rPr>
            <a:t>, which provides useful and cross-cutting information for different departments</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7BD4B139-CB06-490D-94D7-991EB8616707}" type="parTrans" cxnId="{04E98872-0F43-4416-958B-524738131014}">
      <dgm:prSet/>
      <dgm:spPr/>
      <dgm:t>
        <a:bodyPr/>
        <a:lstStyle/>
        <a:p>
          <a:endParaRPr lang="ru-RU"/>
        </a:p>
      </dgm:t>
    </dgm:pt>
    <dgm:pt modelId="{76F15C20-F6F0-42D3-A43A-449F0D22D118}" type="sibTrans" cxnId="{04E98872-0F43-4416-958B-524738131014}">
      <dgm:prSet/>
      <dgm:spPr/>
      <dgm:t>
        <a:bodyPr/>
        <a:lstStyle/>
        <a:p>
          <a:endParaRPr lang="ru-RU"/>
        </a:p>
      </dgm:t>
    </dgm:pt>
    <dgm:pt modelId="{DE33283F-60B8-4859-A93F-D89B0961D174}">
      <dgm:prSet custT="1"/>
      <dgm:spPr>
        <a:solidFill>
          <a:schemeClr val="accent2">
            <a:lumMod val="40000"/>
            <a:lumOff val="60000"/>
          </a:schemeClr>
        </a:solidFill>
      </dgm:spPr>
      <dgm:t>
        <a:bodyPr/>
        <a:lstStyle/>
        <a:p>
          <a:pPr algn="ctr" rtl="0"/>
          <a:r>
            <a:rPr lang="en-US" sz="2000" b="1" dirty="0">
              <a:solidFill>
                <a:srgbClr val="002060"/>
              </a:solidFill>
              <a:latin typeface="Times New Roman" panose="02020603050405020304" pitchFamily="18" charset="0"/>
              <a:cs typeface="Times New Roman" panose="02020603050405020304" pitchFamily="18" charset="0"/>
            </a:rPr>
            <a:t>•	strengthening the ANECA team </a:t>
          </a:r>
          <a:r>
            <a:rPr lang="en-US" sz="2000" b="0" dirty="0">
              <a:solidFill>
                <a:srgbClr val="002060"/>
              </a:solidFill>
              <a:latin typeface="Times New Roman" panose="02020603050405020304" pitchFamily="18" charset="0"/>
              <a:cs typeface="Times New Roman" panose="02020603050405020304" pitchFamily="18" charset="0"/>
            </a:rPr>
            <a:t>by promoting its development, motivation and efficiency</a:t>
          </a:r>
          <a:endParaRPr lang="ru-RU" sz="2000" b="0" dirty="0">
            <a:solidFill>
              <a:srgbClr val="002060"/>
            </a:solidFill>
            <a:latin typeface="Times New Roman" panose="02020603050405020304" pitchFamily="18" charset="0"/>
            <a:cs typeface="Times New Roman" panose="02020603050405020304" pitchFamily="18" charset="0"/>
          </a:endParaRPr>
        </a:p>
      </dgm:t>
    </dgm:pt>
    <dgm:pt modelId="{CA714288-706C-480C-80B5-7C4A582B24B7}" type="parTrans" cxnId="{4ACF2047-ADAF-4759-9E54-74AFB5496F8A}">
      <dgm:prSet/>
      <dgm:spPr/>
      <dgm:t>
        <a:bodyPr/>
        <a:lstStyle/>
        <a:p>
          <a:endParaRPr lang="ru-RU"/>
        </a:p>
      </dgm:t>
    </dgm:pt>
    <dgm:pt modelId="{7FB79E6A-11DB-4FF9-9DD0-C339F852655A}" type="sibTrans" cxnId="{4ACF2047-ADAF-4759-9E54-74AFB5496F8A}">
      <dgm:prSet/>
      <dgm:spPr/>
      <dgm:t>
        <a:bodyPr/>
        <a:lstStyle/>
        <a:p>
          <a:endParaRPr lang="ru-RU"/>
        </a:p>
      </dgm:t>
    </dgm:pt>
    <dgm:pt modelId="{7218B4DF-E776-4BD9-A98E-11E8BAD5593F}" type="pres">
      <dgm:prSet presAssocID="{A9DFFE70-5611-41E5-B1B7-EE0011AA0935}" presName="linear" presStyleCnt="0">
        <dgm:presLayoutVars>
          <dgm:animLvl val="lvl"/>
          <dgm:resizeHandles val="exact"/>
        </dgm:presLayoutVars>
      </dgm:prSet>
      <dgm:spPr/>
    </dgm:pt>
    <dgm:pt modelId="{C7F50C74-D0BF-402B-8133-80625F3DC567}" type="pres">
      <dgm:prSet presAssocID="{2C1A6A6F-BDB3-43D7-A777-14927FD7C248}" presName="parentText" presStyleLbl="node1" presStyleIdx="0" presStyleCnt="4" custLinFactY="-17345" custLinFactNeighborX="658" custLinFactNeighborY="-100000">
        <dgm:presLayoutVars>
          <dgm:chMax val="0"/>
          <dgm:bulletEnabled val="1"/>
        </dgm:presLayoutVars>
      </dgm:prSet>
      <dgm:spPr/>
    </dgm:pt>
    <dgm:pt modelId="{D67FF5EE-B34B-4290-9EC6-80611316F4F7}" type="pres">
      <dgm:prSet presAssocID="{811E9E46-2207-459B-903C-0F7F98D1D423}" presName="spacer" presStyleCnt="0"/>
      <dgm:spPr/>
    </dgm:pt>
    <dgm:pt modelId="{2CEDEBBB-A5CF-4C2F-A18F-1D45C83E918F}" type="pres">
      <dgm:prSet presAssocID="{7BB2057A-6FDD-48F5-89EB-F4B38F907EB3}" presName="parentText" presStyleLbl="node1" presStyleIdx="1" presStyleCnt="4">
        <dgm:presLayoutVars>
          <dgm:chMax val="0"/>
          <dgm:bulletEnabled val="1"/>
        </dgm:presLayoutVars>
      </dgm:prSet>
      <dgm:spPr/>
    </dgm:pt>
    <dgm:pt modelId="{EA03C2F9-ED3A-4783-8029-BAF943E30E42}" type="pres">
      <dgm:prSet presAssocID="{4895E471-52B8-48ED-B6CE-285A8B084C84}" presName="spacer" presStyleCnt="0"/>
      <dgm:spPr/>
    </dgm:pt>
    <dgm:pt modelId="{986CEC47-ADC6-4D4B-9508-2AB5289F1FB9}" type="pres">
      <dgm:prSet presAssocID="{B45F0A37-F400-4688-85B7-20A6E7DC9A7E}" presName="parentText" presStyleLbl="node1" presStyleIdx="2" presStyleCnt="4">
        <dgm:presLayoutVars>
          <dgm:chMax val="0"/>
          <dgm:bulletEnabled val="1"/>
        </dgm:presLayoutVars>
      </dgm:prSet>
      <dgm:spPr/>
    </dgm:pt>
    <dgm:pt modelId="{8452A19F-5A19-4D24-8A4A-82013EC89B31}" type="pres">
      <dgm:prSet presAssocID="{76F15C20-F6F0-42D3-A43A-449F0D22D118}" presName="spacer" presStyleCnt="0"/>
      <dgm:spPr/>
    </dgm:pt>
    <dgm:pt modelId="{FDCC4AEB-AB5E-410A-A0B4-C3EFBC65C122}" type="pres">
      <dgm:prSet presAssocID="{DE33283F-60B8-4859-A93F-D89B0961D174}" presName="parentText" presStyleLbl="node1" presStyleIdx="3" presStyleCnt="4">
        <dgm:presLayoutVars>
          <dgm:chMax val="0"/>
          <dgm:bulletEnabled val="1"/>
        </dgm:presLayoutVars>
      </dgm:prSet>
      <dgm:spPr/>
    </dgm:pt>
  </dgm:ptLst>
  <dgm:cxnLst>
    <dgm:cxn modelId="{7F653C0C-9206-4D14-8716-1F73C53FA4F1}" srcId="{A9DFFE70-5611-41E5-B1B7-EE0011AA0935}" destId="{7BB2057A-6FDD-48F5-89EB-F4B38F907EB3}" srcOrd="1" destOrd="0" parTransId="{110FAB7B-779A-4447-8CB3-DDFF4787050D}" sibTransId="{4895E471-52B8-48ED-B6CE-285A8B084C84}"/>
    <dgm:cxn modelId="{C9FC4212-3936-4BDC-A78E-4E8CCD251545}" type="presOf" srcId="{DE33283F-60B8-4859-A93F-D89B0961D174}" destId="{FDCC4AEB-AB5E-410A-A0B4-C3EFBC65C122}" srcOrd="0" destOrd="0" presId="urn:microsoft.com/office/officeart/2005/8/layout/vList2"/>
    <dgm:cxn modelId="{4ACF2047-ADAF-4759-9E54-74AFB5496F8A}" srcId="{A9DFFE70-5611-41E5-B1B7-EE0011AA0935}" destId="{DE33283F-60B8-4859-A93F-D89B0961D174}" srcOrd="3" destOrd="0" parTransId="{CA714288-706C-480C-80B5-7C4A582B24B7}" sibTransId="{7FB79E6A-11DB-4FF9-9DD0-C339F852655A}"/>
    <dgm:cxn modelId="{04E98872-0F43-4416-958B-524738131014}" srcId="{A9DFFE70-5611-41E5-B1B7-EE0011AA0935}" destId="{B45F0A37-F400-4688-85B7-20A6E7DC9A7E}" srcOrd="2" destOrd="0" parTransId="{7BD4B139-CB06-490D-94D7-991EB8616707}" sibTransId="{76F15C20-F6F0-42D3-A43A-449F0D22D118}"/>
    <dgm:cxn modelId="{863C1A82-E913-4E05-A1B7-0D73904A8EB8}" srcId="{A9DFFE70-5611-41E5-B1B7-EE0011AA0935}" destId="{2C1A6A6F-BDB3-43D7-A777-14927FD7C248}" srcOrd="0" destOrd="0" parTransId="{90687D97-A999-49E4-9861-E1759BD9995C}" sibTransId="{811E9E46-2207-459B-903C-0F7F98D1D423}"/>
    <dgm:cxn modelId="{1CBE14AA-3D1A-40D3-BD6F-C541DBD346FC}" type="presOf" srcId="{B45F0A37-F400-4688-85B7-20A6E7DC9A7E}" destId="{986CEC47-ADC6-4D4B-9508-2AB5289F1FB9}" srcOrd="0" destOrd="0" presId="urn:microsoft.com/office/officeart/2005/8/layout/vList2"/>
    <dgm:cxn modelId="{A46125B4-847A-4C49-AA43-229EA90712AF}" type="presOf" srcId="{2C1A6A6F-BDB3-43D7-A777-14927FD7C248}" destId="{C7F50C74-D0BF-402B-8133-80625F3DC567}" srcOrd="0" destOrd="0" presId="urn:microsoft.com/office/officeart/2005/8/layout/vList2"/>
    <dgm:cxn modelId="{963A31CC-E772-4D1F-BF9B-035D0A165E9D}" type="presOf" srcId="{A9DFFE70-5611-41E5-B1B7-EE0011AA0935}" destId="{7218B4DF-E776-4BD9-A98E-11E8BAD5593F}" srcOrd="0" destOrd="0" presId="urn:microsoft.com/office/officeart/2005/8/layout/vList2"/>
    <dgm:cxn modelId="{B36878D6-2DEF-4BA3-B42B-18667D16D456}" type="presOf" srcId="{7BB2057A-6FDD-48F5-89EB-F4B38F907EB3}" destId="{2CEDEBBB-A5CF-4C2F-A18F-1D45C83E918F}" srcOrd="0" destOrd="0" presId="urn:microsoft.com/office/officeart/2005/8/layout/vList2"/>
    <dgm:cxn modelId="{BDF86EE2-6A41-4E48-90B9-28CE538AE6C1}" type="presParOf" srcId="{7218B4DF-E776-4BD9-A98E-11E8BAD5593F}" destId="{C7F50C74-D0BF-402B-8133-80625F3DC567}" srcOrd="0" destOrd="0" presId="urn:microsoft.com/office/officeart/2005/8/layout/vList2"/>
    <dgm:cxn modelId="{6235323B-AEA3-4EEA-AA65-878A5FDFBC6D}" type="presParOf" srcId="{7218B4DF-E776-4BD9-A98E-11E8BAD5593F}" destId="{D67FF5EE-B34B-4290-9EC6-80611316F4F7}" srcOrd="1" destOrd="0" presId="urn:microsoft.com/office/officeart/2005/8/layout/vList2"/>
    <dgm:cxn modelId="{B76FAD48-98DC-46AB-AE6B-C822AC4DB058}" type="presParOf" srcId="{7218B4DF-E776-4BD9-A98E-11E8BAD5593F}" destId="{2CEDEBBB-A5CF-4C2F-A18F-1D45C83E918F}" srcOrd="2" destOrd="0" presId="urn:microsoft.com/office/officeart/2005/8/layout/vList2"/>
    <dgm:cxn modelId="{FA94B70C-CE51-4682-917B-C2EE9CDE8982}" type="presParOf" srcId="{7218B4DF-E776-4BD9-A98E-11E8BAD5593F}" destId="{EA03C2F9-ED3A-4783-8029-BAF943E30E42}" srcOrd="3" destOrd="0" presId="urn:microsoft.com/office/officeart/2005/8/layout/vList2"/>
    <dgm:cxn modelId="{FCD46804-18EC-4286-8786-14D92EF76D68}" type="presParOf" srcId="{7218B4DF-E776-4BD9-A98E-11E8BAD5593F}" destId="{986CEC47-ADC6-4D4B-9508-2AB5289F1FB9}" srcOrd="4" destOrd="0" presId="urn:microsoft.com/office/officeart/2005/8/layout/vList2"/>
    <dgm:cxn modelId="{38048AAF-D972-4531-AF74-A17F48581014}" type="presParOf" srcId="{7218B4DF-E776-4BD9-A98E-11E8BAD5593F}" destId="{8452A19F-5A19-4D24-8A4A-82013EC89B31}" srcOrd="5" destOrd="0" presId="urn:microsoft.com/office/officeart/2005/8/layout/vList2"/>
    <dgm:cxn modelId="{355D254A-0FB7-4974-B4D6-ADE16764123E}" type="presParOf" srcId="{7218B4DF-E776-4BD9-A98E-11E8BAD5593F}" destId="{FDCC4AEB-AB5E-410A-A0B4-C3EFBC65C122}" srcOrd="6"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848DEA08-7CDD-4296-8228-911A1A8A70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ACED3BB-9F84-4EEA-BBBC-A0E5B6F63E99}">
      <dgm:prSet custT="1"/>
      <dgm:spPr>
        <a:solidFill>
          <a:schemeClr val="accent2">
            <a:lumMod val="20000"/>
            <a:lumOff val="80000"/>
          </a:schemeClr>
        </a:solidFill>
      </dgm:spPr>
      <dgm:t>
        <a:bodyPr/>
        <a:lstStyle/>
        <a:p>
          <a:pPr rtl="0"/>
          <a:r>
            <a:rPr lang="en-US" sz="1800" b="1" dirty="0">
              <a:solidFill>
                <a:srgbClr val="002060"/>
              </a:solidFill>
              <a:latin typeface="Times New Roman" panose="02020603050405020304" pitchFamily="18" charset="0"/>
              <a:cs typeface="Times New Roman" panose="02020603050405020304" pitchFamily="18" charset="0"/>
            </a:rPr>
            <a:t>Recruitment program </a:t>
          </a:r>
          <a:r>
            <a:rPr lang="en-US" sz="1800" b="0" dirty="0">
              <a:solidFill>
                <a:srgbClr val="002060"/>
              </a:solidFill>
              <a:latin typeface="Times New Roman" panose="02020603050405020304" pitchFamily="18" charset="0"/>
              <a:cs typeface="Times New Roman" panose="02020603050405020304" pitchFamily="18" charset="0"/>
            </a:rPr>
            <a:t>for mandatory evaluation of academic and scientific activities of applicants for the positions of PhD assistant lecturers, PhD lecturers in public or private universities.</a:t>
          </a:r>
          <a:endParaRPr lang="ru-RU" sz="1800" b="0" dirty="0">
            <a:solidFill>
              <a:srgbClr val="002060"/>
            </a:solidFill>
            <a:latin typeface="Times New Roman" panose="02020603050405020304" pitchFamily="18" charset="0"/>
            <a:cs typeface="Times New Roman" panose="02020603050405020304" pitchFamily="18" charset="0"/>
          </a:endParaRPr>
        </a:p>
      </dgm:t>
    </dgm:pt>
    <dgm:pt modelId="{D3E807D9-3312-4B8A-9F43-A4FE3B7CDE56}" type="parTrans" cxnId="{23488B49-9586-46F1-827D-41A7CD10EDBD}">
      <dgm:prSet/>
      <dgm:spPr/>
      <dgm:t>
        <a:bodyPr/>
        <a:lstStyle/>
        <a:p>
          <a:endParaRPr lang="ru-RU"/>
        </a:p>
      </dgm:t>
    </dgm:pt>
    <dgm:pt modelId="{9FE90621-8F5F-418D-B82D-B68C5657DC30}" type="sibTrans" cxnId="{23488B49-9586-46F1-827D-41A7CD10EDBD}">
      <dgm:prSet/>
      <dgm:spPr/>
      <dgm:t>
        <a:bodyPr/>
        <a:lstStyle/>
        <a:p>
          <a:endParaRPr lang="ru-RU"/>
        </a:p>
      </dgm:t>
    </dgm:pt>
    <dgm:pt modelId="{3C080FF3-9B82-42D1-A8E8-59C04016EEA7}" type="pres">
      <dgm:prSet presAssocID="{848DEA08-7CDD-4296-8228-911A1A8A7034}" presName="linear" presStyleCnt="0">
        <dgm:presLayoutVars>
          <dgm:animLvl val="lvl"/>
          <dgm:resizeHandles val="exact"/>
        </dgm:presLayoutVars>
      </dgm:prSet>
      <dgm:spPr/>
    </dgm:pt>
    <dgm:pt modelId="{EA3C89FF-B913-48A6-8DE7-487F1A6E4493}" type="pres">
      <dgm:prSet presAssocID="{7ACED3BB-9F84-4EEA-BBBC-A0E5B6F63E99}" presName="parentText" presStyleLbl="node1" presStyleIdx="0" presStyleCnt="1" custLinFactNeighborY="0">
        <dgm:presLayoutVars>
          <dgm:chMax val="0"/>
          <dgm:bulletEnabled val="1"/>
        </dgm:presLayoutVars>
      </dgm:prSet>
      <dgm:spPr/>
    </dgm:pt>
  </dgm:ptLst>
  <dgm:cxnLst>
    <dgm:cxn modelId="{7B1A691A-0BBB-48EB-B4B9-139B458A1DBF}" type="presOf" srcId="{848DEA08-7CDD-4296-8228-911A1A8A7034}" destId="{3C080FF3-9B82-42D1-A8E8-59C04016EEA7}" srcOrd="0" destOrd="0" presId="urn:microsoft.com/office/officeart/2005/8/layout/vList2"/>
    <dgm:cxn modelId="{23488B49-9586-46F1-827D-41A7CD10EDBD}" srcId="{848DEA08-7CDD-4296-8228-911A1A8A7034}" destId="{7ACED3BB-9F84-4EEA-BBBC-A0E5B6F63E99}" srcOrd="0" destOrd="0" parTransId="{D3E807D9-3312-4B8A-9F43-A4FE3B7CDE56}" sibTransId="{9FE90621-8F5F-418D-B82D-B68C5657DC30}"/>
    <dgm:cxn modelId="{18C24EE2-30AF-40B2-BEB2-07B29ADA3FA0}" type="presOf" srcId="{7ACED3BB-9F84-4EEA-BBBC-A0E5B6F63E99}" destId="{EA3C89FF-B913-48A6-8DE7-487F1A6E4493}" srcOrd="0" destOrd="0" presId="urn:microsoft.com/office/officeart/2005/8/layout/vList2"/>
    <dgm:cxn modelId="{2F49133E-EE0E-46EB-BB6E-F25FE9E4DE8A}" type="presParOf" srcId="{3C080FF3-9B82-42D1-A8E8-59C04016EEA7}" destId="{EA3C89FF-B913-48A6-8DE7-487F1A6E4493}"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55DEA8-1EFA-413D-A9C6-8A5063DC72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3339D46-6E16-45E8-9ABA-ADF73A788C89}" type="pres">
      <dgm:prSet presAssocID="{7E55DEA8-1EFA-413D-A9C6-8A5063DC727E}" presName="linear" presStyleCnt="0">
        <dgm:presLayoutVars>
          <dgm:animLvl val="lvl"/>
          <dgm:resizeHandles val="exact"/>
        </dgm:presLayoutVars>
      </dgm:prSet>
      <dgm:spPr/>
    </dgm:pt>
  </dgm:ptLst>
  <dgm:cxnLst>
    <dgm:cxn modelId="{47C4A501-FA20-44B3-A8E0-FB9FE43FD14B}" type="presOf" srcId="{7E55DEA8-1EFA-413D-A9C6-8A5063DC727E}" destId="{E3339D46-6E16-45E8-9ABA-ADF73A788C8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FB70A25D-3814-4FA6-A3CF-D0BE050593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AA7C217-3999-4A95-B0CE-7A265A4B68A1}">
      <dgm:prSet custT="1"/>
      <dgm:spPr>
        <a:solidFill>
          <a:schemeClr val="accent4">
            <a:lumMod val="40000"/>
            <a:lumOff val="60000"/>
          </a:schemeClr>
        </a:solidFill>
      </dgm:spPr>
      <dgm:t>
        <a:bodyPr/>
        <a:lstStyle/>
        <a:p>
          <a:pPr rtl="0"/>
          <a:r>
            <a:rPr lang="en-US" sz="1800" dirty="0">
              <a:solidFill>
                <a:srgbClr val="002060"/>
              </a:solidFill>
              <a:latin typeface="Times New Roman" panose="02020603050405020304" pitchFamily="18" charset="0"/>
              <a:cs typeface="Times New Roman" panose="02020603050405020304" pitchFamily="18" charset="0"/>
            </a:rPr>
            <a:t>Program for assessing the </a:t>
          </a:r>
          <a:r>
            <a:rPr lang="en-US" sz="1800" b="1" dirty="0">
              <a:solidFill>
                <a:srgbClr val="002060"/>
              </a:solidFill>
              <a:latin typeface="Times New Roman" panose="02020603050405020304" pitchFamily="18" charset="0"/>
              <a:cs typeface="Times New Roman" panose="02020603050405020304" pitchFamily="18" charset="0"/>
            </a:rPr>
            <a:t>competence and qualities </a:t>
          </a:r>
          <a:r>
            <a:rPr lang="en-US" sz="1800" dirty="0">
              <a:solidFill>
                <a:srgbClr val="002060"/>
              </a:solidFill>
              <a:latin typeface="Times New Roman" panose="02020603050405020304" pitchFamily="18" charset="0"/>
              <a:cs typeface="Times New Roman" panose="02020603050405020304" pitchFamily="18" charset="0"/>
            </a:rPr>
            <a:t>of applicants for the positions of Senior Lecturer, Professor, which belong to the category of civil servants.</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10BDFBAB-5E6C-48AE-9A9B-C042E3AD1ED5}" type="parTrans" cxnId="{9D3B1AED-CA61-4360-98FF-6E1C5411A9BC}">
      <dgm:prSet/>
      <dgm:spPr/>
      <dgm:t>
        <a:bodyPr/>
        <a:lstStyle/>
        <a:p>
          <a:endParaRPr lang="ru-RU"/>
        </a:p>
      </dgm:t>
    </dgm:pt>
    <dgm:pt modelId="{A4ED4D0D-1D35-43AC-97E0-3C17CB951CF5}" type="sibTrans" cxnId="{9D3B1AED-CA61-4360-98FF-6E1C5411A9BC}">
      <dgm:prSet/>
      <dgm:spPr/>
      <dgm:t>
        <a:bodyPr/>
        <a:lstStyle/>
        <a:p>
          <a:endParaRPr lang="ru-RU"/>
        </a:p>
      </dgm:t>
    </dgm:pt>
    <dgm:pt modelId="{51DDE061-F308-4204-850E-DDE2DB769CC1}" type="pres">
      <dgm:prSet presAssocID="{FB70A25D-3814-4FA6-A3CF-D0BE0505931C}" presName="linear" presStyleCnt="0">
        <dgm:presLayoutVars>
          <dgm:animLvl val="lvl"/>
          <dgm:resizeHandles val="exact"/>
        </dgm:presLayoutVars>
      </dgm:prSet>
      <dgm:spPr/>
    </dgm:pt>
    <dgm:pt modelId="{96DF3FC1-8CF6-410A-9E13-F3E1A3D3AD5B}" type="pres">
      <dgm:prSet presAssocID="{3AA7C217-3999-4A95-B0CE-7A265A4B68A1}" presName="parentText" presStyleLbl="node1" presStyleIdx="0" presStyleCnt="1" custLinFactNeighborX="-2716" custLinFactNeighborY="-7">
        <dgm:presLayoutVars>
          <dgm:chMax val="0"/>
          <dgm:bulletEnabled val="1"/>
        </dgm:presLayoutVars>
      </dgm:prSet>
      <dgm:spPr/>
    </dgm:pt>
  </dgm:ptLst>
  <dgm:cxnLst>
    <dgm:cxn modelId="{14530C18-71F9-439D-A36D-D19C3C8C4307}" type="presOf" srcId="{FB70A25D-3814-4FA6-A3CF-D0BE0505931C}" destId="{51DDE061-F308-4204-850E-DDE2DB769CC1}" srcOrd="0" destOrd="0" presId="urn:microsoft.com/office/officeart/2005/8/layout/vList2"/>
    <dgm:cxn modelId="{53221B88-F7ED-4FF3-8C28-3C5754B54AB9}" type="presOf" srcId="{3AA7C217-3999-4A95-B0CE-7A265A4B68A1}" destId="{96DF3FC1-8CF6-410A-9E13-F3E1A3D3AD5B}" srcOrd="0" destOrd="0" presId="urn:microsoft.com/office/officeart/2005/8/layout/vList2"/>
    <dgm:cxn modelId="{9D3B1AED-CA61-4360-98FF-6E1C5411A9BC}" srcId="{FB70A25D-3814-4FA6-A3CF-D0BE0505931C}" destId="{3AA7C217-3999-4A95-B0CE-7A265A4B68A1}" srcOrd="0" destOrd="0" parTransId="{10BDFBAB-5E6C-48AE-9A9B-C042E3AD1ED5}" sibTransId="{A4ED4D0D-1D35-43AC-97E0-3C17CB951CF5}"/>
    <dgm:cxn modelId="{87ED1A57-358D-467D-ACDA-68193F7E2E4D}" type="presParOf" srcId="{51DDE061-F308-4204-850E-DDE2DB769CC1}" destId="{96DF3FC1-8CF6-410A-9E13-F3E1A3D3AD5B}"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B56130D1-975D-4443-86BA-3E20ACDD7C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8B69FE9-9F63-42B9-99E4-2CB2E76989AB}">
      <dgm:prSet custT="1"/>
      <dgm:spPr>
        <a:solidFill>
          <a:srgbClr val="C00000"/>
        </a:solidFill>
      </dgm:spPr>
      <dgm:t>
        <a:bodyPr/>
        <a:lstStyle/>
        <a:p>
          <a:pPr algn="ctr" rtl="0"/>
          <a:r>
            <a:rPr lang="en-US" sz="2000" dirty="0">
              <a:latin typeface="Times New Roman" panose="02020603050405020304" pitchFamily="18" charset="0"/>
              <a:cs typeface="Times New Roman" panose="02020603050405020304" pitchFamily="18" charset="0"/>
            </a:rPr>
            <a:t>The National Research Evaluation Committee (CNEAI) conducts a process to </a:t>
          </a:r>
          <a:r>
            <a:rPr lang="en-US" sz="2000" b="1" dirty="0">
              <a:latin typeface="Times New Roman" panose="02020603050405020304" pitchFamily="18" charset="0"/>
              <a:cs typeface="Times New Roman" panose="02020603050405020304" pitchFamily="18" charset="0"/>
            </a:rPr>
            <a:t>evaluate</a:t>
          </a:r>
          <a:r>
            <a:rPr lang="en-US" sz="2000" dirty="0">
              <a:latin typeface="Times New Roman" panose="02020603050405020304" pitchFamily="18" charset="0"/>
              <a:cs typeface="Times New Roman" panose="02020603050405020304" pitchFamily="18" charset="0"/>
            </a:rPr>
            <a:t> the research activities of university professors and researchers at the Spanish Higher Scientific Council (CSIC) so that they can </a:t>
          </a:r>
          <a:r>
            <a:rPr lang="en-US" sz="2000" b="1" dirty="0">
              <a:latin typeface="Times New Roman" panose="02020603050405020304" pitchFamily="18" charset="0"/>
              <a:cs typeface="Times New Roman" panose="02020603050405020304" pitchFamily="18" charset="0"/>
            </a:rPr>
            <a:t>receive a supplement</a:t>
          </a:r>
          <a:r>
            <a:rPr lang="en-US" sz="2000" dirty="0">
              <a:latin typeface="Times New Roman" panose="02020603050405020304" pitchFamily="18" charset="0"/>
              <a:cs typeface="Times New Roman" panose="02020603050405020304" pitchFamily="18" charset="0"/>
            </a:rPr>
            <a:t> to the wages for productive activities.</a:t>
          </a:r>
          <a:endParaRPr lang="ru-RU" sz="2000" dirty="0">
            <a:latin typeface="Times New Roman" panose="02020603050405020304" pitchFamily="18" charset="0"/>
            <a:cs typeface="Times New Roman" panose="02020603050405020304" pitchFamily="18" charset="0"/>
          </a:endParaRPr>
        </a:p>
      </dgm:t>
    </dgm:pt>
    <dgm:pt modelId="{8C8BD8FF-6BAA-46CA-A950-D4D0535723BC}" type="parTrans" cxnId="{EFE6DBFF-E619-449C-903A-2374615705C0}">
      <dgm:prSet/>
      <dgm:spPr/>
      <dgm:t>
        <a:bodyPr/>
        <a:lstStyle/>
        <a:p>
          <a:endParaRPr lang="ru-RU"/>
        </a:p>
      </dgm:t>
    </dgm:pt>
    <dgm:pt modelId="{601E7F02-3D1C-4520-B846-6DE301FCC94E}" type="sibTrans" cxnId="{EFE6DBFF-E619-449C-903A-2374615705C0}">
      <dgm:prSet/>
      <dgm:spPr/>
      <dgm:t>
        <a:bodyPr/>
        <a:lstStyle/>
        <a:p>
          <a:endParaRPr lang="ru-RU"/>
        </a:p>
      </dgm:t>
    </dgm:pt>
    <dgm:pt modelId="{CDBE31EA-1F76-48E6-BE43-DFBFCEA7D998}" type="pres">
      <dgm:prSet presAssocID="{B56130D1-975D-4443-86BA-3E20ACDD7C96}" presName="linear" presStyleCnt="0">
        <dgm:presLayoutVars>
          <dgm:animLvl val="lvl"/>
          <dgm:resizeHandles val="exact"/>
        </dgm:presLayoutVars>
      </dgm:prSet>
      <dgm:spPr/>
    </dgm:pt>
    <dgm:pt modelId="{A1E7B22A-8FC4-4765-84A8-D16371A434CD}" type="pres">
      <dgm:prSet presAssocID="{D8B69FE9-9F63-42B9-99E4-2CB2E76989AB}" presName="parentText" presStyleLbl="node1" presStyleIdx="0" presStyleCnt="1" custScaleY="839955" custLinFactNeighborY="-2220">
        <dgm:presLayoutVars>
          <dgm:chMax val="0"/>
          <dgm:bulletEnabled val="1"/>
        </dgm:presLayoutVars>
      </dgm:prSet>
      <dgm:spPr/>
    </dgm:pt>
  </dgm:ptLst>
  <dgm:cxnLst>
    <dgm:cxn modelId="{4661CB19-480F-428C-9E7D-548C6FC3B338}" type="presOf" srcId="{B56130D1-975D-4443-86BA-3E20ACDD7C96}" destId="{CDBE31EA-1F76-48E6-BE43-DFBFCEA7D998}" srcOrd="0" destOrd="0" presId="urn:microsoft.com/office/officeart/2005/8/layout/vList2"/>
    <dgm:cxn modelId="{DCD6B86B-5A5A-49F9-870E-FE0FFA37A3C6}" type="presOf" srcId="{D8B69FE9-9F63-42B9-99E4-2CB2E76989AB}" destId="{A1E7B22A-8FC4-4765-84A8-D16371A434CD}" srcOrd="0" destOrd="0" presId="urn:microsoft.com/office/officeart/2005/8/layout/vList2"/>
    <dgm:cxn modelId="{EFE6DBFF-E619-449C-903A-2374615705C0}" srcId="{B56130D1-975D-4443-86BA-3E20ACDD7C96}" destId="{D8B69FE9-9F63-42B9-99E4-2CB2E76989AB}" srcOrd="0" destOrd="0" parTransId="{8C8BD8FF-6BAA-46CA-A950-D4D0535723BC}" sibTransId="{601E7F02-3D1C-4520-B846-6DE301FCC94E}"/>
    <dgm:cxn modelId="{BD8F3C74-D225-40D5-9627-21559B9B444E}" type="presParOf" srcId="{CDBE31EA-1F76-48E6-BE43-DFBFCEA7D998}" destId="{A1E7B22A-8FC4-4765-84A8-D16371A434CD}"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7F5C824D-930F-4C58-8604-2ED78AEC863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DB0DB226-7BC1-48D0-A46D-D76C72E3F0C5}">
      <dgm:prSet custT="1"/>
      <dgm:spPr>
        <a:solidFill>
          <a:schemeClr val="accent2">
            <a:lumMod val="40000"/>
            <a:lumOff val="60000"/>
          </a:schemeClr>
        </a:solidFill>
      </dgm:spPr>
      <dgm:t>
        <a:bodyPr/>
        <a:lstStyle/>
        <a:p>
          <a:pPr algn="ctr" rtl="0"/>
          <a:r>
            <a:rPr lang="en-US" sz="2400" b="1" baseline="0" dirty="0">
              <a:solidFill>
                <a:srgbClr val="002060"/>
              </a:solidFill>
              <a:latin typeface="Times New Roman" panose="02020603050405020304" pitchFamily="18" charset="0"/>
              <a:cs typeface="Times New Roman" panose="02020603050405020304" pitchFamily="18" charset="0"/>
            </a:rPr>
            <a:t>PORTUGAL: </a:t>
          </a:r>
          <a:r>
            <a:rPr lang="en-US" sz="2400" b="0" baseline="0" dirty="0">
              <a:solidFill>
                <a:srgbClr val="002060"/>
              </a:solidFill>
              <a:latin typeface="Times New Roman" panose="02020603050405020304" pitchFamily="18" charset="0"/>
              <a:cs typeface="Times New Roman" panose="02020603050405020304" pitchFamily="18" charset="0"/>
            </a:rPr>
            <a:t>EXPERIENCE OF ACCREDITATION OF CURRENT TRAINING PROGRAMS</a:t>
          </a:r>
          <a:endParaRPr lang="ru-RU" sz="2400" b="0" dirty="0">
            <a:solidFill>
              <a:srgbClr val="002060"/>
            </a:solidFill>
            <a:latin typeface="Times New Roman" panose="02020603050405020304" pitchFamily="18" charset="0"/>
            <a:cs typeface="Times New Roman" panose="02020603050405020304" pitchFamily="18" charset="0"/>
          </a:endParaRPr>
        </a:p>
      </dgm:t>
    </dgm:pt>
    <dgm:pt modelId="{9D322C18-9725-46B0-9FA9-5BBBAC965965}" type="parTrans" cxnId="{AD164FCF-E17C-44F1-96C7-A4BC6FC11D42}">
      <dgm:prSet/>
      <dgm:spPr/>
      <dgm:t>
        <a:bodyPr/>
        <a:lstStyle/>
        <a:p>
          <a:endParaRPr lang="ru-RU"/>
        </a:p>
      </dgm:t>
    </dgm:pt>
    <dgm:pt modelId="{EFE9E573-B777-457B-952F-ABB043DDF735}" type="sibTrans" cxnId="{AD164FCF-E17C-44F1-96C7-A4BC6FC11D42}">
      <dgm:prSet/>
      <dgm:spPr/>
      <dgm:t>
        <a:bodyPr/>
        <a:lstStyle/>
        <a:p>
          <a:endParaRPr lang="ru-RU"/>
        </a:p>
      </dgm:t>
    </dgm:pt>
    <dgm:pt modelId="{3CA4756D-8DA3-4BA6-88A7-63E6B0B63BF1}" type="pres">
      <dgm:prSet presAssocID="{7F5C824D-930F-4C58-8604-2ED78AEC8634}" presName="linear" presStyleCnt="0">
        <dgm:presLayoutVars>
          <dgm:animLvl val="lvl"/>
          <dgm:resizeHandles val="exact"/>
        </dgm:presLayoutVars>
      </dgm:prSet>
      <dgm:spPr/>
    </dgm:pt>
    <dgm:pt modelId="{7D3E75E4-E654-43D2-AF06-2B54834E8F28}" type="pres">
      <dgm:prSet presAssocID="{DB0DB226-7BC1-48D0-A46D-D76C72E3F0C5}" presName="parentText" presStyleLbl="node1" presStyleIdx="0" presStyleCnt="1" custLinFactNeighborX="-25253" custLinFactNeighborY="3991">
        <dgm:presLayoutVars>
          <dgm:chMax val="0"/>
          <dgm:bulletEnabled val="1"/>
        </dgm:presLayoutVars>
      </dgm:prSet>
      <dgm:spPr/>
    </dgm:pt>
  </dgm:ptLst>
  <dgm:cxnLst>
    <dgm:cxn modelId="{6AA93F23-C55C-402C-84E9-DBA05D343ADA}" type="presOf" srcId="{7F5C824D-930F-4C58-8604-2ED78AEC8634}" destId="{3CA4756D-8DA3-4BA6-88A7-63E6B0B63BF1}" srcOrd="0" destOrd="0" presId="urn:microsoft.com/office/officeart/2005/8/layout/vList2"/>
    <dgm:cxn modelId="{15B68987-4FED-4F2E-89F1-BC64AB0AC182}" type="presOf" srcId="{DB0DB226-7BC1-48D0-A46D-D76C72E3F0C5}" destId="{7D3E75E4-E654-43D2-AF06-2B54834E8F28}" srcOrd="0" destOrd="0" presId="urn:microsoft.com/office/officeart/2005/8/layout/vList2"/>
    <dgm:cxn modelId="{AD164FCF-E17C-44F1-96C7-A4BC6FC11D42}" srcId="{7F5C824D-930F-4C58-8604-2ED78AEC8634}" destId="{DB0DB226-7BC1-48D0-A46D-D76C72E3F0C5}" srcOrd="0" destOrd="0" parTransId="{9D322C18-9725-46B0-9FA9-5BBBAC965965}" sibTransId="{EFE9E573-B777-457B-952F-ABB043DDF735}"/>
    <dgm:cxn modelId="{C99E6CE2-D291-472A-9D79-85325F5982B3}" type="presParOf" srcId="{3CA4756D-8DA3-4BA6-88A7-63E6B0B63BF1}" destId="{7D3E75E4-E654-43D2-AF06-2B54834E8F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D9D04645-D01A-404F-BE67-80D5871ECB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311C7CE-F27D-4196-8913-A87245B7C5B2}">
      <dgm:prSet custT="1"/>
      <dgm:spPr>
        <a:solidFill>
          <a:schemeClr val="accent6">
            <a:lumMod val="75000"/>
          </a:schemeClr>
        </a:solidFill>
      </dgm:spPr>
      <dgm:t>
        <a:bodyPr/>
        <a:lstStyle/>
        <a:p>
          <a:pPr algn="ctr" rtl="0"/>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Specific evaluation parameters and criteria</a:t>
          </a:r>
          <a:endParaRPr lang="ru-RU"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3E9AD74-2F20-42CB-9067-C4F4805EC767}" type="parTrans" cxnId="{A2F9A86D-C989-4D49-9A46-046ED0A3D134}">
      <dgm:prSet/>
      <dgm:spPr/>
      <dgm:t>
        <a:bodyPr/>
        <a:lstStyle/>
        <a:p>
          <a:endParaRPr lang="ru-RU"/>
        </a:p>
      </dgm:t>
    </dgm:pt>
    <dgm:pt modelId="{59FD7135-30E0-4BE2-8120-1C70E8754529}" type="sibTrans" cxnId="{A2F9A86D-C989-4D49-9A46-046ED0A3D134}">
      <dgm:prSet/>
      <dgm:spPr/>
      <dgm:t>
        <a:bodyPr/>
        <a:lstStyle/>
        <a:p>
          <a:endParaRPr lang="ru-RU"/>
        </a:p>
      </dgm:t>
    </dgm:pt>
    <dgm:pt modelId="{27236B9A-0836-44B4-88AB-753A33C19256}" type="pres">
      <dgm:prSet presAssocID="{D9D04645-D01A-404F-BE67-80D5871ECB48}" presName="vert0" presStyleCnt="0">
        <dgm:presLayoutVars>
          <dgm:dir/>
          <dgm:animOne val="branch"/>
          <dgm:animLvl val="lvl"/>
        </dgm:presLayoutVars>
      </dgm:prSet>
      <dgm:spPr/>
    </dgm:pt>
    <dgm:pt modelId="{663E3817-9E3E-4D3B-9811-585B1ACEF03D}" type="pres">
      <dgm:prSet presAssocID="{9311C7CE-F27D-4196-8913-A87245B7C5B2}" presName="thickLine" presStyleLbl="alignNode1" presStyleIdx="0" presStyleCnt="1" custLinFactNeighborX="6818" custLinFactNeighborY="16634"/>
      <dgm:spPr/>
    </dgm:pt>
    <dgm:pt modelId="{44E231BA-34AB-43A8-97CB-F51253C88324}" type="pres">
      <dgm:prSet presAssocID="{9311C7CE-F27D-4196-8913-A87245B7C5B2}" presName="horz1" presStyleCnt="0"/>
      <dgm:spPr/>
    </dgm:pt>
    <dgm:pt modelId="{A5C97BC1-9C25-4ACE-82E6-A0CE5A405BFC}" type="pres">
      <dgm:prSet presAssocID="{9311C7CE-F27D-4196-8913-A87245B7C5B2}" presName="tx1" presStyleLbl="revTx" presStyleIdx="0" presStyleCnt="1" custLinFactNeighborX="-2273" custLinFactNeighborY="-31817"/>
      <dgm:spPr/>
    </dgm:pt>
    <dgm:pt modelId="{93CC2AF6-5518-4813-BE9A-4E5BE1D4EC1F}" type="pres">
      <dgm:prSet presAssocID="{9311C7CE-F27D-4196-8913-A87245B7C5B2}" presName="vert1" presStyleCnt="0"/>
      <dgm:spPr/>
    </dgm:pt>
  </dgm:ptLst>
  <dgm:cxnLst>
    <dgm:cxn modelId="{A2F9A86D-C989-4D49-9A46-046ED0A3D134}" srcId="{D9D04645-D01A-404F-BE67-80D5871ECB48}" destId="{9311C7CE-F27D-4196-8913-A87245B7C5B2}" srcOrd="0" destOrd="0" parTransId="{A3E9AD74-2F20-42CB-9067-C4F4805EC767}" sibTransId="{59FD7135-30E0-4BE2-8120-1C70E8754529}"/>
    <dgm:cxn modelId="{CE560BAB-B715-4870-B6C7-BF076F3F8040}" type="presOf" srcId="{9311C7CE-F27D-4196-8913-A87245B7C5B2}" destId="{A5C97BC1-9C25-4ACE-82E6-A0CE5A405BFC}" srcOrd="0" destOrd="0" presId="urn:microsoft.com/office/officeart/2008/layout/LinedList"/>
    <dgm:cxn modelId="{EF7786E2-4820-4B2C-8AD1-995C7C116F73}" type="presOf" srcId="{D9D04645-D01A-404F-BE67-80D5871ECB48}" destId="{27236B9A-0836-44B4-88AB-753A33C19256}" srcOrd="0" destOrd="0" presId="urn:microsoft.com/office/officeart/2008/layout/LinedList"/>
    <dgm:cxn modelId="{67F23AD4-3859-4E5C-B6DD-DC72CD716F76}" type="presParOf" srcId="{27236B9A-0836-44B4-88AB-753A33C19256}" destId="{663E3817-9E3E-4D3B-9811-585B1ACEF03D}" srcOrd="0" destOrd="0" presId="urn:microsoft.com/office/officeart/2008/layout/LinedList"/>
    <dgm:cxn modelId="{BE2EDD30-F0F7-4272-9BEC-2ED275F35919}" type="presParOf" srcId="{27236B9A-0836-44B4-88AB-753A33C19256}" destId="{44E231BA-34AB-43A8-97CB-F51253C88324}" srcOrd="1" destOrd="0" presId="urn:microsoft.com/office/officeart/2008/layout/LinedList"/>
    <dgm:cxn modelId="{4807DA24-5CF5-4C66-9656-5AAC17FD2B0E}" type="presParOf" srcId="{44E231BA-34AB-43A8-97CB-F51253C88324}" destId="{A5C97BC1-9C25-4ACE-82E6-A0CE5A405BFC}" srcOrd="0" destOrd="0" presId="urn:microsoft.com/office/officeart/2008/layout/LinedList"/>
    <dgm:cxn modelId="{4845BFC6-3344-48B5-AABA-607F74E66F27}" type="presParOf" srcId="{44E231BA-34AB-43A8-97CB-F51253C88324}" destId="{93CC2AF6-5518-4813-BE9A-4E5BE1D4EC1F}" srcOrd="1" destOrd="0" presId="urn:microsoft.com/office/officeart/2008/layout/LinedList"/>
  </dgm:cxnLst>
  <dgm:bg/>
  <dgm:whole>
    <a:ln>
      <a:solidFill>
        <a:schemeClr val="accent6"/>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01AC6050-8B1C-42E6-9BB0-2A920195209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333AA82-2076-4DD1-AF0F-E3EEE090CC80}">
      <dgm:prSet custT="1"/>
      <dgm:spPr>
        <a:solidFill>
          <a:schemeClr val="accent2">
            <a:lumMod val="20000"/>
            <a:lumOff val="80000"/>
          </a:schemeClr>
        </a:solidFill>
      </dgm:spPr>
      <dgm:t>
        <a:bodyPr/>
        <a:lstStyle/>
        <a:p>
          <a:pPr algn="ctr" rtl="0"/>
          <a:r>
            <a:rPr lang="en-US" sz="2000" dirty="0">
              <a:solidFill>
                <a:srgbClr val="002060"/>
              </a:solidFill>
              <a:latin typeface="Times New Roman" panose="02020603050405020304" pitchFamily="18" charset="0"/>
              <a:cs typeface="Times New Roman" panose="02020603050405020304" pitchFamily="18" charset="0"/>
            </a:rPr>
            <a:t>Focus on processes that are considered critical for quality assurance and on monitoring methodologies to improve the quality of curricula and research programs</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A330F106-C367-4722-B72C-46A716A09DDC}" type="parTrans" cxnId="{A4DBF246-C12D-4F24-8B96-13B25A93189F}">
      <dgm:prSet/>
      <dgm:spPr/>
      <dgm:t>
        <a:bodyPr/>
        <a:lstStyle/>
        <a:p>
          <a:pPr algn="ctr"/>
          <a:endParaRPr lang="ru-RU"/>
        </a:p>
      </dgm:t>
    </dgm:pt>
    <dgm:pt modelId="{4CC88996-477F-4D6C-88DC-A3368690D0B4}" type="sibTrans" cxnId="{A4DBF246-C12D-4F24-8B96-13B25A93189F}">
      <dgm:prSet/>
      <dgm:spPr/>
      <dgm:t>
        <a:bodyPr/>
        <a:lstStyle/>
        <a:p>
          <a:pPr algn="ctr"/>
          <a:endParaRPr lang="ru-RU"/>
        </a:p>
      </dgm:t>
    </dgm:pt>
    <dgm:pt modelId="{B835A8CC-3F6A-4DB7-B7E8-B4846E3C9F39}" type="pres">
      <dgm:prSet presAssocID="{01AC6050-8B1C-42E6-9BB0-2A920195209C}" presName="linear" presStyleCnt="0">
        <dgm:presLayoutVars>
          <dgm:animLvl val="lvl"/>
          <dgm:resizeHandles val="exact"/>
        </dgm:presLayoutVars>
      </dgm:prSet>
      <dgm:spPr/>
    </dgm:pt>
    <dgm:pt modelId="{74C99216-4D8A-4888-B92F-0973D48526A7}" type="pres">
      <dgm:prSet presAssocID="{F333AA82-2076-4DD1-AF0F-E3EEE090CC80}" presName="parentText" presStyleLbl="node1" presStyleIdx="0" presStyleCnt="1" custScaleY="322634" custLinFactNeighborX="3997" custLinFactNeighborY="13795">
        <dgm:presLayoutVars>
          <dgm:chMax val="0"/>
          <dgm:bulletEnabled val="1"/>
        </dgm:presLayoutVars>
      </dgm:prSet>
      <dgm:spPr/>
    </dgm:pt>
  </dgm:ptLst>
  <dgm:cxnLst>
    <dgm:cxn modelId="{A4DBF246-C12D-4F24-8B96-13B25A93189F}" srcId="{01AC6050-8B1C-42E6-9BB0-2A920195209C}" destId="{F333AA82-2076-4DD1-AF0F-E3EEE090CC80}" srcOrd="0" destOrd="0" parTransId="{A330F106-C367-4722-B72C-46A716A09DDC}" sibTransId="{4CC88996-477F-4D6C-88DC-A3368690D0B4}"/>
    <dgm:cxn modelId="{AF822CC8-3804-40D7-992D-52A66067C57A}" type="presOf" srcId="{01AC6050-8B1C-42E6-9BB0-2A920195209C}" destId="{B835A8CC-3F6A-4DB7-B7E8-B4846E3C9F39}" srcOrd="0" destOrd="0" presId="urn:microsoft.com/office/officeart/2005/8/layout/vList2"/>
    <dgm:cxn modelId="{BFD096E6-EF45-4397-A067-C94C94CA28F9}" type="presOf" srcId="{F333AA82-2076-4DD1-AF0F-E3EEE090CC80}" destId="{74C99216-4D8A-4888-B92F-0973D48526A7}" srcOrd="0" destOrd="0" presId="urn:microsoft.com/office/officeart/2005/8/layout/vList2"/>
    <dgm:cxn modelId="{94F7F403-BC42-499C-BFC0-C5BCACAA4A98}" type="presParOf" srcId="{B835A8CC-3F6A-4DB7-B7E8-B4846E3C9F39}" destId="{74C99216-4D8A-4888-B92F-0973D48526A7}" srcOrd="0" destOrd="0" presId="urn:microsoft.com/office/officeart/2005/8/layout/vList2"/>
  </dgm:cxnLst>
  <dgm:bg>
    <a:effectLst>
      <a:glow rad="228600">
        <a:schemeClr val="accent6">
          <a:satMod val="175000"/>
          <a:alpha val="40000"/>
        </a:schemeClr>
      </a:glow>
    </a:effectLst>
  </dgm:bg>
  <dgm:whole>
    <a:ln>
      <a:solidFill>
        <a:srgbClr val="00B050"/>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BD691613-5105-4BEF-BD7D-F409443C0B7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60099CD-9BF9-4462-AD90-5558F20C6223}">
      <dgm:prSet custT="1"/>
      <dgm:spPr>
        <a:solidFill>
          <a:srgbClr val="C00000"/>
        </a:solidFill>
      </dgm:spPr>
      <dgm:t>
        <a:bodyPr/>
        <a:lstStyle/>
        <a:p>
          <a:pPr algn="ctr" rtl="0"/>
          <a:r>
            <a:rPr lang="en-US" sz="1600" dirty="0">
              <a:solidFill>
                <a:schemeClr val="bg1"/>
              </a:solidFill>
              <a:latin typeface="Times New Roman" panose="02020603050405020304" pitchFamily="18" charset="0"/>
              <a:cs typeface="Times New Roman" panose="02020603050405020304" pitchFamily="18" charset="0"/>
            </a:rPr>
            <a:t>Student-oriented teaching methods and teaching</a:t>
          </a:r>
          <a:endParaRPr lang="ru-RU" sz="1600" dirty="0">
            <a:solidFill>
              <a:schemeClr val="bg1"/>
            </a:solidFill>
            <a:latin typeface="Times New Roman" panose="02020603050405020304" pitchFamily="18" charset="0"/>
            <a:cs typeface="Times New Roman" panose="02020603050405020304" pitchFamily="18" charset="0"/>
          </a:endParaRPr>
        </a:p>
      </dgm:t>
    </dgm:pt>
    <dgm:pt modelId="{020E9DF9-D350-48E2-A819-9CCC9EEA4E9B}" type="parTrans" cxnId="{EB3630C2-67C2-497D-87F5-DDB84CA096FB}">
      <dgm:prSet/>
      <dgm:spPr/>
      <dgm:t>
        <a:bodyPr/>
        <a:lstStyle/>
        <a:p>
          <a:endParaRPr lang="ru-RU"/>
        </a:p>
      </dgm:t>
    </dgm:pt>
    <dgm:pt modelId="{25A31497-2CCD-4471-A619-A5A2FDB2154E}" type="sibTrans" cxnId="{EB3630C2-67C2-497D-87F5-DDB84CA096FB}">
      <dgm:prSet/>
      <dgm:spPr/>
      <dgm:t>
        <a:bodyPr/>
        <a:lstStyle/>
        <a:p>
          <a:endParaRPr lang="ru-RU"/>
        </a:p>
      </dgm:t>
    </dgm:pt>
    <dgm:pt modelId="{90DF5646-7A54-46BE-90A3-054C4995C02B}">
      <dgm:prSet custT="1"/>
      <dgm:spPr>
        <a:solidFill>
          <a:schemeClr val="bg1"/>
        </a:solidFill>
      </dgm:spPr>
      <dgm:t>
        <a:bodyPr/>
        <a:lstStyle/>
        <a:p>
          <a:pPr algn="ctr" rtl="0"/>
          <a:r>
            <a:rPr lang="en-US" sz="1600" dirty="0">
              <a:solidFill>
                <a:srgbClr val="002060"/>
              </a:solidFill>
              <a:effectLst/>
              <a:latin typeface="Times New Roman" panose="02020603050405020304" pitchFamily="18" charset="0"/>
              <a:cs typeface="Times New Roman" panose="02020603050405020304" pitchFamily="18" charset="0"/>
            </a:rPr>
            <a:t>•</a:t>
          </a:r>
          <a:r>
            <a:rPr lang="ru-RU" sz="1600" dirty="0">
              <a:solidFill>
                <a:srgbClr val="002060"/>
              </a:solidFill>
              <a:effectLst/>
              <a:latin typeface="Times New Roman" panose="02020603050405020304" pitchFamily="18" charset="0"/>
              <a:cs typeface="Times New Roman" panose="02020603050405020304" pitchFamily="18" charset="0"/>
            </a:rPr>
            <a:t> </a:t>
          </a:r>
          <a:r>
            <a:rPr lang="en-US" sz="1600" dirty="0">
              <a:solidFill>
                <a:srgbClr val="002060"/>
              </a:solidFill>
              <a:effectLst/>
              <a:latin typeface="Times New Roman" panose="02020603050405020304" pitchFamily="18" charset="0"/>
              <a:cs typeface="Times New Roman" panose="02020603050405020304" pitchFamily="18" charset="0"/>
            </a:rPr>
            <a:t>2.1. Adequacy of teaching and learning methods.</a:t>
          </a:r>
          <a:endParaRPr lang="ru-RU" sz="1600" dirty="0">
            <a:solidFill>
              <a:srgbClr val="002060"/>
            </a:solidFill>
            <a:effectLst/>
            <a:latin typeface="Times New Roman" panose="02020603050405020304" pitchFamily="18" charset="0"/>
            <a:cs typeface="Times New Roman" panose="02020603050405020304" pitchFamily="18" charset="0"/>
          </a:endParaRPr>
        </a:p>
        <a:p>
          <a:r>
            <a:rPr lang="en-US" sz="1600" dirty="0">
              <a:solidFill>
                <a:srgbClr val="002060"/>
              </a:solidFill>
              <a:effectLst/>
              <a:latin typeface="Times New Roman" panose="02020603050405020304" pitchFamily="18" charset="0"/>
              <a:cs typeface="Times New Roman" panose="02020603050405020304" pitchFamily="18" charset="0"/>
            </a:rPr>
            <a:t>•</a:t>
          </a:r>
          <a:r>
            <a:rPr lang="ru-RU" sz="1600" dirty="0">
              <a:solidFill>
                <a:srgbClr val="002060"/>
              </a:solidFill>
              <a:effectLst/>
              <a:latin typeface="Times New Roman" panose="02020603050405020304" pitchFamily="18" charset="0"/>
              <a:cs typeface="Times New Roman" panose="02020603050405020304" pitchFamily="18" charset="0"/>
            </a:rPr>
            <a:t> </a:t>
          </a:r>
          <a:r>
            <a:rPr lang="en-US" sz="1600" dirty="0">
              <a:solidFill>
                <a:srgbClr val="002060"/>
              </a:solidFill>
              <a:effectLst/>
              <a:latin typeface="Times New Roman" panose="02020603050405020304" pitchFamily="18" charset="0"/>
              <a:cs typeface="Times New Roman" panose="02020603050405020304" pitchFamily="18" charset="0"/>
            </a:rPr>
            <a:t>2.2. Adequacy of student workload.</a:t>
          </a:r>
          <a:endParaRPr lang="ru-RU" sz="1600" dirty="0">
            <a:solidFill>
              <a:srgbClr val="002060"/>
            </a:solidFill>
            <a:effectLst/>
            <a:latin typeface="Times New Roman" panose="02020603050405020304" pitchFamily="18" charset="0"/>
            <a:cs typeface="Times New Roman" panose="02020603050405020304" pitchFamily="18" charset="0"/>
          </a:endParaRPr>
        </a:p>
        <a:p>
          <a:r>
            <a:rPr lang="en-US" sz="1600" dirty="0">
              <a:solidFill>
                <a:srgbClr val="002060"/>
              </a:solidFill>
              <a:effectLst/>
              <a:latin typeface="Times New Roman" panose="02020603050405020304" pitchFamily="18" charset="0"/>
              <a:cs typeface="Times New Roman" panose="02020603050405020304" pitchFamily="18" charset="0"/>
            </a:rPr>
            <a:t>•</a:t>
          </a:r>
          <a:r>
            <a:rPr lang="ru-RU" sz="1600" dirty="0">
              <a:solidFill>
                <a:srgbClr val="002060"/>
              </a:solidFill>
              <a:effectLst/>
              <a:latin typeface="Times New Roman" panose="02020603050405020304" pitchFamily="18" charset="0"/>
              <a:cs typeface="Times New Roman" panose="02020603050405020304" pitchFamily="18" charset="0"/>
            </a:rPr>
            <a:t> </a:t>
          </a:r>
          <a:r>
            <a:rPr lang="en-US" sz="1600" dirty="0">
              <a:solidFill>
                <a:srgbClr val="002060"/>
              </a:solidFill>
              <a:effectLst/>
              <a:latin typeface="Times New Roman" panose="02020603050405020304" pitchFamily="18" charset="0"/>
              <a:cs typeface="Times New Roman" panose="02020603050405020304" pitchFamily="18" charset="0"/>
            </a:rPr>
            <a:t>2.3. Adequacy of student assessment methods.</a:t>
          </a:r>
          <a:endParaRPr lang="ru-RU" sz="1600" dirty="0">
            <a:solidFill>
              <a:srgbClr val="002060"/>
            </a:solidFill>
            <a:effectLst/>
            <a:latin typeface="Times New Roman" panose="02020603050405020304" pitchFamily="18" charset="0"/>
            <a:cs typeface="Times New Roman" panose="02020603050405020304" pitchFamily="18" charset="0"/>
          </a:endParaRPr>
        </a:p>
        <a:p>
          <a:pPr algn="ctr"/>
          <a:endParaRPr lang="ru-RU" sz="900" dirty="0">
            <a:solidFill>
              <a:srgbClr val="002060"/>
            </a:solidFill>
            <a:effectLst/>
            <a:latin typeface="Times New Roman" panose="02020603050405020304" pitchFamily="18" charset="0"/>
            <a:cs typeface="Times New Roman" panose="02020603050405020304" pitchFamily="18" charset="0"/>
          </a:endParaRPr>
        </a:p>
      </dgm:t>
    </dgm:pt>
    <dgm:pt modelId="{45EB5389-96D3-4FE9-8503-B63EC74886EF}" type="parTrans" cxnId="{21C1987B-F8A6-4CD8-B379-3A5260A5B576}">
      <dgm:prSet/>
      <dgm:spPr/>
      <dgm:t>
        <a:bodyPr/>
        <a:lstStyle/>
        <a:p>
          <a:endParaRPr lang="ru-RU"/>
        </a:p>
      </dgm:t>
    </dgm:pt>
    <dgm:pt modelId="{F443CAFB-A83A-4B22-8A3D-3EB6789D9586}" type="sibTrans" cxnId="{21C1987B-F8A6-4CD8-B379-3A5260A5B576}">
      <dgm:prSet/>
      <dgm:spPr/>
      <dgm:t>
        <a:bodyPr/>
        <a:lstStyle/>
        <a:p>
          <a:endParaRPr lang="ru-RU"/>
        </a:p>
      </dgm:t>
    </dgm:pt>
    <dgm:pt modelId="{48B2BE56-E2CE-46E4-A203-6B052986476E}" type="pres">
      <dgm:prSet presAssocID="{BD691613-5105-4BEF-BD7D-F409443C0B75}" presName="linear" presStyleCnt="0">
        <dgm:presLayoutVars>
          <dgm:dir/>
          <dgm:animLvl val="lvl"/>
          <dgm:resizeHandles val="exact"/>
        </dgm:presLayoutVars>
      </dgm:prSet>
      <dgm:spPr/>
    </dgm:pt>
    <dgm:pt modelId="{B04EFE3E-2FEF-4DB7-AE5E-17C9D14D322F}" type="pres">
      <dgm:prSet presAssocID="{560099CD-9BF9-4462-AD90-5558F20C6223}" presName="parentLin" presStyleCnt="0"/>
      <dgm:spPr/>
    </dgm:pt>
    <dgm:pt modelId="{B1304936-C870-4897-BC2B-6BEC7F173609}" type="pres">
      <dgm:prSet presAssocID="{560099CD-9BF9-4462-AD90-5558F20C6223}" presName="parentLeftMargin" presStyleLbl="node1" presStyleIdx="0" presStyleCnt="2"/>
      <dgm:spPr/>
    </dgm:pt>
    <dgm:pt modelId="{73FF6779-662B-43D6-AA97-4D7E616D2C72}" type="pres">
      <dgm:prSet presAssocID="{560099CD-9BF9-4462-AD90-5558F20C6223}" presName="parentText" presStyleLbl="node1" presStyleIdx="0" presStyleCnt="2" custScaleY="342559" custLinFactX="16264" custLinFactNeighborX="100000" custLinFactNeighborY="-9175">
        <dgm:presLayoutVars>
          <dgm:chMax val="0"/>
          <dgm:bulletEnabled val="1"/>
        </dgm:presLayoutVars>
      </dgm:prSet>
      <dgm:spPr/>
    </dgm:pt>
    <dgm:pt modelId="{4A4BC8F3-60E3-4576-B00A-AB8B6FA10DA7}" type="pres">
      <dgm:prSet presAssocID="{560099CD-9BF9-4462-AD90-5558F20C6223}" presName="negativeSpace" presStyleCnt="0"/>
      <dgm:spPr/>
    </dgm:pt>
    <dgm:pt modelId="{15D0003B-7B60-4996-9D31-FCE33C189B56}" type="pres">
      <dgm:prSet presAssocID="{560099CD-9BF9-4462-AD90-5558F20C6223}" presName="childText" presStyleLbl="conFgAcc1" presStyleIdx="0" presStyleCnt="2" custFlipVert="1" custScaleY="43331">
        <dgm:presLayoutVars>
          <dgm:bulletEnabled val="1"/>
        </dgm:presLayoutVars>
      </dgm:prSet>
      <dgm:spPr>
        <a:solidFill>
          <a:srgbClr val="00B050">
            <a:alpha val="90000"/>
          </a:srgbClr>
        </a:solidFill>
      </dgm:spPr>
    </dgm:pt>
    <dgm:pt modelId="{F93A330D-451B-453E-B17B-EE831B88E9FB}" type="pres">
      <dgm:prSet presAssocID="{25A31497-2CCD-4471-A619-A5A2FDB2154E}" presName="spaceBetweenRectangles" presStyleCnt="0"/>
      <dgm:spPr/>
    </dgm:pt>
    <dgm:pt modelId="{5AF60802-69BC-4904-AFEA-B94BBD17986E}" type="pres">
      <dgm:prSet presAssocID="{90DF5646-7A54-46BE-90A3-054C4995C02B}" presName="parentLin" presStyleCnt="0"/>
      <dgm:spPr/>
    </dgm:pt>
    <dgm:pt modelId="{54475C6C-15DF-4A14-9407-0F214B3958EC}" type="pres">
      <dgm:prSet presAssocID="{90DF5646-7A54-46BE-90A3-054C4995C02B}" presName="parentLeftMargin" presStyleLbl="node1" presStyleIdx="0" presStyleCnt="2"/>
      <dgm:spPr/>
    </dgm:pt>
    <dgm:pt modelId="{E85B7360-2FA5-47A7-A31C-AE0224C17B6D}" type="pres">
      <dgm:prSet presAssocID="{90DF5646-7A54-46BE-90A3-054C4995C02B}" presName="parentText" presStyleLbl="node1" presStyleIdx="1" presStyleCnt="2" custScaleX="142997" custScaleY="713915" custLinFactNeighborX="40414" custLinFactNeighborY="3678">
        <dgm:presLayoutVars>
          <dgm:chMax val="0"/>
          <dgm:bulletEnabled val="1"/>
        </dgm:presLayoutVars>
      </dgm:prSet>
      <dgm:spPr/>
    </dgm:pt>
    <dgm:pt modelId="{2DE22A57-139B-4F98-ABC2-8EF66FB445D7}" type="pres">
      <dgm:prSet presAssocID="{90DF5646-7A54-46BE-90A3-054C4995C02B}" presName="negativeSpace" presStyleCnt="0"/>
      <dgm:spPr/>
    </dgm:pt>
    <dgm:pt modelId="{8593F50D-8CDD-4137-8855-EC5CCE896F80}" type="pres">
      <dgm:prSet presAssocID="{90DF5646-7A54-46BE-90A3-054C4995C02B}" presName="childText" presStyleLbl="conFgAcc1" presStyleIdx="1" presStyleCnt="2">
        <dgm:presLayoutVars>
          <dgm:bulletEnabled val="1"/>
        </dgm:presLayoutVars>
      </dgm:prSet>
      <dgm:spPr>
        <a:solidFill>
          <a:schemeClr val="accent6">
            <a:lumMod val="75000"/>
            <a:alpha val="90000"/>
          </a:schemeClr>
        </a:solidFill>
      </dgm:spPr>
    </dgm:pt>
  </dgm:ptLst>
  <dgm:cxnLst>
    <dgm:cxn modelId="{0C36B20A-51CB-4CA9-8393-381F77B2BDCD}" type="presOf" srcId="{90DF5646-7A54-46BE-90A3-054C4995C02B}" destId="{54475C6C-15DF-4A14-9407-0F214B3958EC}" srcOrd="0" destOrd="0" presId="urn:microsoft.com/office/officeart/2005/8/layout/list1"/>
    <dgm:cxn modelId="{93A24417-85F4-4954-9A5D-71B282F645B7}" type="presOf" srcId="{90DF5646-7A54-46BE-90A3-054C4995C02B}" destId="{E85B7360-2FA5-47A7-A31C-AE0224C17B6D}" srcOrd="1" destOrd="0" presId="urn:microsoft.com/office/officeart/2005/8/layout/list1"/>
    <dgm:cxn modelId="{DC08284F-687C-4111-8026-6C53EA1FC1F5}" type="presOf" srcId="{560099CD-9BF9-4462-AD90-5558F20C6223}" destId="{73FF6779-662B-43D6-AA97-4D7E616D2C72}" srcOrd="1" destOrd="0" presId="urn:microsoft.com/office/officeart/2005/8/layout/list1"/>
    <dgm:cxn modelId="{21C1987B-F8A6-4CD8-B379-3A5260A5B576}" srcId="{BD691613-5105-4BEF-BD7D-F409443C0B75}" destId="{90DF5646-7A54-46BE-90A3-054C4995C02B}" srcOrd="1" destOrd="0" parTransId="{45EB5389-96D3-4FE9-8503-B63EC74886EF}" sibTransId="{F443CAFB-A83A-4B22-8A3D-3EB6789D9586}"/>
    <dgm:cxn modelId="{3D271AAF-6E20-4BFC-AF4D-A54CB2FB4697}" type="presOf" srcId="{560099CD-9BF9-4462-AD90-5558F20C6223}" destId="{B1304936-C870-4897-BC2B-6BEC7F173609}" srcOrd="0" destOrd="0" presId="urn:microsoft.com/office/officeart/2005/8/layout/list1"/>
    <dgm:cxn modelId="{8FFFB8AF-7624-475D-8BEC-3682271AE4DD}" type="presOf" srcId="{BD691613-5105-4BEF-BD7D-F409443C0B75}" destId="{48B2BE56-E2CE-46E4-A203-6B052986476E}" srcOrd="0" destOrd="0" presId="urn:microsoft.com/office/officeart/2005/8/layout/list1"/>
    <dgm:cxn modelId="{EB3630C2-67C2-497D-87F5-DDB84CA096FB}" srcId="{BD691613-5105-4BEF-BD7D-F409443C0B75}" destId="{560099CD-9BF9-4462-AD90-5558F20C6223}" srcOrd="0" destOrd="0" parTransId="{020E9DF9-D350-48E2-A819-9CCC9EEA4E9B}" sibTransId="{25A31497-2CCD-4471-A619-A5A2FDB2154E}"/>
    <dgm:cxn modelId="{46E49DF2-2841-47EA-8F1A-1DD456EC52B7}" type="presParOf" srcId="{48B2BE56-E2CE-46E4-A203-6B052986476E}" destId="{B04EFE3E-2FEF-4DB7-AE5E-17C9D14D322F}" srcOrd="0" destOrd="0" presId="urn:microsoft.com/office/officeart/2005/8/layout/list1"/>
    <dgm:cxn modelId="{456D0424-80C5-4644-9C64-A77612CD7332}" type="presParOf" srcId="{B04EFE3E-2FEF-4DB7-AE5E-17C9D14D322F}" destId="{B1304936-C870-4897-BC2B-6BEC7F173609}" srcOrd="0" destOrd="0" presId="urn:microsoft.com/office/officeart/2005/8/layout/list1"/>
    <dgm:cxn modelId="{1309E5DB-0877-4F88-B0A8-703D64A402A3}" type="presParOf" srcId="{B04EFE3E-2FEF-4DB7-AE5E-17C9D14D322F}" destId="{73FF6779-662B-43D6-AA97-4D7E616D2C72}" srcOrd="1" destOrd="0" presId="urn:microsoft.com/office/officeart/2005/8/layout/list1"/>
    <dgm:cxn modelId="{D9CA5FC9-BFD9-4713-84A1-77EDB1EE32DE}" type="presParOf" srcId="{48B2BE56-E2CE-46E4-A203-6B052986476E}" destId="{4A4BC8F3-60E3-4576-B00A-AB8B6FA10DA7}" srcOrd="1" destOrd="0" presId="urn:microsoft.com/office/officeart/2005/8/layout/list1"/>
    <dgm:cxn modelId="{0635EFA4-5D43-4D58-A7F2-763A4F5F7F65}" type="presParOf" srcId="{48B2BE56-E2CE-46E4-A203-6B052986476E}" destId="{15D0003B-7B60-4996-9D31-FCE33C189B56}" srcOrd="2" destOrd="0" presId="urn:microsoft.com/office/officeart/2005/8/layout/list1"/>
    <dgm:cxn modelId="{2AD6B9E8-2ECB-469D-B9C2-3A48351AFB61}" type="presParOf" srcId="{48B2BE56-E2CE-46E4-A203-6B052986476E}" destId="{F93A330D-451B-453E-B17B-EE831B88E9FB}" srcOrd="3" destOrd="0" presId="urn:microsoft.com/office/officeart/2005/8/layout/list1"/>
    <dgm:cxn modelId="{F045EC02-C8D0-4B29-9733-12D3CDDFA873}" type="presParOf" srcId="{48B2BE56-E2CE-46E4-A203-6B052986476E}" destId="{5AF60802-69BC-4904-AFEA-B94BBD17986E}" srcOrd="4" destOrd="0" presId="urn:microsoft.com/office/officeart/2005/8/layout/list1"/>
    <dgm:cxn modelId="{DBE6B739-5FD1-417B-9277-9595F98B01E7}" type="presParOf" srcId="{5AF60802-69BC-4904-AFEA-B94BBD17986E}" destId="{54475C6C-15DF-4A14-9407-0F214B3958EC}" srcOrd="0" destOrd="0" presId="urn:microsoft.com/office/officeart/2005/8/layout/list1"/>
    <dgm:cxn modelId="{073DFBFF-86BF-42D7-A2EE-3D88C6AFCC37}" type="presParOf" srcId="{5AF60802-69BC-4904-AFEA-B94BBD17986E}" destId="{E85B7360-2FA5-47A7-A31C-AE0224C17B6D}" srcOrd="1" destOrd="0" presId="urn:microsoft.com/office/officeart/2005/8/layout/list1"/>
    <dgm:cxn modelId="{7F7049A5-C6A0-49A8-93BE-ED4639B0384F}" type="presParOf" srcId="{48B2BE56-E2CE-46E4-A203-6B052986476E}" destId="{2DE22A57-139B-4F98-ABC2-8EF66FB445D7}" srcOrd="5" destOrd="0" presId="urn:microsoft.com/office/officeart/2005/8/layout/list1"/>
    <dgm:cxn modelId="{19158E73-0FC5-461F-A370-7BE5A1411B75}" type="presParOf" srcId="{48B2BE56-E2CE-46E4-A203-6B052986476E}" destId="{8593F50D-8CDD-4137-8855-EC5CCE896F80}" srcOrd="6"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A2913563-E30F-47A9-B61B-1BFC93B3D0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AC5D369-A68C-4942-A721-820639328C4B}">
      <dgm:prSet custT="1"/>
      <dgm:spPr>
        <a:solidFill>
          <a:srgbClr val="C00000"/>
        </a:solidFill>
      </dgm:spPr>
      <dgm:t>
        <a:bodyPr/>
        <a:lstStyle/>
        <a:p>
          <a:pPr algn="ctr" rtl="0"/>
          <a:r>
            <a:rPr lang="en-US" sz="1600" dirty="0">
              <a:latin typeface="Times New Roman" panose="02020603050405020304" pitchFamily="18" charset="0"/>
              <a:cs typeface="Times New Roman" panose="02020603050405020304" pitchFamily="18" charset="0"/>
            </a:rPr>
            <a:t>General characteristics of the curriculum</a:t>
          </a:r>
          <a:endParaRPr lang="ru-RU" sz="1600" dirty="0">
            <a:latin typeface="Times New Roman" panose="02020603050405020304" pitchFamily="18" charset="0"/>
            <a:cs typeface="Times New Roman" panose="02020603050405020304" pitchFamily="18" charset="0"/>
          </a:endParaRPr>
        </a:p>
      </dgm:t>
    </dgm:pt>
    <dgm:pt modelId="{327E04D0-F3E1-4E8D-9D6A-C1D61053C1FD}" type="parTrans" cxnId="{D31ED247-78EA-400F-8D95-89439B2BC291}">
      <dgm:prSet/>
      <dgm:spPr/>
      <dgm:t>
        <a:bodyPr/>
        <a:lstStyle/>
        <a:p>
          <a:endParaRPr lang="ru-RU"/>
        </a:p>
      </dgm:t>
    </dgm:pt>
    <dgm:pt modelId="{70FFCBAF-A5CC-44DE-AA4F-BFA810BF26C7}" type="sibTrans" cxnId="{D31ED247-78EA-400F-8D95-89439B2BC291}">
      <dgm:prSet/>
      <dgm:spPr/>
      <dgm:t>
        <a:bodyPr/>
        <a:lstStyle/>
        <a:p>
          <a:endParaRPr lang="ru-RU"/>
        </a:p>
      </dgm:t>
    </dgm:pt>
    <dgm:pt modelId="{0604C3F1-3445-481E-9A5F-E95F6BA7916A}">
      <dgm:prSet custT="1"/>
      <dgm:spPr>
        <a:solidFill>
          <a:schemeClr val="bg1"/>
        </a:solidFill>
      </dgm:spPr>
      <dgm:t>
        <a:bodyPr/>
        <a:lstStyle/>
        <a:p>
          <a:pPr algn="ctr" rtl="0"/>
          <a:r>
            <a:rPr lang="en-US" sz="1600" dirty="0">
              <a:solidFill>
                <a:srgbClr val="002060"/>
              </a:solidFill>
              <a:effectLst/>
              <a:latin typeface="Times New Roman" panose="02020603050405020304" pitchFamily="18" charset="0"/>
              <a:cs typeface="Times New Roman" panose="02020603050405020304" pitchFamily="18" charset="0"/>
            </a:rPr>
            <a:t>1.5. Publication of the curriculum in the Official Journal.</a:t>
          </a:r>
          <a:endParaRPr lang="ru-RU" sz="1600" dirty="0">
            <a:solidFill>
              <a:srgbClr val="002060"/>
            </a:solidFill>
            <a:effectLst/>
            <a:latin typeface="Times New Roman" panose="02020603050405020304" pitchFamily="18" charset="0"/>
            <a:cs typeface="Times New Roman" panose="02020603050405020304" pitchFamily="18" charset="0"/>
          </a:endParaRPr>
        </a:p>
        <a:p>
          <a:pPr algn="ctr"/>
          <a:r>
            <a:rPr lang="en-US" sz="1600" dirty="0">
              <a:solidFill>
                <a:srgbClr val="002060"/>
              </a:solidFill>
              <a:effectLst/>
              <a:latin typeface="Times New Roman" panose="02020603050405020304" pitchFamily="18" charset="0"/>
              <a:cs typeface="Times New Roman" panose="02020603050405020304" pitchFamily="18" charset="0"/>
            </a:rPr>
            <a:t>• 1.6. The main scientific direction of the training program.</a:t>
          </a:r>
          <a:endParaRPr lang="ru-RU" sz="1600" dirty="0">
            <a:solidFill>
              <a:srgbClr val="002060"/>
            </a:solidFill>
            <a:effectLst/>
            <a:latin typeface="Times New Roman" panose="02020603050405020304" pitchFamily="18" charset="0"/>
            <a:cs typeface="Times New Roman" panose="02020603050405020304" pitchFamily="18" charset="0"/>
          </a:endParaRPr>
        </a:p>
        <a:p>
          <a:pPr algn="ctr"/>
          <a:endParaRPr lang="ru-RU" sz="1600" dirty="0">
            <a:solidFill>
              <a:srgbClr val="002060"/>
            </a:solidFill>
            <a:effectLst/>
            <a:latin typeface="Times New Roman" panose="02020603050405020304" pitchFamily="18" charset="0"/>
            <a:cs typeface="Times New Roman" panose="02020603050405020304" pitchFamily="18" charset="0"/>
          </a:endParaRPr>
        </a:p>
      </dgm:t>
    </dgm:pt>
    <dgm:pt modelId="{4BC86BD4-6346-480A-9FE3-DA1E2E0D02CE}" type="parTrans" cxnId="{0AE37340-914B-4313-952D-47854704CE63}">
      <dgm:prSet/>
      <dgm:spPr/>
      <dgm:t>
        <a:bodyPr/>
        <a:lstStyle/>
        <a:p>
          <a:endParaRPr lang="ru-RU"/>
        </a:p>
      </dgm:t>
    </dgm:pt>
    <dgm:pt modelId="{9C10F7FE-A5A8-4F2E-A88F-812580577B47}" type="sibTrans" cxnId="{0AE37340-914B-4313-952D-47854704CE63}">
      <dgm:prSet/>
      <dgm:spPr/>
      <dgm:t>
        <a:bodyPr/>
        <a:lstStyle/>
        <a:p>
          <a:endParaRPr lang="ru-RU"/>
        </a:p>
      </dgm:t>
    </dgm:pt>
    <dgm:pt modelId="{115CC6AF-28B2-45CE-AE20-64897E41200E}" type="pres">
      <dgm:prSet presAssocID="{A2913563-E30F-47A9-B61B-1BFC93B3D04F}" presName="linear" presStyleCnt="0">
        <dgm:presLayoutVars>
          <dgm:dir/>
          <dgm:animLvl val="lvl"/>
          <dgm:resizeHandles val="exact"/>
        </dgm:presLayoutVars>
      </dgm:prSet>
      <dgm:spPr/>
    </dgm:pt>
    <dgm:pt modelId="{F717850F-0F72-47F9-ACB7-C59E9562B9CF}" type="pres">
      <dgm:prSet presAssocID="{DAC5D369-A68C-4942-A721-820639328C4B}" presName="parentLin" presStyleCnt="0"/>
      <dgm:spPr/>
    </dgm:pt>
    <dgm:pt modelId="{891A6E18-B061-45D8-AF34-B4C65AFD122D}" type="pres">
      <dgm:prSet presAssocID="{DAC5D369-A68C-4942-A721-820639328C4B}" presName="parentLeftMargin" presStyleLbl="node1" presStyleIdx="0" presStyleCnt="2"/>
      <dgm:spPr/>
    </dgm:pt>
    <dgm:pt modelId="{1E70B570-C15A-414A-B11F-EC45267B5580}" type="pres">
      <dgm:prSet presAssocID="{DAC5D369-A68C-4942-A721-820639328C4B}" presName="parentText" presStyleLbl="node1" presStyleIdx="0" presStyleCnt="2" custScaleX="117492" custScaleY="134813" custLinFactX="4258" custLinFactNeighborX="100000" custLinFactNeighborY="-27411">
        <dgm:presLayoutVars>
          <dgm:chMax val="0"/>
          <dgm:bulletEnabled val="1"/>
        </dgm:presLayoutVars>
      </dgm:prSet>
      <dgm:spPr/>
    </dgm:pt>
    <dgm:pt modelId="{4E039E03-C4BA-4346-8B74-365783CF3D58}" type="pres">
      <dgm:prSet presAssocID="{DAC5D369-A68C-4942-A721-820639328C4B}" presName="negativeSpace" presStyleCnt="0"/>
      <dgm:spPr/>
    </dgm:pt>
    <dgm:pt modelId="{E6EA1AAC-C10B-41ED-8B42-DAAD3590A93B}" type="pres">
      <dgm:prSet presAssocID="{DAC5D369-A68C-4942-A721-820639328C4B}" presName="childText" presStyleLbl="conFgAcc1" presStyleIdx="0" presStyleCnt="2" custScaleY="34126">
        <dgm:presLayoutVars>
          <dgm:bulletEnabled val="1"/>
        </dgm:presLayoutVars>
      </dgm:prSet>
      <dgm:spPr>
        <a:solidFill>
          <a:schemeClr val="accent6">
            <a:lumMod val="75000"/>
          </a:schemeClr>
        </a:solidFill>
      </dgm:spPr>
    </dgm:pt>
    <dgm:pt modelId="{528C7042-339A-4DEE-9CA0-2E5795E83D5A}" type="pres">
      <dgm:prSet presAssocID="{70FFCBAF-A5CC-44DE-AA4F-BFA810BF26C7}" presName="spaceBetweenRectangles" presStyleCnt="0"/>
      <dgm:spPr/>
    </dgm:pt>
    <dgm:pt modelId="{12C4A51D-F559-43BC-AC82-6F1C428B63B7}" type="pres">
      <dgm:prSet presAssocID="{0604C3F1-3445-481E-9A5F-E95F6BA7916A}" presName="parentLin" presStyleCnt="0"/>
      <dgm:spPr/>
    </dgm:pt>
    <dgm:pt modelId="{951740E4-2D6B-446C-B1C9-6326041E956D}" type="pres">
      <dgm:prSet presAssocID="{0604C3F1-3445-481E-9A5F-E95F6BA7916A}" presName="parentLeftMargin" presStyleLbl="node1" presStyleIdx="0" presStyleCnt="2"/>
      <dgm:spPr/>
    </dgm:pt>
    <dgm:pt modelId="{BEDD2FF7-373C-4A8B-BA23-5BB52BD8B86C}" type="pres">
      <dgm:prSet presAssocID="{0604C3F1-3445-481E-9A5F-E95F6BA7916A}" presName="parentText" presStyleLbl="node1" presStyleIdx="1" presStyleCnt="2" custScaleX="118994" custScaleY="416734" custLinFactNeighborX="88864" custLinFactNeighborY="7505">
        <dgm:presLayoutVars>
          <dgm:chMax val="0"/>
          <dgm:bulletEnabled val="1"/>
        </dgm:presLayoutVars>
      </dgm:prSet>
      <dgm:spPr/>
    </dgm:pt>
    <dgm:pt modelId="{1FFCCB2D-2F9C-43E5-9C48-769CAD6B4A65}" type="pres">
      <dgm:prSet presAssocID="{0604C3F1-3445-481E-9A5F-E95F6BA7916A}" presName="negativeSpace" presStyleCnt="0"/>
      <dgm:spPr/>
    </dgm:pt>
    <dgm:pt modelId="{249457FE-8958-40DE-BEA9-DD56A3D720E0}" type="pres">
      <dgm:prSet presAssocID="{0604C3F1-3445-481E-9A5F-E95F6BA7916A}" presName="childText" presStyleLbl="conFgAcc1" presStyleIdx="1" presStyleCnt="2" custScaleY="104832">
        <dgm:presLayoutVars>
          <dgm:bulletEnabled val="1"/>
        </dgm:presLayoutVars>
      </dgm:prSet>
      <dgm:spPr>
        <a:solidFill>
          <a:schemeClr val="accent6">
            <a:lumMod val="75000"/>
          </a:schemeClr>
        </a:solidFill>
      </dgm:spPr>
    </dgm:pt>
  </dgm:ptLst>
  <dgm:cxnLst>
    <dgm:cxn modelId="{173A4C1A-F9C6-4DAA-B9C4-30FA41EB4143}" type="presOf" srcId="{0604C3F1-3445-481E-9A5F-E95F6BA7916A}" destId="{951740E4-2D6B-446C-B1C9-6326041E956D}" srcOrd="0" destOrd="0" presId="urn:microsoft.com/office/officeart/2005/8/layout/list1"/>
    <dgm:cxn modelId="{57FB9E26-2FB7-4890-8752-63E02D952CE1}" type="presOf" srcId="{0604C3F1-3445-481E-9A5F-E95F6BA7916A}" destId="{BEDD2FF7-373C-4A8B-BA23-5BB52BD8B86C}" srcOrd="1" destOrd="0" presId="urn:microsoft.com/office/officeart/2005/8/layout/list1"/>
    <dgm:cxn modelId="{2D8D1627-88B2-4997-AF5F-712ABA503F39}" type="presOf" srcId="{DAC5D369-A68C-4942-A721-820639328C4B}" destId="{1E70B570-C15A-414A-B11F-EC45267B5580}" srcOrd="1" destOrd="0" presId="urn:microsoft.com/office/officeart/2005/8/layout/list1"/>
    <dgm:cxn modelId="{0AE37340-914B-4313-952D-47854704CE63}" srcId="{A2913563-E30F-47A9-B61B-1BFC93B3D04F}" destId="{0604C3F1-3445-481E-9A5F-E95F6BA7916A}" srcOrd="1" destOrd="0" parTransId="{4BC86BD4-6346-480A-9FE3-DA1E2E0D02CE}" sibTransId="{9C10F7FE-A5A8-4F2E-A88F-812580577B47}"/>
    <dgm:cxn modelId="{611B7B5F-3513-49DF-9A7D-3DE727BFAD4E}" type="presOf" srcId="{DAC5D369-A68C-4942-A721-820639328C4B}" destId="{891A6E18-B061-45D8-AF34-B4C65AFD122D}" srcOrd="0" destOrd="0" presId="urn:microsoft.com/office/officeart/2005/8/layout/list1"/>
    <dgm:cxn modelId="{D31ED247-78EA-400F-8D95-89439B2BC291}" srcId="{A2913563-E30F-47A9-B61B-1BFC93B3D04F}" destId="{DAC5D369-A68C-4942-A721-820639328C4B}" srcOrd="0" destOrd="0" parTransId="{327E04D0-F3E1-4E8D-9D6A-C1D61053C1FD}" sibTransId="{70FFCBAF-A5CC-44DE-AA4F-BFA810BF26C7}"/>
    <dgm:cxn modelId="{DC4245C5-DDA6-43C3-AEA5-D06727A37826}" type="presOf" srcId="{A2913563-E30F-47A9-B61B-1BFC93B3D04F}" destId="{115CC6AF-28B2-45CE-AE20-64897E41200E}" srcOrd="0" destOrd="0" presId="urn:microsoft.com/office/officeart/2005/8/layout/list1"/>
    <dgm:cxn modelId="{40B79DE8-596E-4E8B-ABC4-05B8B6C0DBC8}" type="presParOf" srcId="{115CC6AF-28B2-45CE-AE20-64897E41200E}" destId="{F717850F-0F72-47F9-ACB7-C59E9562B9CF}" srcOrd="0" destOrd="0" presId="urn:microsoft.com/office/officeart/2005/8/layout/list1"/>
    <dgm:cxn modelId="{E4ED4BCA-DAF8-4888-8D63-67E50A0161A7}" type="presParOf" srcId="{F717850F-0F72-47F9-ACB7-C59E9562B9CF}" destId="{891A6E18-B061-45D8-AF34-B4C65AFD122D}" srcOrd="0" destOrd="0" presId="urn:microsoft.com/office/officeart/2005/8/layout/list1"/>
    <dgm:cxn modelId="{618951C2-2EC3-42A1-AE12-3B066AC660ED}" type="presParOf" srcId="{F717850F-0F72-47F9-ACB7-C59E9562B9CF}" destId="{1E70B570-C15A-414A-B11F-EC45267B5580}" srcOrd="1" destOrd="0" presId="urn:microsoft.com/office/officeart/2005/8/layout/list1"/>
    <dgm:cxn modelId="{94E8C168-4CAB-4F04-B60C-9E42D9B6DFF4}" type="presParOf" srcId="{115CC6AF-28B2-45CE-AE20-64897E41200E}" destId="{4E039E03-C4BA-4346-8B74-365783CF3D58}" srcOrd="1" destOrd="0" presId="urn:microsoft.com/office/officeart/2005/8/layout/list1"/>
    <dgm:cxn modelId="{B00F062D-3A75-472B-A383-9288BADB0732}" type="presParOf" srcId="{115CC6AF-28B2-45CE-AE20-64897E41200E}" destId="{E6EA1AAC-C10B-41ED-8B42-DAAD3590A93B}" srcOrd="2" destOrd="0" presId="urn:microsoft.com/office/officeart/2005/8/layout/list1"/>
    <dgm:cxn modelId="{F724CF70-0D36-40EB-8E73-56ED85BBC819}" type="presParOf" srcId="{115CC6AF-28B2-45CE-AE20-64897E41200E}" destId="{528C7042-339A-4DEE-9CA0-2E5795E83D5A}" srcOrd="3" destOrd="0" presId="urn:microsoft.com/office/officeart/2005/8/layout/list1"/>
    <dgm:cxn modelId="{DF18E734-8B93-4833-89F6-E851512B7D4C}" type="presParOf" srcId="{115CC6AF-28B2-45CE-AE20-64897E41200E}" destId="{12C4A51D-F559-43BC-AC82-6F1C428B63B7}" srcOrd="4" destOrd="0" presId="urn:microsoft.com/office/officeart/2005/8/layout/list1"/>
    <dgm:cxn modelId="{58A23633-CBFA-401B-96C4-3348E40A298C}" type="presParOf" srcId="{12C4A51D-F559-43BC-AC82-6F1C428B63B7}" destId="{951740E4-2D6B-446C-B1C9-6326041E956D}" srcOrd="0" destOrd="0" presId="urn:microsoft.com/office/officeart/2005/8/layout/list1"/>
    <dgm:cxn modelId="{F8160E1F-6D46-41FE-B194-32531A1AFCC0}" type="presParOf" srcId="{12C4A51D-F559-43BC-AC82-6F1C428B63B7}" destId="{BEDD2FF7-373C-4A8B-BA23-5BB52BD8B86C}" srcOrd="1" destOrd="0" presId="urn:microsoft.com/office/officeart/2005/8/layout/list1"/>
    <dgm:cxn modelId="{517BF9EE-F7F8-47C3-A2E0-2A22AABB19AF}" type="presParOf" srcId="{115CC6AF-28B2-45CE-AE20-64897E41200E}" destId="{1FFCCB2D-2F9C-43E5-9C48-769CAD6B4A65}" srcOrd="5" destOrd="0" presId="urn:microsoft.com/office/officeart/2005/8/layout/list1"/>
    <dgm:cxn modelId="{2B470588-03DC-49A3-91D1-4DC5FBB24041}" type="presParOf" srcId="{115CC6AF-28B2-45CE-AE20-64897E41200E}" destId="{249457FE-8958-40DE-BEA9-DD56A3D720E0}" srcOrd="6" destOrd="0" presId="urn:microsoft.com/office/officeart/2005/8/layout/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60BC5DAE-3B85-4E41-A5EC-F7476865647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0D48444D-D352-4973-90C3-C940F6B470FB}">
      <dgm:prSet/>
      <dgm:spPr>
        <a:solidFill>
          <a:srgbClr val="FF0000"/>
        </a:solidFill>
      </dgm:spPr>
      <dgm:t>
        <a:bodyPr/>
        <a:lstStyle/>
        <a:p>
          <a:pPr algn="ctr" rtl="0"/>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 for the training program for the last 3 years</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5421D0B-8747-44B7-9179-5673FC96EB03}" type="parTrans" cxnId="{593D9EDE-912F-42D3-AC28-94A02DCEAB2B}">
      <dgm:prSet/>
      <dgm:spPr/>
      <dgm:t>
        <a:bodyPr/>
        <a:lstStyle/>
        <a:p>
          <a:endParaRPr lang="ru-RU"/>
        </a:p>
      </dgm:t>
    </dgm:pt>
    <dgm:pt modelId="{6B35BDF7-2D54-4555-A3C7-B7E0BF502A25}" type="sibTrans" cxnId="{593D9EDE-912F-42D3-AC28-94A02DCEAB2B}">
      <dgm:prSet/>
      <dgm:spPr/>
      <dgm:t>
        <a:bodyPr/>
        <a:lstStyle/>
        <a:p>
          <a:endParaRPr lang="ru-RU"/>
        </a:p>
      </dgm:t>
    </dgm:pt>
    <dgm:pt modelId="{BFE2FC9C-8F99-48EC-A7D1-CE071441E94C}" type="pres">
      <dgm:prSet presAssocID="{60BC5DAE-3B85-4E41-A5EC-F74768656477}" presName="linear" presStyleCnt="0">
        <dgm:presLayoutVars>
          <dgm:animLvl val="lvl"/>
          <dgm:resizeHandles val="exact"/>
        </dgm:presLayoutVars>
      </dgm:prSet>
      <dgm:spPr/>
    </dgm:pt>
    <dgm:pt modelId="{2EE4337F-D5B2-47FC-83D3-36865C0FE20A}" type="pres">
      <dgm:prSet presAssocID="{0D48444D-D352-4973-90C3-C940F6B470FB}" presName="parentText" presStyleLbl="node1" presStyleIdx="0" presStyleCnt="1" custLinFactNeighborY="9362">
        <dgm:presLayoutVars>
          <dgm:chMax val="0"/>
          <dgm:bulletEnabled val="1"/>
        </dgm:presLayoutVars>
      </dgm:prSet>
      <dgm:spPr/>
    </dgm:pt>
  </dgm:ptLst>
  <dgm:cxnLst>
    <dgm:cxn modelId="{23372E08-3631-4817-A005-7EC71AA97EA1}" type="presOf" srcId="{0D48444D-D352-4973-90C3-C940F6B470FB}" destId="{2EE4337F-D5B2-47FC-83D3-36865C0FE20A}" srcOrd="0" destOrd="0" presId="urn:microsoft.com/office/officeart/2005/8/layout/vList2"/>
    <dgm:cxn modelId="{00D39088-81D0-4EDC-A27A-33D3FE128926}" type="presOf" srcId="{60BC5DAE-3B85-4E41-A5EC-F74768656477}" destId="{BFE2FC9C-8F99-48EC-A7D1-CE071441E94C}" srcOrd="0" destOrd="0" presId="urn:microsoft.com/office/officeart/2005/8/layout/vList2"/>
    <dgm:cxn modelId="{593D9EDE-912F-42D3-AC28-94A02DCEAB2B}" srcId="{60BC5DAE-3B85-4E41-A5EC-F74768656477}" destId="{0D48444D-D352-4973-90C3-C940F6B470FB}" srcOrd="0" destOrd="0" parTransId="{D5421D0B-8747-44B7-9179-5673FC96EB03}" sibTransId="{6B35BDF7-2D54-4555-A3C7-B7E0BF502A25}"/>
    <dgm:cxn modelId="{824D1E7E-7B8D-4920-8D25-C23C932C6772}" type="presParOf" srcId="{BFE2FC9C-8F99-48EC-A7D1-CE071441E94C}" destId="{2EE4337F-D5B2-47FC-83D3-36865C0FE20A}" srcOrd="0" destOrd="0" presId="urn:microsoft.com/office/officeart/2005/8/layout/vList2"/>
  </dgm:cxnLst>
  <dgm:bg/>
  <dgm:whole>
    <a:ln w="28575">
      <a:solidFill>
        <a:schemeClr val="accent6"/>
      </a:solidFill>
    </a:ln>
  </dgm:whole>
  <dgm:extLst>
    <a:ext uri="http://schemas.microsoft.com/office/drawing/2008/diagram">
      <dsp:dataModelExt xmlns:dsp="http://schemas.microsoft.com/office/drawing/2008/diagram" relId="rId32"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8D89A4BD-2D88-434A-8619-9F91362AED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60F4F75-E65E-4E92-B270-913988468C0D}">
      <dgm:prSet custT="1"/>
      <dgm:spPr>
        <a:solidFill>
          <a:srgbClr val="C00000"/>
        </a:solidFill>
      </dgm:spPr>
      <dgm:t>
        <a:bodyPr/>
        <a:lstStyle/>
        <a:p>
          <a:pPr algn="ctr" rtl="0"/>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endPar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BBD8027-E655-4B23-98BA-B2918163980E}" type="parTrans" cxnId="{937EF507-E62B-4799-A38F-6E1C60C5881A}">
      <dgm:prSet/>
      <dgm:spPr/>
      <dgm:t>
        <a:bodyPr/>
        <a:lstStyle/>
        <a:p>
          <a:endParaRPr lang="ru-RU"/>
        </a:p>
      </dgm:t>
    </dgm:pt>
    <dgm:pt modelId="{97BDC89F-F579-491A-958E-31204465C3AB}" type="sibTrans" cxnId="{937EF507-E62B-4799-A38F-6E1C60C5881A}">
      <dgm:prSet/>
      <dgm:spPr/>
      <dgm:t>
        <a:bodyPr/>
        <a:lstStyle/>
        <a:p>
          <a:endParaRPr lang="ru-RU"/>
        </a:p>
      </dgm:t>
    </dgm:pt>
    <dgm:pt modelId="{FC463CE6-5A5B-49F1-8C61-3F8321E3E17D}">
      <dgm:prSet custT="1"/>
      <dgm:spPr/>
      <dgm:t>
        <a:bodyPr/>
        <a:lstStyle/>
        <a:p>
          <a:r>
            <a:rPr lang="ru-RU"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6.1. Academic success.</a:t>
          </a:r>
          <a:endParaRPr lang="ru-RU" sz="1800" dirty="0">
            <a:latin typeface="Times New Roman" panose="02020603050405020304" pitchFamily="18" charset="0"/>
            <a:cs typeface="Times New Roman" panose="02020603050405020304" pitchFamily="18" charset="0"/>
          </a:endParaRPr>
        </a:p>
      </dgm:t>
    </dgm:pt>
    <dgm:pt modelId="{1661EEB9-DBBE-4203-943B-F25B46FF8A61}" type="parTrans" cxnId="{A007B8BB-B083-40BF-818B-8DFFCA1CD40A}">
      <dgm:prSet/>
      <dgm:spPr/>
      <dgm:t>
        <a:bodyPr/>
        <a:lstStyle/>
        <a:p>
          <a:endParaRPr lang="ru-RU"/>
        </a:p>
      </dgm:t>
    </dgm:pt>
    <dgm:pt modelId="{41ED76A1-3344-4C9B-A72A-98A48D474ED3}" type="sibTrans" cxnId="{A007B8BB-B083-40BF-818B-8DFFCA1CD40A}">
      <dgm:prSet/>
      <dgm:spPr/>
      <dgm:t>
        <a:bodyPr/>
        <a:lstStyle/>
        <a:p>
          <a:endParaRPr lang="ru-RU"/>
        </a:p>
      </dgm:t>
    </dgm:pt>
    <dgm:pt modelId="{672012C2-9D43-450D-91B9-1918E98B2F45}">
      <dgm:prSet custT="1"/>
      <dgm:spPr/>
      <dgm:t>
        <a:bodyPr/>
        <a:lstStyle/>
        <a:p>
          <a:r>
            <a:rPr lang="ru-RU"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6.2. Employment.</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20E4D901-5002-4EAD-9657-D92894FCA2AC}" type="parTrans" cxnId="{C303EE47-D36B-42C3-8081-02A46C5F6321}">
      <dgm:prSet/>
      <dgm:spPr/>
      <dgm:t>
        <a:bodyPr/>
        <a:lstStyle/>
        <a:p>
          <a:endParaRPr lang="ru-RU"/>
        </a:p>
      </dgm:t>
    </dgm:pt>
    <dgm:pt modelId="{8E09B3AD-21B7-4A7C-9A91-42E8AB80F4AD}" type="sibTrans" cxnId="{C303EE47-D36B-42C3-8081-02A46C5F6321}">
      <dgm:prSet/>
      <dgm:spPr/>
      <dgm:t>
        <a:bodyPr/>
        <a:lstStyle/>
        <a:p>
          <a:endParaRPr lang="ru-RU"/>
        </a:p>
      </dgm:t>
    </dgm:pt>
    <dgm:pt modelId="{E1675A07-DDE4-4FC9-BB60-5AFB816385FF}" type="pres">
      <dgm:prSet presAssocID="{8D89A4BD-2D88-434A-8619-9F91362AED7C}" presName="linear" presStyleCnt="0">
        <dgm:presLayoutVars>
          <dgm:dir/>
          <dgm:animLvl val="lvl"/>
          <dgm:resizeHandles val="exact"/>
        </dgm:presLayoutVars>
      </dgm:prSet>
      <dgm:spPr/>
    </dgm:pt>
    <dgm:pt modelId="{0353373E-86B4-4019-B6D6-666CB003291F}" type="pres">
      <dgm:prSet presAssocID="{D60F4F75-E65E-4E92-B270-913988468C0D}" presName="parentLin" presStyleCnt="0"/>
      <dgm:spPr/>
    </dgm:pt>
    <dgm:pt modelId="{476A5AEA-0AFE-42D5-BCDF-5A2BACCAB754}" type="pres">
      <dgm:prSet presAssocID="{D60F4F75-E65E-4E92-B270-913988468C0D}" presName="parentLeftMargin" presStyleLbl="node1" presStyleIdx="0" presStyleCnt="1"/>
      <dgm:spPr/>
    </dgm:pt>
    <dgm:pt modelId="{12965980-5B32-4CF7-94D8-398F2B501CF4}" type="pres">
      <dgm:prSet presAssocID="{D60F4F75-E65E-4E92-B270-913988468C0D}" presName="parentText" presStyleLbl="node1" presStyleIdx="0" presStyleCnt="1" custScaleX="107897" custScaleY="491531" custLinFactNeighborX="-44389" custLinFactNeighborY="-577">
        <dgm:presLayoutVars>
          <dgm:chMax val="0"/>
          <dgm:bulletEnabled val="1"/>
        </dgm:presLayoutVars>
      </dgm:prSet>
      <dgm:spPr/>
    </dgm:pt>
    <dgm:pt modelId="{1C46F73F-1548-44E7-B225-837F80DB0ED9}" type="pres">
      <dgm:prSet presAssocID="{D60F4F75-E65E-4E92-B270-913988468C0D}" presName="negativeSpace" presStyleCnt="0"/>
      <dgm:spPr/>
    </dgm:pt>
    <dgm:pt modelId="{38592F8F-5822-4072-8D8A-793E2E24A4CA}" type="pres">
      <dgm:prSet presAssocID="{D60F4F75-E65E-4E92-B270-913988468C0D}" presName="childText" presStyleLbl="conFgAcc1" presStyleIdx="0" presStyleCnt="1" custScaleY="151892">
        <dgm:presLayoutVars>
          <dgm:bulletEnabled val="1"/>
        </dgm:presLayoutVars>
      </dgm:prSet>
      <dgm:spPr/>
    </dgm:pt>
  </dgm:ptLst>
  <dgm:cxnLst>
    <dgm:cxn modelId="{D6EEC701-1C8F-4CDE-8804-748D4D5299D6}" type="presOf" srcId="{D60F4F75-E65E-4E92-B270-913988468C0D}" destId="{12965980-5B32-4CF7-94D8-398F2B501CF4}" srcOrd="1" destOrd="0" presId="urn:microsoft.com/office/officeart/2005/8/layout/list1"/>
    <dgm:cxn modelId="{937EF507-E62B-4799-A38F-6E1C60C5881A}" srcId="{8D89A4BD-2D88-434A-8619-9F91362AED7C}" destId="{D60F4F75-E65E-4E92-B270-913988468C0D}" srcOrd="0" destOrd="0" parTransId="{ABBD8027-E655-4B23-98BA-B2918163980E}" sibTransId="{97BDC89F-F579-491A-958E-31204465C3AB}"/>
    <dgm:cxn modelId="{C303EE47-D36B-42C3-8081-02A46C5F6321}" srcId="{D60F4F75-E65E-4E92-B270-913988468C0D}" destId="{672012C2-9D43-450D-91B9-1918E98B2F45}" srcOrd="1" destOrd="0" parTransId="{20E4D901-5002-4EAD-9657-D92894FCA2AC}" sibTransId="{8E09B3AD-21B7-4A7C-9A91-42E8AB80F4AD}"/>
    <dgm:cxn modelId="{B403D56C-ABF2-4961-81BF-43DB5030F65A}" type="presOf" srcId="{FC463CE6-5A5B-49F1-8C61-3F8321E3E17D}" destId="{38592F8F-5822-4072-8D8A-793E2E24A4CA}" srcOrd="0" destOrd="0" presId="urn:microsoft.com/office/officeart/2005/8/layout/list1"/>
    <dgm:cxn modelId="{74ABC199-4639-46CD-8B9E-940E94E2E982}" type="presOf" srcId="{672012C2-9D43-450D-91B9-1918E98B2F45}" destId="{38592F8F-5822-4072-8D8A-793E2E24A4CA}" srcOrd="0" destOrd="1" presId="urn:microsoft.com/office/officeart/2005/8/layout/list1"/>
    <dgm:cxn modelId="{A007B8BB-B083-40BF-818B-8DFFCA1CD40A}" srcId="{D60F4F75-E65E-4E92-B270-913988468C0D}" destId="{FC463CE6-5A5B-49F1-8C61-3F8321E3E17D}" srcOrd="0" destOrd="0" parTransId="{1661EEB9-DBBE-4203-943B-F25B46FF8A61}" sibTransId="{41ED76A1-3344-4C9B-A72A-98A48D474ED3}"/>
    <dgm:cxn modelId="{F27DACC2-8E04-4431-8B02-903BB9AFDB64}" type="presOf" srcId="{8D89A4BD-2D88-434A-8619-9F91362AED7C}" destId="{E1675A07-DDE4-4FC9-BB60-5AFB816385FF}" srcOrd="0" destOrd="0" presId="urn:microsoft.com/office/officeart/2005/8/layout/list1"/>
    <dgm:cxn modelId="{B14D5DDC-3D75-4948-A970-1ADF59B1E57C}" type="presOf" srcId="{D60F4F75-E65E-4E92-B270-913988468C0D}" destId="{476A5AEA-0AFE-42D5-BCDF-5A2BACCAB754}" srcOrd="0" destOrd="0" presId="urn:microsoft.com/office/officeart/2005/8/layout/list1"/>
    <dgm:cxn modelId="{CC15A7CD-5F3E-45D3-BBF1-6451368268DC}" type="presParOf" srcId="{E1675A07-DDE4-4FC9-BB60-5AFB816385FF}" destId="{0353373E-86B4-4019-B6D6-666CB003291F}" srcOrd="0" destOrd="0" presId="urn:microsoft.com/office/officeart/2005/8/layout/list1"/>
    <dgm:cxn modelId="{91F421D8-7D41-4194-BF30-A6E5643B8529}" type="presParOf" srcId="{0353373E-86B4-4019-B6D6-666CB003291F}" destId="{476A5AEA-0AFE-42D5-BCDF-5A2BACCAB754}" srcOrd="0" destOrd="0" presId="urn:microsoft.com/office/officeart/2005/8/layout/list1"/>
    <dgm:cxn modelId="{E0DCD5AB-B310-4D6D-A9D1-F29961D0C3AA}" type="presParOf" srcId="{0353373E-86B4-4019-B6D6-666CB003291F}" destId="{12965980-5B32-4CF7-94D8-398F2B501CF4}" srcOrd="1" destOrd="0" presId="urn:microsoft.com/office/officeart/2005/8/layout/list1"/>
    <dgm:cxn modelId="{2BA59AB4-1BD7-4518-B8A0-253D0BC392E4}" type="presParOf" srcId="{E1675A07-DDE4-4FC9-BB60-5AFB816385FF}" destId="{1C46F73F-1548-44E7-B225-837F80DB0ED9}" srcOrd="1" destOrd="0" presId="urn:microsoft.com/office/officeart/2005/8/layout/list1"/>
    <dgm:cxn modelId="{45A4D1CE-C5FF-4AEB-8C15-C5EF50B28E94}" type="presParOf" srcId="{E1675A07-DDE4-4FC9-BB60-5AFB816385FF}" destId="{38592F8F-5822-4072-8D8A-793E2E24A4CA}" srcOrd="2" destOrd="0" presId="urn:microsoft.com/office/officeart/2005/8/layout/list1"/>
  </dgm:cxnLst>
  <dgm:bg>
    <a:solidFill>
      <a:srgbClr val="00B050"/>
    </a:solidFill>
  </dgm:bg>
  <dgm:whole/>
  <dgm:extLst>
    <a:ext uri="http://schemas.microsoft.com/office/drawing/2008/diagram">
      <dsp:dataModelExt xmlns:dsp="http://schemas.microsoft.com/office/drawing/2008/diagram" relId="rId3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22A6BDFA-CFE6-4C0D-A9EB-27812EC21E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84D97E4-A467-45FB-9F60-D21AE75E8435}">
      <dgm:prSet custT="1"/>
      <dgm:spPr>
        <a:solidFill>
          <a:srgbClr val="C00000"/>
        </a:solidFill>
      </dgm:spPr>
      <dgm:t>
        <a:bodyPr/>
        <a:lstStyle/>
        <a:p>
          <a:pPr algn="ctr" rtl="0"/>
          <a:r>
            <a:rPr lang="en-US" sz="1600"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Internationalization.</a:t>
          </a:r>
          <a:endParaRPr lang="ru-RU" sz="1600" dirty="0">
            <a:latin typeface="Times New Roman" panose="02020603050405020304" pitchFamily="18" charset="0"/>
            <a:cs typeface="Times New Roman" panose="02020603050405020304" pitchFamily="18" charset="0"/>
          </a:endParaRPr>
        </a:p>
      </dgm:t>
    </dgm:pt>
    <dgm:pt modelId="{FF33DFE6-253F-4046-B609-162EA7F8DE82}" type="parTrans" cxnId="{BEE5802D-63BB-4342-A02D-953EEB544909}">
      <dgm:prSet/>
      <dgm:spPr/>
      <dgm:t>
        <a:bodyPr/>
        <a:lstStyle/>
        <a:p>
          <a:endParaRPr lang="ru-RU"/>
        </a:p>
      </dgm:t>
    </dgm:pt>
    <dgm:pt modelId="{BE6BD4B2-AF6A-4835-82FC-A920A27C2C5F}" type="sibTrans" cxnId="{BEE5802D-63BB-4342-A02D-953EEB544909}">
      <dgm:prSet/>
      <dgm:spPr/>
      <dgm:t>
        <a:bodyPr/>
        <a:lstStyle/>
        <a:p>
          <a:endParaRPr lang="ru-RU"/>
        </a:p>
      </dgm:t>
    </dgm:pt>
    <dgm:pt modelId="{9F60916A-8839-41AB-8812-15D6A09735AB}">
      <dgm:prSet custT="1"/>
      <dgm:spPr/>
      <dgm:t>
        <a:bodyPr/>
        <a:lstStyle/>
        <a:p>
          <a:r>
            <a:rPr lang="ru-RU"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8.1. Mobility of students and teachers.</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0F06FC46-A2A6-4EE7-8047-4DCFD92639F7}" type="parTrans" cxnId="{7E9AB22C-5968-47DD-8B63-09744CD78B96}">
      <dgm:prSet/>
      <dgm:spPr/>
      <dgm:t>
        <a:bodyPr/>
        <a:lstStyle/>
        <a:p>
          <a:endParaRPr lang="ru-RU"/>
        </a:p>
      </dgm:t>
    </dgm:pt>
    <dgm:pt modelId="{7800F217-248B-4647-9AA3-E8C06881BA05}" type="sibTrans" cxnId="{7E9AB22C-5968-47DD-8B63-09744CD78B96}">
      <dgm:prSet/>
      <dgm:spPr/>
      <dgm:t>
        <a:bodyPr/>
        <a:lstStyle/>
        <a:p>
          <a:endParaRPr lang="ru-RU"/>
        </a:p>
      </dgm:t>
    </dgm:pt>
    <dgm:pt modelId="{6930F6C8-560B-4435-BADD-9FC2A44D75D5}">
      <dgm:prSet custT="1"/>
      <dgm:spPr/>
      <dgm:t>
        <a:bodyPr/>
        <a:lstStyle/>
        <a:p>
          <a:r>
            <a:rPr lang="ru-RU"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8.2. International students study.</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3D5572E2-74BA-4C90-8B77-3CD45BA3D98C}" type="parTrans" cxnId="{2BD434B9-9C43-477D-A7F6-2231B704D539}">
      <dgm:prSet/>
      <dgm:spPr/>
      <dgm:t>
        <a:bodyPr/>
        <a:lstStyle/>
        <a:p>
          <a:endParaRPr lang="ru-RU"/>
        </a:p>
      </dgm:t>
    </dgm:pt>
    <dgm:pt modelId="{125108FE-6776-41B3-93AE-9091AEE13331}" type="sibTrans" cxnId="{2BD434B9-9C43-477D-A7F6-2231B704D539}">
      <dgm:prSet/>
      <dgm:spPr/>
      <dgm:t>
        <a:bodyPr/>
        <a:lstStyle/>
        <a:p>
          <a:endParaRPr lang="ru-RU"/>
        </a:p>
      </dgm:t>
    </dgm:pt>
    <dgm:pt modelId="{026101BC-9D28-4D87-BC8D-67E69DE8ED28}">
      <dgm:prSet custT="1"/>
      <dgm:spPr/>
      <dgm:t>
        <a:bodyPr/>
        <a:lstStyle/>
        <a:p>
          <a:r>
            <a:rPr lang="ru-RU"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8.3. Participation in international networks.</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FAC1F98B-D8FF-43BE-B6A3-8E22EE9A0A82}" type="parTrans" cxnId="{8166ECE5-EC28-42E3-9651-4F54252C3FA1}">
      <dgm:prSet/>
      <dgm:spPr/>
      <dgm:t>
        <a:bodyPr/>
        <a:lstStyle/>
        <a:p>
          <a:endParaRPr lang="ru-RU"/>
        </a:p>
      </dgm:t>
    </dgm:pt>
    <dgm:pt modelId="{53358717-E3B2-408E-91C2-39F771F0CB02}" type="sibTrans" cxnId="{8166ECE5-EC28-42E3-9651-4F54252C3FA1}">
      <dgm:prSet/>
      <dgm:spPr/>
      <dgm:t>
        <a:bodyPr/>
        <a:lstStyle/>
        <a:p>
          <a:endParaRPr lang="ru-RU"/>
        </a:p>
      </dgm:t>
    </dgm:pt>
    <dgm:pt modelId="{E8BF6B1E-4E15-4975-9E5E-2219194FE098}">
      <dgm:prSet custT="1"/>
      <dgm:spPr/>
      <dgm:t>
        <a:bodyPr/>
        <a:lstStyle/>
        <a:p>
          <a:endParaRPr lang="ru-RU" sz="1800" dirty="0">
            <a:solidFill>
              <a:srgbClr val="002060"/>
            </a:solidFill>
            <a:latin typeface="Times New Roman" panose="02020603050405020304" pitchFamily="18" charset="0"/>
            <a:cs typeface="Times New Roman" panose="02020603050405020304" pitchFamily="18" charset="0"/>
          </a:endParaRPr>
        </a:p>
      </dgm:t>
    </dgm:pt>
    <dgm:pt modelId="{0DE2AD38-992A-44CA-AF0E-23CD6CC22772}" type="parTrans" cxnId="{F7C33DA1-844B-4473-A9FA-A536887D9330}">
      <dgm:prSet/>
      <dgm:spPr/>
      <dgm:t>
        <a:bodyPr/>
        <a:lstStyle/>
        <a:p>
          <a:endParaRPr lang="ru-RU"/>
        </a:p>
      </dgm:t>
    </dgm:pt>
    <dgm:pt modelId="{EBB9D9FC-B7A7-48BA-B002-515DD915A9F4}" type="sibTrans" cxnId="{F7C33DA1-844B-4473-A9FA-A536887D9330}">
      <dgm:prSet/>
      <dgm:spPr/>
      <dgm:t>
        <a:bodyPr/>
        <a:lstStyle/>
        <a:p>
          <a:endParaRPr lang="ru-RU"/>
        </a:p>
      </dgm:t>
    </dgm:pt>
    <dgm:pt modelId="{04348E51-2646-49B2-8E48-0031B87DD2C5}" type="pres">
      <dgm:prSet presAssocID="{22A6BDFA-CFE6-4C0D-A9EB-27812EC21E3F}" presName="linear" presStyleCnt="0">
        <dgm:presLayoutVars>
          <dgm:dir/>
          <dgm:animLvl val="lvl"/>
          <dgm:resizeHandles val="exact"/>
        </dgm:presLayoutVars>
      </dgm:prSet>
      <dgm:spPr/>
    </dgm:pt>
    <dgm:pt modelId="{C2871A30-D732-4242-84AC-8AF0D9D1DCE6}" type="pres">
      <dgm:prSet presAssocID="{C84D97E4-A467-45FB-9F60-D21AE75E8435}" presName="parentLin" presStyleCnt="0"/>
      <dgm:spPr/>
    </dgm:pt>
    <dgm:pt modelId="{FF5F6F49-69CD-48DA-BFEC-BA8E31899536}" type="pres">
      <dgm:prSet presAssocID="{C84D97E4-A467-45FB-9F60-D21AE75E8435}" presName="parentLeftMargin" presStyleLbl="node1" presStyleIdx="0" presStyleCnt="1"/>
      <dgm:spPr/>
    </dgm:pt>
    <dgm:pt modelId="{DDD5764A-E78B-4BD1-8171-49EDE3743FDF}" type="pres">
      <dgm:prSet presAssocID="{C84D97E4-A467-45FB-9F60-D21AE75E8435}" presName="parentText" presStyleLbl="node1" presStyleIdx="0" presStyleCnt="1" custScaleX="107525" custScaleY="393701" custLinFactY="-27031" custLinFactNeighborX="-6976" custLinFactNeighborY="-100000">
        <dgm:presLayoutVars>
          <dgm:chMax val="0"/>
          <dgm:bulletEnabled val="1"/>
        </dgm:presLayoutVars>
      </dgm:prSet>
      <dgm:spPr/>
    </dgm:pt>
    <dgm:pt modelId="{76DC3DA0-72AF-4B75-9159-7467D86CC8D9}" type="pres">
      <dgm:prSet presAssocID="{C84D97E4-A467-45FB-9F60-D21AE75E8435}" presName="negativeSpace" presStyleCnt="0"/>
      <dgm:spPr/>
    </dgm:pt>
    <dgm:pt modelId="{7C86611A-5B51-4069-A149-CD0248E76439}" type="pres">
      <dgm:prSet presAssocID="{C84D97E4-A467-45FB-9F60-D21AE75E8435}" presName="childText" presStyleLbl="conFgAcc1" presStyleIdx="0" presStyleCnt="1" custScaleY="296181">
        <dgm:presLayoutVars>
          <dgm:bulletEnabled val="1"/>
        </dgm:presLayoutVars>
      </dgm:prSet>
      <dgm:spPr/>
    </dgm:pt>
  </dgm:ptLst>
  <dgm:cxnLst>
    <dgm:cxn modelId="{994ED20B-BB61-4D37-9342-2779A650BD3B}" type="presOf" srcId="{E8BF6B1E-4E15-4975-9E5E-2219194FE098}" destId="{7C86611A-5B51-4069-A149-CD0248E76439}" srcOrd="0" destOrd="3" presId="urn:microsoft.com/office/officeart/2005/8/layout/list1"/>
    <dgm:cxn modelId="{CE368829-A39E-4BC7-B7C9-753E34D6A04A}" type="presOf" srcId="{C84D97E4-A467-45FB-9F60-D21AE75E8435}" destId="{FF5F6F49-69CD-48DA-BFEC-BA8E31899536}" srcOrd="0" destOrd="0" presId="urn:microsoft.com/office/officeart/2005/8/layout/list1"/>
    <dgm:cxn modelId="{7E9AB22C-5968-47DD-8B63-09744CD78B96}" srcId="{C84D97E4-A467-45FB-9F60-D21AE75E8435}" destId="{9F60916A-8839-41AB-8812-15D6A09735AB}" srcOrd="0" destOrd="0" parTransId="{0F06FC46-A2A6-4EE7-8047-4DCFD92639F7}" sibTransId="{7800F217-248B-4647-9AA3-E8C06881BA05}"/>
    <dgm:cxn modelId="{BEE5802D-63BB-4342-A02D-953EEB544909}" srcId="{22A6BDFA-CFE6-4C0D-A9EB-27812EC21E3F}" destId="{C84D97E4-A467-45FB-9F60-D21AE75E8435}" srcOrd="0" destOrd="0" parTransId="{FF33DFE6-253F-4046-B609-162EA7F8DE82}" sibTransId="{BE6BD4B2-AF6A-4835-82FC-A920A27C2C5F}"/>
    <dgm:cxn modelId="{1665CA4F-1F6E-4ACA-991C-52E6B21FD3BF}" type="presOf" srcId="{026101BC-9D28-4D87-BC8D-67E69DE8ED28}" destId="{7C86611A-5B51-4069-A149-CD0248E76439}" srcOrd="0" destOrd="2" presId="urn:microsoft.com/office/officeart/2005/8/layout/list1"/>
    <dgm:cxn modelId="{899BCB6F-0205-4001-92A9-776CF5966ACA}" type="presOf" srcId="{9F60916A-8839-41AB-8812-15D6A09735AB}" destId="{7C86611A-5B51-4069-A149-CD0248E76439}" srcOrd="0" destOrd="0" presId="urn:microsoft.com/office/officeart/2005/8/layout/list1"/>
    <dgm:cxn modelId="{69B10551-45D0-415F-A94D-DECDFD3F97A7}" type="presOf" srcId="{C84D97E4-A467-45FB-9F60-D21AE75E8435}" destId="{DDD5764A-E78B-4BD1-8171-49EDE3743FDF}" srcOrd="1" destOrd="0" presId="urn:microsoft.com/office/officeart/2005/8/layout/list1"/>
    <dgm:cxn modelId="{F7C33DA1-844B-4473-A9FA-A536887D9330}" srcId="{C84D97E4-A467-45FB-9F60-D21AE75E8435}" destId="{E8BF6B1E-4E15-4975-9E5E-2219194FE098}" srcOrd="3" destOrd="0" parTransId="{0DE2AD38-992A-44CA-AF0E-23CD6CC22772}" sibTransId="{EBB9D9FC-B7A7-48BA-B002-515DD915A9F4}"/>
    <dgm:cxn modelId="{2E2FCAAD-6480-42C3-BA2C-9F4EA38256AE}" type="presOf" srcId="{6930F6C8-560B-4435-BADD-9FC2A44D75D5}" destId="{7C86611A-5B51-4069-A149-CD0248E76439}" srcOrd="0" destOrd="1" presId="urn:microsoft.com/office/officeart/2005/8/layout/list1"/>
    <dgm:cxn modelId="{157A8EB1-EC55-4D85-A2D5-B9F8B578B6DD}" type="presOf" srcId="{22A6BDFA-CFE6-4C0D-A9EB-27812EC21E3F}" destId="{04348E51-2646-49B2-8E48-0031B87DD2C5}" srcOrd="0" destOrd="0" presId="urn:microsoft.com/office/officeart/2005/8/layout/list1"/>
    <dgm:cxn modelId="{2BD434B9-9C43-477D-A7F6-2231B704D539}" srcId="{C84D97E4-A467-45FB-9F60-D21AE75E8435}" destId="{6930F6C8-560B-4435-BADD-9FC2A44D75D5}" srcOrd="1" destOrd="0" parTransId="{3D5572E2-74BA-4C90-8B77-3CD45BA3D98C}" sibTransId="{125108FE-6776-41B3-93AE-9091AEE13331}"/>
    <dgm:cxn modelId="{8166ECE5-EC28-42E3-9651-4F54252C3FA1}" srcId="{C84D97E4-A467-45FB-9F60-D21AE75E8435}" destId="{026101BC-9D28-4D87-BC8D-67E69DE8ED28}" srcOrd="2" destOrd="0" parTransId="{FAC1F98B-D8FF-43BE-B6A3-8E22EE9A0A82}" sibTransId="{53358717-E3B2-408E-91C2-39F771F0CB02}"/>
    <dgm:cxn modelId="{7763C7A7-BDF2-4B46-BE0E-56E601542DEC}" type="presParOf" srcId="{04348E51-2646-49B2-8E48-0031B87DD2C5}" destId="{C2871A30-D732-4242-84AC-8AF0D9D1DCE6}" srcOrd="0" destOrd="0" presId="urn:microsoft.com/office/officeart/2005/8/layout/list1"/>
    <dgm:cxn modelId="{77B411EE-A855-4FF2-BF83-9FF671BD3E86}" type="presParOf" srcId="{C2871A30-D732-4242-84AC-8AF0D9D1DCE6}" destId="{FF5F6F49-69CD-48DA-BFEC-BA8E31899536}" srcOrd="0" destOrd="0" presId="urn:microsoft.com/office/officeart/2005/8/layout/list1"/>
    <dgm:cxn modelId="{FA657D3B-23FC-47C0-8646-53E9835A306E}" type="presParOf" srcId="{C2871A30-D732-4242-84AC-8AF0D9D1DCE6}" destId="{DDD5764A-E78B-4BD1-8171-49EDE3743FDF}" srcOrd="1" destOrd="0" presId="urn:microsoft.com/office/officeart/2005/8/layout/list1"/>
    <dgm:cxn modelId="{A0320DA4-B847-47BC-BA06-2390BB80C9AE}" type="presParOf" srcId="{04348E51-2646-49B2-8E48-0031B87DD2C5}" destId="{76DC3DA0-72AF-4B75-9159-7467D86CC8D9}" srcOrd="1" destOrd="0" presId="urn:microsoft.com/office/officeart/2005/8/layout/list1"/>
    <dgm:cxn modelId="{7FDB3C8C-C6A6-4BD3-8FBD-D44F33F78C8F}" type="presParOf" srcId="{04348E51-2646-49B2-8E48-0031B87DD2C5}" destId="{7C86611A-5B51-4069-A149-CD0248E76439}" srcOrd="2" destOrd="0" presId="urn:microsoft.com/office/officeart/2005/8/layout/list1"/>
  </dgm:cxnLst>
  <dgm:bg>
    <a:solidFill>
      <a:srgbClr val="00B050"/>
    </a:solidFill>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6C2D2-8E05-496F-A382-ACCC3BD5D9FC}">
      <dsp:nvSpPr>
        <dsp:cNvPr id="0" name=""/>
        <dsp:cNvSpPr/>
      </dsp:nvSpPr>
      <dsp:spPr>
        <a:xfrm>
          <a:off x="0" y="35191"/>
          <a:ext cx="6932242" cy="1216800"/>
        </a:xfrm>
        <a:prstGeom prst="roundRect">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SOKOLOVA Iryna </a:t>
          </a:r>
          <a:r>
            <a:rPr lang="en-US" sz="2000" b="1" kern="1200" dirty="0" err="1">
              <a:latin typeface="Times New Roman" panose="02020603050405020304" pitchFamily="18" charset="0"/>
              <a:cs typeface="Times New Roman" panose="02020603050405020304" pitchFamily="18" charset="0"/>
            </a:rPr>
            <a:t>Volodymyrivna</a:t>
          </a:r>
          <a:r>
            <a:rPr lang="en-US" sz="2000" b="1" kern="1200" dirty="0">
              <a:latin typeface="Times New Roman" panose="02020603050405020304" pitchFamily="18" charset="0"/>
              <a:cs typeface="Times New Roman" panose="02020603050405020304" pitchFamily="18" charset="0"/>
            </a:rPr>
            <a:t>, Doctor of Pedagogical Sciences, Professor, Donetsk National Medical University (Mariupol)</a:t>
          </a:r>
          <a:endParaRPr lang="ru-RU" sz="2000" kern="1200" dirty="0">
            <a:latin typeface="Times New Roman" panose="02020603050405020304" pitchFamily="18" charset="0"/>
            <a:cs typeface="Times New Roman" panose="02020603050405020304" pitchFamily="18" charset="0"/>
          </a:endParaRPr>
        </a:p>
      </dsp:txBody>
      <dsp:txXfrm>
        <a:off x="59399" y="94590"/>
        <a:ext cx="6813444"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A2696-FAA2-4C59-9D98-19B9C90C2ACC}">
      <dsp:nvSpPr>
        <dsp:cNvPr id="0" name=""/>
        <dsp:cNvSpPr/>
      </dsp:nvSpPr>
      <dsp:spPr>
        <a:xfrm rot="5400000">
          <a:off x="733535" y="1898579"/>
          <a:ext cx="1255529" cy="1231487"/>
        </a:xfrm>
        <a:prstGeom prst="bentUpArrow">
          <a:avLst>
            <a:gd name="adj1" fmla="val 32840"/>
            <a:gd name="adj2" fmla="val 25000"/>
            <a:gd name="adj3" fmla="val 3578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267C2B-44BF-458B-926C-35C0E51A5EDB}">
      <dsp:nvSpPr>
        <dsp:cNvPr id="0" name=""/>
        <dsp:cNvSpPr/>
      </dsp:nvSpPr>
      <dsp:spPr>
        <a:xfrm>
          <a:off x="1771" y="59636"/>
          <a:ext cx="2430930" cy="1701572"/>
        </a:xfrm>
        <a:prstGeom prst="roundRect">
          <a:avLst>
            <a:gd name="adj" fmla="val 1667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What </a:t>
          </a:r>
          <a:r>
            <a:rPr lang="en-US" sz="1800" b="1" kern="1200" dirty="0">
              <a:latin typeface="Times New Roman" panose="02020603050405020304" pitchFamily="18" charset="0"/>
              <a:cs typeface="Times New Roman" panose="02020603050405020304" pitchFamily="18" charset="0"/>
            </a:rPr>
            <a:t>approaches, conditions, procedures </a:t>
          </a:r>
          <a:r>
            <a:rPr lang="en-US" sz="1800" kern="1200" dirty="0">
              <a:latin typeface="Times New Roman" panose="02020603050405020304" pitchFamily="18" charset="0"/>
              <a:cs typeface="Times New Roman" panose="02020603050405020304" pitchFamily="18" charset="0"/>
            </a:rPr>
            <a:t>for ensuring the quality of HE are common to CSE</a:t>
          </a:r>
          <a:endParaRPr lang="ru-RU" sz="1800" kern="1200" dirty="0">
            <a:latin typeface="Times New Roman" panose="02020603050405020304" pitchFamily="18" charset="0"/>
            <a:cs typeface="Times New Roman" panose="02020603050405020304" pitchFamily="18" charset="0"/>
          </a:endParaRPr>
        </a:p>
      </dsp:txBody>
      <dsp:txXfrm>
        <a:off x="84850" y="142715"/>
        <a:ext cx="2264772" cy="1535414"/>
      </dsp:txXfrm>
    </dsp:sp>
    <dsp:sp modelId="{C6CD5D01-9CF5-482F-9923-FA545AC746E1}">
      <dsp:nvSpPr>
        <dsp:cNvPr id="0" name=""/>
        <dsp:cNvSpPr/>
      </dsp:nvSpPr>
      <dsp:spPr>
        <a:xfrm>
          <a:off x="2432702" y="221920"/>
          <a:ext cx="1768027" cy="1375286"/>
        </a:xfrm>
        <a:prstGeom prst="rect">
          <a:avLst/>
        </a:prstGeom>
        <a:noFill/>
        <a:ln>
          <a:noFill/>
        </a:ln>
        <a:effectLst/>
      </dsp:spPr>
      <dsp:style>
        <a:lnRef idx="0">
          <a:scrgbClr r="0" g="0" b="0"/>
        </a:lnRef>
        <a:fillRef idx="0">
          <a:scrgbClr r="0" g="0" b="0"/>
        </a:fillRef>
        <a:effectRef idx="0">
          <a:scrgbClr r="0" g="0" b="0"/>
        </a:effectRef>
        <a:fontRef idx="minor"/>
      </dsp:style>
    </dsp:sp>
    <dsp:sp modelId="{BFDF9734-D3D0-4B72-A699-DF098C2B98EA}">
      <dsp:nvSpPr>
        <dsp:cNvPr id="0" name=""/>
        <dsp:cNvSpPr/>
      </dsp:nvSpPr>
      <dsp:spPr>
        <a:xfrm>
          <a:off x="2019042" y="1836884"/>
          <a:ext cx="2491193" cy="1879438"/>
        </a:xfrm>
        <a:prstGeom prst="roundRect">
          <a:avLst>
            <a:gd name="adj" fmla="val 1667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What </a:t>
          </a:r>
          <a:r>
            <a:rPr lang="en-US" sz="1600" b="1" kern="1200" dirty="0">
              <a:latin typeface="Times New Roman" panose="02020603050405020304" pitchFamily="18" charset="0"/>
              <a:cs typeface="Times New Roman" panose="02020603050405020304" pitchFamily="18" charset="0"/>
            </a:rPr>
            <a:t>effective</a:t>
          </a:r>
          <a:r>
            <a:rPr lang="en-US" sz="1600" kern="1200" dirty="0">
              <a:latin typeface="Times New Roman" panose="02020603050405020304" pitchFamily="18" charset="0"/>
              <a:cs typeface="Times New Roman" panose="02020603050405020304" pitchFamily="18" charset="0"/>
            </a:rPr>
            <a:t> quality assurance </a:t>
          </a:r>
          <a:r>
            <a:rPr lang="en-US" sz="1600" b="1" kern="1200" dirty="0">
              <a:latin typeface="Times New Roman" panose="02020603050405020304" pitchFamily="18" charset="0"/>
              <a:cs typeface="Times New Roman" panose="02020603050405020304" pitchFamily="18" charset="0"/>
            </a:rPr>
            <a:t>practices</a:t>
          </a:r>
          <a:r>
            <a:rPr lang="en-US" sz="1600" kern="1200" dirty="0">
              <a:latin typeface="Times New Roman" panose="02020603050405020304" pitchFamily="18" charset="0"/>
              <a:cs typeface="Times New Roman" panose="02020603050405020304" pitchFamily="18" charset="0"/>
            </a:rPr>
            <a:t> at the level of national agencies can be recommended for implementation in Ukraine</a:t>
          </a:r>
          <a:endParaRPr lang="ru-RU" sz="1600" kern="1200" dirty="0">
            <a:latin typeface="Times New Roman" panose="02020603050405020304" pitchFamily="18" charset="0"/>
            <a:cs typeface="Times New Roman" panose="02020603050405020304" pitchFamily="18" charset="0"/>
          </a:endParaRPr>
        </a:p>
      </dsp:txBody>
      <dsp:txXfrm>
        <a:off x="2110805" y="1928647"/>
        <a:ext cx="2307667" cy="1695912"/>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981AE-9C22-4402-93AE-5EA55500BE5D}">
      <dsp:nvSpPr>
        <dsp:cNvPr id="0" name=""/>
        <dsp:cNvSpPr/>
      </dsp:nvSpPr>
      <dsp:spPr>
        <a:xfrm>
          <a:off x="0" y="343"/>
          <a:ext cx="4752528" cy="777410"/>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baseline="0" dirty="0">
              <a:solidFill>
                <a:srgbClr val="002060"/>
              </a:solidFill>
              <a:latin typeface="Times New Roman" panose="02020603050405020304" pitchFamily="18" charset="0"/>
              <a:cs typeface="Times New Roman" panose="02020603050405020304" pitchFamily="18" charset="0"/>
            </a:rPr>
            <a:t>Conclusions</a:t>
          </a:r>
          <a:endParaRPr lang="ru-RU" sz="3600" kern="1200" dirty="0">
            <a:solidFill>
              <a:srgbClr val="002060"/>
            </a:solidFill>
            <a:latin typeface="Times New Roman" panose="02020603050405020304" pitchFamily="18" charset="0"/>
            <a:cs typeface="Times New Roman" panose="02020603050405020304" pitchFamily="18" charset="0"/>
          </a:endParaRPr>
        </a:p>
      </dsp:txBody>
      <dsp:txXfrm>
        <a:off x="37950" y="38293"/>
        <a:ext cx="4676628" cy="701510"/>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10E05-5573-4FC0-A125-341599A583E2}">
      <dsp:nvSpPr>
        <dsp:cNvPr id="0" name=""/>
        <dsp:cNvSpPr/>
      </dsp:nvSpPr>
      <dsp:spPr>
        <a:xfrm>
          <a:off x="0" y="209"/>
          <a:ext cx="10666783" cy="639533"/>
        </a:xfrm>
        <a:prstGeom prst="roundRect">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Institutionalization of national quality management systems: </a:t>
          </a:r>
          <a:r>
            <a:rPr lang="en-US" sz="2000" b="1" kern="1200" dirty="0">
              <a:solidFill>
                <a:srgbClr val="002060"/>
              </a:solidFill>
              <a:latin typeface="Times New Roman" panose="02020603050405020304" pitchFamily="18" charset="0"/>
              <a:cs typeface="Times New Roman" panose="02020603050405020304" pitchFamily="18" charset="0"/>
            </a:rPr>
            <a:t>synergy of actions</a:t>
          </a:r>
          <a:endParaRPr lang="ru-RU" sz="2000" b="1" kern="1200" dirty="0">
            <a:solidFill>
              <a:srgbClr val="002060"/>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Internationalization of agencies activities: </a:t>
          </a:r>
          <a:r>
            <a:rPr lang="en-US" sz="2000" b="1" kern="1200" dirty="0">
              <a:solidFill>
                <a:srgbClr val="002060"/>
              </a:solidFill>
              <a:latin typeface="Times New Roman" panose="02020603050405020304" pitchFamily="18" charset="0"/>
              <a:cs typeface="Times New Roman" panose="02020603050405020304" pitchFamily="18" charset="0"/>
            </a:rPr>
            <a:t>synergy of partnership</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a:off x="31219" y="31428"/>
        <a:ext cx="10604345" cy="577095"/>
      </dsp:txXfrm>
    </dsp:sp>
    <dsp:sp modelId="{182640DB-0F2E-4D15-80AE-A84E239D6894}">
      <dsp:nvSpPr>
        <dsp:cNvPr id="0" name=""/>
        <dsp:cNvSpPr/>
      </dsp:nvSpPr>
      <dsp:spPr>
        <a:xfrm>
          <a:off x="0" y="624301"/>
          <a:ext cx="10666783" cy="639533"/>
        </a:xfrm>
        <a:prstGeom prst="roundRect">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Harmonization of standards, procedures, indicators: </a:t>
          </a:r>
          <a:r>
            <a:rPr lang="en-US" sz="2000" b="1" kern="1200" dirty="0">
              <a:solidFill>
                <a:srgbClr val="002060"/>
              </a:solidFill>
              <a:latin typeface="Times New Roman" panose="02020603050405020304" pitchFamily="18" charset="0"/>
              <a:cs typeface="Times New Roman" panose="02020603050405020304" pitchFamily="18" charset="0"/>
            </a:rPr>
            <a:t>synergy of innovative processes</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a:off x="31219" y="655520"/>
        <a:ext cx="10604345" cy="577095"/>
      </dsp:txXfrm>
    </dsp:sp>
    <dsp:sp modelId="{B7E9E2A7-0F8B-4219-8F87-F48034CB683D}">
      <dsp:nvSpPr>
        <dsp:cNvPr id="0" name=""/>
        <dsp:cNvSpPr/>
      </dsp:nvSpPr>
      <dsp:spPr>
        <a:xfrm>
          <a:off x="0" y="1303926"/>
          <a:ext cx="10666783" cy="639533"/>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Orientation of the countries of Southern Europe on formation of culture of quality by </a:t>
          </a:r>
          <a:r>
            <a:rPr lang="en-US" sz="2000" b="1" kern="1200" dirty="0">
              <a:latin typeface="Times New Roman" panose="02020603050405020304" pitchFamily="18" charset="0"/>
              <a:cs typeface="Times New Roman" panose="02020603050405020304" pitchFamily="18" charset="0"/>
            </a:rPr>
            <a:t>introduction</a:t>
          </a:r>
          <a:r>
            <a:rPr lang="en-US" sz="2000" kern="1200" dirty="0">
              <a:latin typeface="Times New Roman" panose="02020603050405020304" pitchFamily="18" charset="0"/>
              <a:cs typeface="Times New Roman" panose="02020603050405020304" pitchFamily="18" charset="0"/>
            </a:rPr>
            <a:t> at all levels of management of higher education</a:t>
          </a:r>
          <a:endParaRPr lang="ru-RU" sz="2000" kern="1200" dirty="0">
            <a:latin typeface="Times New Roman" panose="02020603050405020304" pitchFamily="18" charset="0"/>
            <a:cs typeface="Times New Roman" panose="02020603050405020304" pitchFamily="18" charset="0"/>
          </a:endParaRPr>
        </a:p>
      </dsp:txBody>
      <dsp:txXfrm>
        <a:off x="31219" y="1335145"/>
        <a:ext cx="10604345" cy="577095"/>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86EFD-0354-48FA-84A6-F0DF9DC5A552}">
      <dsp:nvSpPr>
        <dsp:cNvPr id="0" name=""/>
        <dsp:cNvSpPr/>
      </dsp:nvSpPr>
      <dsp:spPr>
        <a:xfrm>
          <a:off x="0" y="63"/>
          <a:ext cx="3217419" cy="461601"/>
        </a:xfrm>
        <a:prstGeom prst="roundRect">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Quality management</a:t>
          </a:r>
          <a:endParaRPr lang="ru-RU" sz="2400" kern="1200" dirty="0">
            <a:latin typeface="Times New Roman" panose="02020603050405020304" pitchFamily="18" charset="0"/>
            <a:cs typeface="Times New Roman" panose="02020603050405020304" pitchFamily="18" charset="0"/>
          </a:endParaRPr>
        </a:p>
      </dsp:txBody>
      <dsp:txXfrm>
        <a:off x="22534" y="22597"/>
        <a:ext cx="3172351" cy="416533"/>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A9F50-55CD-4BB7-87EF-CE6BF422150A}">
      <dsp:nvSpPr>
        <dsp:cNvPr id="0" name=""/>
        <dsp:cNvSpPr/>
      </dsp:nvSpPr>
      <dsp:spPr>
        <a:xfrm rot="5400000">
          <a:off x="-1054" y="1606944"/>
          <a:ext cx="1018974" cy="1695551"/>
        </a:xfrm>
        <a:prstGeom prst="corner">
          <a:avLst>
            <a:gd name="adj1" fmla="val 16120"/>
            <a:gd name="adj2" fmla="val 16110"/>
          </a:avLst>
        </a:prstGeom>
        <a:solidFill>
          <a:schemeClr val="accent1">
            <a:hueOff val="0"/>
            <a:satOff val="0"/>
            <a:lumOff val="0"/>
            <a:alphaOff val="0"/>
          </a:schemeClr>
        </a:solidFill>
        <a:ln w="6350" cap="flat" cmpd="sng" algn="ctr">
          <a:solidFill>
            <a:schemeClr val="accent2">
              <a:lumMod val="5000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D48CB907-22D7-4DBE-8634-659EFAC841E8}">
      <dsp:nvSpPr>
        <dsp:cNvPr id="0" name=""/>
        <dsp:cNvSpPr/>
      </dsp:nvSpPr>
      <dsp:spPr>
        <a:xfrm>
          <a:off x="116096" y="2082561"/>
          <a:ext cx="1635946" cy="134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rtl="0">
            <a:lnSpc>
              <a:spcPct val="90000"/>
            </a:lnSpc>
            <a:spcBef>
              <a:spcPct val="0"/>
            </a:spcBef>
            <a:spcAft>
              <a:spcPct val="35000"/>
            </a:spcAft>
            <a:buNone/>
          </a:pPr>
          <a:r>
            <a:rPr lang="en-US" sz="2200" b="0" kern="1200" dirty="0">
              <a:solidFill>
                <a:srgbClr val="002060"/>
              </a:solidFill>
              <a:latin typeface="Times New Roman" panose="02020603050405020304" pitchFamily="18" charset="0"/>
              <a:cs typeface="Times New Roman" panose="02020603050405020304" pitchFamily="18" charset="0"/>
            </a:rPr>
            <a:t>Quality planning (smart purposes)</a:t>
          </a:r>
          <a:endParaRPr lang="ru-RU" sz="2000" b="0" kern="1200" dirty="0">
            <a:solidFill>
              <a:srgbClr val="002060"/>
            </a:solidFill>
            <a:latin typeface="Times New Roman" panose="02020603050405020304" pitchFamily="18" charset="0"/>
            <a:cs typeface="Times New Roman" panose="02020603050405020304" pitchFamily="18" charset="0"/>
          </a:endParaRPr>
        </a:p>
      </dsp:txBody>
      <dsp:txXfrm>
        <a:off x="116096" y="2082561"/>
        <a:ext cx="1635946" cy="1341795"/>
      </dsp:txXfrm>
    </dsp:sp>
    <dsp:sp modelId="{F6243289-D08E-4089-BE4A-B182DF0FF059}">
      <dsp:nvSpPr>
        <dsp:cNvPr id="0" name=""/>
        <dsp:cNvSpPr/>
      </dsp:nvSpPr>
      <dsp:spPr>
        <a:xfrm>
          <a:off x="1258069" y="1510250"/>
          <a:ext cx="288821" cy="288821"/>
        </a:xfrm>
        <a:prstGeom prst="triangle">
          <a:avLst>
            <a:gd name="adj" fmla="val 10000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FB33D033-97D6-40F7-AD47-9283090C012E}">
      <dsp:nvSpPr>
        <dsp:cNvPr id="0" name=""/>
        <dsp:cNvSpPr/>
      </dsp:nvSpPr>
      <dsp:spPr>
        <a:xfrm rot="5400000">
          <a:off x="2249842" y="1097463"/>
          <a:ext cx="1018974" cy="1695551"/>
        </a:xfrm>
        <a:prstGeom prst="corner">
          <a:avLst>
            <a:gd name="adj1" fmla="val 16120"/>
            <a:gd name="adj2" fmla="val 16110"/>
          </a:avLst>
        </a:prstGeom>
        <a:solidFill>
          <a:schemeClr val="accent1">
            <a:hueOff val="0"/>
            <a:satOff val="0"/>
            <a:lumOff val="0"/>
            <a:alphaOff val="0"/>
          </a:schemeClr>
        </a:solidFill>
        <a:ln w="6350" cap="flat" cmpd="sng" algn="ctr">
          <a:solidFill>
            <a:schemeClr val="accent2">
              <a:lumMod val="5000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82D3812C-0EE5-4EF3-8C81-09F74D64E94F}">
      <dsp:nvSpPr>
        <dsp:cNvPr id="0" name=""/>
        <dsp:cNvSpPr/>
      </dsp:nvSpPr>
      <dsp:spPr>
        <a:xfrm>
          <a:off x="2095230" y="1618853"/>
          <a:ext cx="1530753" cy="134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r" defTabSz="800100" rtl="0">
            <a:lnSpc>
              <a:spcPct val="90000"/>
            </a:lnSpc>
            <a:spcBef>
              <a:spcPct val="0"/>
            </a:spcBef>
            <a:spcAft>
              <a:spcPct val="35000"/>
            </a:spcAft>
            <a:buNone/>
          </a:pPr>
          <a:r>
            <a:rPr lang="en-US" sz="1800" b="0" kern="1200" dirty="0">
              <a:solidFill>
                <a:srgbClr val="002060"/>
              </a:solidFill>
              <a:latin typeface="Times New Roman" panose="02020603050405020304" pitchFamily="18" charset="0"/>
              <a:cs typeface="Times New Roman" panose="02020603050405020304" pitchFamily="18" charset="0"/>
            </a:rPr>
            <a:t>Quality assurance (adapted procedures, flexible criteria)</a:t>
          </a:r>
          <a:endParaRPr lang="ru-RU" sz="2000" b="0" kern="1200" dirty="0">
            <a:solidFill>
              <a:srgbClr val="002060"/>
            </a:solidFill>
            <a:latin typeface="Times New Roman" panose="02020603050405020304" pitchFamily="18" charset="0"/>
            <a:cs typeface="Times New Roman" panose="02020603050405020304" pitchFamily="18" charset="0"/>
          </a:endParaRPr>
        </a:p>
      </dsp:txBody>
      <dsp:txXfrm>
        <a:off x="2095230" y="1618853"/>
        <a:ext cx="1530753" cy="1341795"/>
      </dsp:txXfrm>
    </dsp:sp>
    <dsp:sp modelId="{08237482-BB2F-4911-89C8-571261724FEC}">
      <dsp:nvSpPr>
        <dsp:cNvPr id="0" name=""/>
        <dsp:cNvSpPr/>
      </dsp:nvSpPr>
      <dsp:spPr>
        <a:xfrm>
          <a:off x="3337162" y="987420"/>
          <a:ext cx="288821" cy="288821"/>
        </a:xfrm>
        <a:prstGeom prst="triangle">
          <a:avLst>
            <a:gd name="adj" fmla="val 10000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E95F8441-9B30-4523-B14A-7B03B493A0EC}">
      <dsp:nvSpPr>
        <dsp:cNvPr id="0" name=""/>
        <dsp:cNvSpPr/>
      </dsp:nvSpPr>
      <dsp:spPr>
        <a:xfrm rot="5400000">
          <a:off x="4191860" y="648540"/>
          <a:ext cx="1018974" cy="1695551"/>
        </a:xfrm>
        <a:prstGeom prst="corner">
          <a:avLst>
            <a:gd name="adj1" fmla="val 16120"/>
            <a:gd name="adj2" fmla="val 16110"/>
          </a:avLst>
        </a:prstGeom>
        <a:solidFill>
          <a:schemeClr val="accent1">
            <a:hueOff val="0"/>
            <a:satOff val="0"/>
            <a:lumOff val="0"/>
            <a:alphaOff val="0"/>
          </a:schemeClr>
        </a:solidFill>
        <a:ln w="6350" cap="flat" cmpd="sng" algn="ctr">
          <a:solidFill>
            <a:schemeClr val="accent2">
              <a:lumMod val="5000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F2BCABBC-0014-45FB-9CCA-9D74A6D2F6A9}">
      <dsp:nvSpPr>
        <dsp:cNvPr id="0" name=""/>
        <dsp:cNvSpPr/>
      </dsp:nvSpPr>
      <dsp:spPr>
        <a:xfrm>
          <a:off x="4060129" y="1097635"/>
          <a:ext cx="1745242" cy="134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b="0" kern="1200" dirty="0">
              <a:solidFill>
                <a:srgbClr val="002060"/>
              </a:solidFill>
              <a:latin typeface="Times New Roman" panose="02020603050405020304" pitchFamily="18" charset="0"/>
              <a:cs typeface="Times New Roman" panose="02020603050405020304" pitchFamily="18" charset="0"/>
            </a:rPr>
            <a:t>Quality control to achieve perfection</a:t>
          </a:r>
          <a:endParaRPr lang="ru-RU" sz="2000" b="0" kern="1200" dirty="0">
            <a:solidFill>
              <a:srgbClr val="002060"/>
            </a:solidFill>
            <a:latin typeface="Times New Roman" panose="02020603050405020304" pitchFamily="18" charset="0"/>
            <a:cs typeface="Times New Roman" panose="02020603050405020304" pitchFamily="18" charset="0"/>
          </a:endParaRPr>
        </a:p>
      </dsp:txBody>
      <dsp:txXfrm>
        <a:off x="4060129" y="1097635"/>
        <a:ext cx="1745242" cy="1341795"/>
      </dsp:txXfrm>
    </dsp:sp>
    <dsp:sp modelId="{C60158D4-4C07-426A-BF54-8793AEB9C5B2}">
      <dsp:nvSpPr>
        <dsp:cNvPr id="0" name=""/>
        <dsp:cNvSpPr/>
      </dsp:nvSpPr>
      <dsp:spPr>
        <a:xfrm>
          <a:off x="5300839" y="617399"/>
          <a:ext cx="288821" cy="288821"/>
        </a:xfrm>
        <a:prstGeom prst="triangle">
          <a:avLst>
            <a:gd name="adj" fmla="val 10000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148012C6-E9B4-4B89-A57B-825C363D5D6F}">
      <dsp:nvSpPr>
        <dsp:cNvPr id="0" name=""/>
        <dsp:cNvSpPr/>
      </dsp:nvSpPr>
      <dsp:spPr>
        <a:xfrm rot="5400000">
          <a:off x="6402165" y="237777"/>
          <a:ext cx="1018974" cy="1695551"/>
        </a:xfrm>
        <a:prstGeom prst="corner">
          <a:avLst>
            <a:gd name="adj1" fmla="val 16120"/>
            <a:gd name="adj2" fmla="val 16110"/>
          </a:avLst>
        </a:prstGeom>
        <a:solidFill>
          <a:schemeClr val="accent1">
            <a:hueOff val="0"/>
            <a:satOff val="0"/>
            <a:lumOff val="0"/>
            <a:alphaOff val="0"/>
          </a:schemeClr>
        </a:solidFill>
        <a:ln w="6350" cap="flat" cmpd="sng" algn="ctr">
          <a:solidFill>
            <a:schemeClr val="accent2">
              <a:lumMod val="5000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64D59243-1729-49DC-BF01-E871E19655C9}">
      <dsp:nvSpPr>
        <dsp:cNvPr id="0" name=""/>
        <dsp:cNvSpPr/>
      </dsp:nvSpPr>
      <dsp:spPr>
        <a:xfrm>
          <a:off x="5948306" y="691436"/>
          <a:ext cx="1530753" cy="134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rtl="0">
            <a:lnSpc>
              <a:spcPct val="90000"/>
            </a:lnSpc>
            <a:spcBef>
              <a:spcPct val="0"/>
            </a:spcBef>
            <a:spcAft>
              <a:spcPct val="35000"/>
            </a:spcAft>
            <a:buNone/>
          </a:pPr>
          <a:endParaRPr lang="ru-RU" sz="6400" kern="1200">
            <a:solidFill>
              <a:srgbClr val="002060"/>
            </a:solidFill>
            <a:latin typeface="Times New Roman" panose="02020603050405020304" pitchFamily="18" charset="0"/>
            <a:cs typeface="Times New Roman" panose="02020603050405020304" pitchFamily="18" charset="0"/>
          </a:endParaRPr>
        </a:p>
      </dsp:txBody>
      <dsp:txXfrm>
        <a:off x="5948306" y="691436"/>
        <a:ext cx="1530753" cy="1341795"/>
      </dsp:txXfrm>
    </dsp:sp>
    <dsp:sp modelId="{5B380DB4-8978-40A9-A80A-B8CF168FD0C0}">
      <dsp:nvSpPr>
        <dsp:cNvPr id="0" name=""/>
        <dsp:cNvSpPr/>
      </dsp:nvSpPr>
      <dsp:spPr>
        <a:xfrm>
          <a:off x="7478886" y="216024"/>
          <a:ext cx="288821" cy="288821"/>
        </a:xfrm>
        <a:prstGeom prst="triangle">
          <a:avLst>
            <a:gd name="adj" fmla="val 10000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0B915D01-5308-402F-822A-085FB3CD48C8}">
      <dsp:nvSpPr>
        <dsp:cNvPr id="0" name=""/>
        <dsp:cNvSpPr/>
      </dsp:nvSpPr>
      <dsp:spPr>
        <a:xfrm rot="5400000">
          <a:off x="4821989" y="-1767434"/>
          <a:ext cx="1018974" cy="4003891"/>
        </a:xfrm>
        <a:prstGeom prst="corner">
          <a:avLst>
            <a:gd name="adj1" fmla="val 16120"/>
            <a:gd name="adj2" fmla="val 16110"/>
          </a:avLst>
        </a:prstGeom>
        <a:solidFill>
          <a:schemeClr val="accent1">
            <a:hueOff val="0"/>
            <a:satOff val="0"/>
            <a:lumOff val="0"/>
            <a:alphaOff val="0"/>
          </a:schemeClr>
        </a:solidFill>
        <a:ln w="6350" cap="flat" cmpd="sng" algn="ctr">
          <a:solidFill>
            <a:schemeClr val="accent2">
              <a:lumMod val="5000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49EFFCF3-8C72-4101-BCD9-48BE3784B0ED}">
      <dsp:nvSpPr>
        <dsp:cNvPr id="0" name=""/>
        <dsp:cNvSpPr/>
      </dsp:nvSpPr>
      <dsp:spPr>
        <a:xfrm>
          <a:off x="5945878" y="741594"/>
          <a:ext cx="2260616" cy="134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rtl="0">
            <a:lnSpc>
              <a:spcPct val="90000"/>
            </a:lnSpc>
            <a:spcBef>
              <a:spcPct val="0"/>
            </a:spcBef>
            <a:spcAft>
              <a:spcPct val="35000"/>
            </a:spcAft>
            <a:buNone/>
          </a:pPr>
          <a:r>
            <a:rPr lang="en-US" sz="2800" kern="1200" dirty="0">
              <a:solidFill>
                <a:srgbClr val="002060"/>
              </a:solidFill>
              <a:latin typeface="Times New Roman" panose="02020603050405020304" pitchFamily="18" charset="0"/>
              <a:cs typeface="Times New Roman" panose="02020603050405020304" pitchFamily="18" charset="0"/>
            </a:rPr>
            <a:t>Perfect </a:t>
          </a:r>
          <a:endParaRPr lang="ru-RU" sz="2800" kern="1200" dirty="0">
            <a:solidFill>
              <a:srgbClr val="002060"/>
            </a:solidFill>
            <a:latin typeface="Times New Roman" panose="02020603050405020304" pitchFamily="18" charset="0"/>
            <a:cs typeface="Times New Roman" panose="02020603050405020304" pitchFamily="18" charset="0"/>
          </a:endParaRPr>
        </a:p>
        <a:p>
          <a:pPr marL="0" lvl="0" indent="0" algn="r" defTabSz="1244600" rtl="0">
            <a:lnSpc>
              <a:spcPct val="90000"/>
            </a:lnSpc>
            <a:spcBef>
              <a:spcPct val="0"/>
            </a:spcBef>
            <a:spcAft>
              <a:spcPct val="35000"/>
            </a:spcAft>
            <a:buNone/>
          </a:pPr>
          <a:r>
            <a:rPr lang="en-US" sz="2800" kern="1200" dirty="0">
              <a:solidFill>
                <a:srgbClr val="002060"/>
              </a:solidFill>
              <a:latin typeface="Times New Roman" panose="02020603050405020304" pitchFamily="18" charset="0"/>
              <a:cs typeface="Times New Roman" panose="02020603050405020304" pitchFamily="18" charset="0"/>
            </a:rPr>
            <a:t>aim-quality</a:t>
          </a:r>
          <a:endParaRPr lang="ru-RU" sz="2800" kern="1200" dirty="0">
            <a:solidFill>
              <a:srgbClr val="002060"/>
            </a:solidFill>
            <a:latin typeface="Times New Roman" panose="02020603050405020304" pitchFamily="18" charset="0"/>
            <a:cs typeface="Times New Roman" panose="02020603050405020304" pitchFamily="18" charset="0"/>
          </a:endParaRPr>
        </a:p>
      </dsp:txBody>
      <dsp:txXfrm>
        <a:off x="5945878" y="741594"/>
        <a:ext cx="2260616" cy="1341795"/>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4BFAE-B5C1-49E5-939E-E8FBFD3C1109}">
      <dsp:nvSpPr>
        <dsp:cNvPr id="0" name=""/>
        <dsp:cNvSpPr/>
      </dsp:nvSpPr>
      <dsp:spPr>
        <a:xfrm>
          <a:off x="1335" y="0"/>
          <a:ext cx="1365481" cy="369332"/>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Values</a:t>
          </a:r>
          <a:endParaRPr lang="ru-RU" sz="2000" kern="1200" dirty="0">
            <a:latin typeface="Times New Roman" panose="02020603050405020304" pitchFamily="18" charset="0"/>
            <a:cs typeface="Times New Roman" panose="02020603050405020304" pitchFamily="18" charset="0"/>
          </a:endParaRPr>
        </a:p>
      </dsp:txBody>
      <dsp:txXfrm>
        <a:off x="12152" y="10817"/>
        <a:ext cx="1343847" cy="347698"/>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E53D9-9B55-4EB7-9DD1-B57EBD1403FF}">
      <dsp:nvSpPr>
        <dsp:cNvPr id="0" name=""/>
        <dsp:cNvSpPr/>
      </dsp:nvSpPr>
      <dsp:spPr>
        <a:xfrm>
          <a:off x="0" y="471883"/>
          <a:ext cx="5112568" cy="1559025"/>
        </a:xfrm>
        <a:prstGeom prst="roundRect">
          <a:avLst/>
        </a:prstGeom>
        <a:solidFill>
          <a:schemeClr val="accent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b="1" kern="1200"/>
            <a:t>Questions</a:t>
          </a:r>
          <a:r>
            <a:rPr lang="uk-UA" sz="6500" b="1" kern="1200"/>
            <a:t> </a:t>
          </a:r>
          <a:endParaRPr lang="ru-RU" sz="6500" kern="1200"/>
        </a:p>
      </dsp:txBody>
      <dsp:txXfrm>
        <a:off x="76105" y="547988"/>
        <a:ext cx="4960358" cy="1406815"/>
      </dsp:txXfrm>
    </dsp:sp>
    <dsp:sp modelId="{E9A1983B-7A86-4701-A100-568755308E3D}">
      <dsp:nvSpPr>
        <dsp:cNvPr id="0" name=""/>
        <dsp:cNvSpPr/>
      </dsp:nvSpPr>
      <dsp:spPr>
        <a:xfrm>
          <a:off x="0" y="2218109"/>
          <a:ext cx="5112568" cy="1559025"/>
        </a:xfrm>
        <a:prstGeom prst="roundRect">
          <a:avLst/>
        </a:prstGeom>
        <a:solidFill>
          <a:schemeClr val="accent2">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b="1" kern="1200"/>
            <a:t>Comments</a:t>
          </a:r>
          <a:endParaRPr lang="ru-RU" sz="6500" kern="1200"/>
        </a:p>
      </dsp:txBody>
      <dsp:txXfrm>
        <a:off x="76105" y="2294214"/>
        <a:ext cx="4960358" cy="14068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5E687-D7B6-4AD4-8BF4-3A3EEAA6D97D}">
      <dsp:nvSpPr>
        <dsp:cNvPr id="0" name=""/>
        <dsp:cNvSpPr/>
      </dsp:nvSpPr>
      <dsp:spPr>
        <a:xfrm>
          <a:off x="117389" y="0"/>
          <a:ext cx="1826826" cy="935191"/>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b="1" kern="1200" dirty="0">
              <a:solidFill>
                <a:srgbClr val="002060"/>
              </a:solidFill>
              <a:latin typeface="Times New Roman" panose="02020603050405020304" pitchFamily="18" charset="0"/>
              <a:cs typeface="Times New Roman" panose="02020603050405020304" pitchFamily="18" charset="0"/>
            </a:rPr>
            <a:t>Greece: </a:t>
          </a:r>
          <a:r>
            <a:rPr lang="en-US" sz="1500" b="0" kern="1200" dirty="0">
              <a:solidFill>
                <a:srgbClr val="002060"/>
              </a:solidFill>
              <a:latin typeface="Times New Roman" panose="02020603050405020304" pitchFamily="18" charset="0"/>
              <a:cs typeface="Times New Roman" panose="02020603050405020304" pitchFamily="18" charset="0"/>
            </a:rPr>
            <a:t>Quality assurance and accreditation agency in higher education (ADIP)</a:t>
          </a:r>
          <a:endParaRPr lang="ru-RU" sz="1400" b="0" kern="1200" dirty="0">
            <a:solidFill>
              <a:srgbClr val="002060"/>
            </a:solidFill>
            <a:latin typeface="Times New Roman" panose="02020603050405020304" pitchFamily="18" charset="0"/>
            <a:cs typeface="Times New Roman" panose="02020603050405020304" pitchFamily="18" charset="0"/>
          </a:endParaRPr>
        </a:p>
      </dsp:txBody>
      <dsp:txXfrm>
        <a:off x="163041" y="45652"/>
        <a:ext cx="1735522" cy="8438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41725-3811-4EA3-90F8-4264A90B3470}">
      <dsp:nvSpPr>
        <dsp:cNvPr id="0" name=""/>
        <dsp:cNvSpPr/>
      </dsp:nvSpPr>
      <dsp:spPr>
        <a:xfrm>
          <a:off x="0" y="1968"/>
          <a:ext cx="1944216" cy="1006143"/>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100000"/>
            </a:lnSpc>
            <a:spcBef>
              <a:spcPct val="0"/>
            </a:spcBef>
            <a:spcAft>
              <a:spcPts val="0"/>
            </a:spcAft>
            <a:buNone/>
          </a:pPr>
          <a:r>
            <a:rPr lang="en-US" sz="1400" b="1" kern="1200" dirty="0">
              <a:solidFill>
                <a:srgbClr val="002060"/>
              </a:solidFill>
              <a:latin typeface="Times New Roman" panose="02020603050405020304" pitchFamily="18" charset="0"/>
              <a:cs typeface="Times New Roman" panose="02020603050405020304" pitchFamily="18" charset="0"/>
            </a:rPr>
            <a:t>Spain: </a:t>
          </a:r>
          <a:r>
            <a:rPr lang="en-US" sz="1400" b="0" kern="1200" dirty="0">
              <a:solidFill>
                <a:srgbClr val="002060"/>
              </a:solidFill>
              <a:latin typeface="Times New Roman" panose="02020603050405020304" pitchFamily="18" charset="0"/>
              <a:cs typeface="Times New Roman" panose="02020603050405020304" pitchFamily="18" charset="0"/>
            </a:rPr>
            <a:t>National Agency for Quality Assessment and Accreditation</a:t>
          </a:r>
          <a:endParaRPr lang="ru-RU" sz="1400" b="0" kern="1200" dirty="0">
            <a:solidFill>
              <a:srgbClr val="002060"/>
            </a:solidFill>
            <a:latin typeface="Times New Roman" panose="02020603050405020304" pitchFamily="18" charset="0"/>
            <a:cs typeface="Times New Roman" panose="02020603050405020304" pitchFamily="18" charset="0"/>
          </a:endParaRPr>
        </a:p>
        <a:p>
          <a:pPr marL="0" lvl="0" indent="0" defTabSz="622300">
            <a:spcBef>
              <a:spcPct val="0"/>
            </a:spcBef>
            <a:buNone/>
          </a:pPr>
          <a:r>
            <a:rPr lang="en-US" sz="1400" b="0" kern="1200" dirty="0">
              <a:solidFill>
                <a:srgbClr val="002060"/>
              </a:solidFill>
              <a:latin typeface="Times New Roman" panose="02020603050405020304" pitchFamily="18" charset="0"/>
              <a:cs typeface="Times New Roman" panose="02020603050405020304" pitchFamily="18" charset="0"/>
            </a:rPr>
            <a:t>(ANECA)</a:t>
          </a:r>
          <a:endParaRPr lang="ru-RU" sz="1400" b="0" kern="1200" dirty="0">
            <a:solidFill>
              <a:srgbClr val="002060"/>
            </a:solidFill>
            <a:latin typeface="Times New Roman" panose="02020603050405020304" pitchFamily="18" charset="0"/>
            <a:cs typeface="Times New Roman" panose="02020603050405020304" pitchFamily="18" charset="0"/>
          </a:endParaRPr>
        </a:p>
      </dsp:txBody>
      <dsp:txXfrm>
        <a:off x="49116" y="51084"/>
        <a:ext cx="1845984" cy="9079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554ED-3FDB-462C-92B2-7D387E680893}">
      <dsp:nvSpPr>
        <dsp:cNvPr id="0" name=""/>
        <dsp:cNvSpPr/>
      </dsp:nvSpPr>
      <dsp:spPr>
        <a:xfrm>
          <a:off x="0" y="0"/>
          <a:ext cx="1275733" cy="1275733"/>
        </a:xfrm>
        <a:prstGeom prst="pie">
          <a:avLst>
            <a:gd name="adj1" fmla="val 5400000"/>
            <a:gd name="adj2" fmla="val 1620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2B63B0-17F7-40C4-9C40-72A649CAD65D}">
      <dsp:nvSpPr>
        <dsp:cNvPr id="0" name=""/>
        <dsp:cNvSpPr/>
      </dsp:nvSpPr>
      <dsp:spPr>
        <a:xfrm>
          <a:off x="585695" y="0"/>
          <a:ext cx="6346909" cy="1275733"/>
        </a:xfrm>
        <a:prstGeom prst="rect">
          <a:avLst/>
        </a:prstGeom>
        <a:solidFill>
          <a:schemeClr val="accent2">
            <a:lumMod val="40000"/>
            <a:lumOff val="6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002060"/>
              </a:solidFill>
              <a:latin typeface="Times New Roman" panose="02020603050405020304" pitchFamily="18" charset="0"/>
              <a:cs typeface="Times New Roman" panose="02020603050405020304" pitchFamily="18" charset="0"/>
            </a:rPr>
            <a:t>Methodological research platform:</a:t>
          </a: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a:off x="585695" y="0"/>
        <a:ext cx="6346909" cy="605973"/>
      </dsp:txXfrm>
    </dsp:sp>
    <dsp:sp modelId="{E3201419-D42A-4DAE-AC56-BFAD2C4CDA33}">
      <dsp:nvSpPr>
        <dsp:cNvPr id="0" name=""/>
        <dsp:cNvSpPr/>
      </dsp:nvSpPr>
      <dsp:spPr>
        <a:xfrm>
          <a:off x="334880" y="605973"/>
          <a:ext cx="605973" cy="605973"/>
        </a:xfrm>
        <a:prstGeom prst="pie">
          <a:avLst>
            <a:gd name="adj1" fmla="val 5400000"/>
            <a:gd name="adj2" fmla="val 16200000"/>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BB4593-0CA0-467F-A70C-D1B03E9CF2F6}">
      <dsp:nvSpPr>
        <dsp:cNvPr id="0" name=""/>
        <dsp:cNvSpPr/>
      </dsp:nvSpPr>
      <dsp:spPr>
        <a:xfrm>
          <a:off x="637867" y="630570"/>
          <a:ext cx="6346909" cy="605973"/>
        </a:xfrm>
        <a:prstGeom prst="rect">
          <a:avLst/>
        </a:prstGeom>
        <a:solidFill>
          <a:schemeClr val="accent2">
            <a:lumMod val="20000"/>
            <a:lumOff val="8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100000"/>
            </a:lnSpc>
            <a:spcBef>
              <a:spcPct val="0"/>
            </a:spcBef>
            <a:spcAft>
              <a:spcPts val="0"/>
            </a:spcAft>
            <a:buNone/>
          </a:pPr>
          <a:r>
            <a:rPr lang="en-US" sz="2400" kern="1200" dirty="0">
              <a:solidFill>
                <a:srgbClr val="002060"/>
              </a:solidFill>
              <a:latin typeface="Times New Roman" panose="02020603050405020304" pitchFamily="18" charset="0"/>
              <a:cs typeface="Times New Roman" panose="02020603050405020304" pitchFamily="18" charset="0"/>
            </a:rPr>
            <a:t>systemic, synergetic, procedural-activity approaches</a:t>
          </a: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a:off x="637867" y="630570"/>
        <a:ext cx="6346909" cy="6059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B095D-CE47-4E65-B1E8-74E22575DF2A}">
      <dsp:nvSpPr>
        <dsp:cNvPr id="0" name=""/>
        <dsp:cNvSpPr/>
      </dsp:nvSpPr>
      <dsp:spPr>
        <a:xfrm>
          <a:off x="0" y="145"/>
          <a:ext cx="10369152" cy="561782"/>
        </a:xfrm>
        <a:prstGeom prst="round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baseline="0" dirty="0">
              <a:solidFill>
                <a:schemeClr val="accent5">
                  <a:lumMod val="50000"/>
                </a:schemeClr>
              </a:solidFill>
              <a:latin typeface="Times New Roman" panose="02020603050405020304" pitchFamily="18" charset="0"/>
              <a:cs typeface="Times New Roman" panose="02020603050405020304" pitchFamily="18" charset="0"/>
            </a:rPr>
            <a:t>Why </a:t>
          </a:r>
          <a:r>
            <a:rPr lang="en-US" sz="2800" b="0" kern="1200" baseline="0" dirty="0">
              <a:solidFill>
                <a:schemeClr val="accent5">
                  <a:lumMod val="50000"/>
                </a:schemeClr>
              </a:solidFill>
              <a:latin typeface="Times New Roman" panose="02020603050405020304" pitchFamily="18" charset="0"/>
              <a:cs typeface="Times New Roman" panose="02020603050405020304" pitchFamily="18" charset="0"/>
            </a:rPr>
            <a:t>a synergetic approach? </a:t>
          </a:r>
          <a:r>
            <a:rPr lang="uk-UA" sz="2800" b="0" kern="1200" baseline="0"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kern="1200" baseline="0" dirty="0">
              <a:solidFill>
                <a:schemeClr val="accent5">
                  <a:lumMod val="50000"/>
                </a:schemeClr>
              </a:solidFill>
              <a:latin typeface="Times New Roman" panose="02020603050405020304" pitchFamily="18" charset="0"/>
              <a:cs typeface="Times New Roman" panose="02020603050405020304" pitchFamily="18" charset="0"/>
            </a:rPr>
            <a:t>Synergism – </a:t>
          </a:r>
          <a:r>
            <a:rPr lang="en-US" sz="2800" b="0" kern="1200" baseline="0" dirty="0">
              <a:solidFill>
                <a:schemeClr val="accent5">
                  <a:lumMod val="50000"/>
                </a:schemeClr>
              </a:solidFill>
              <a:latin typeface="Times New Roman" panose="02020603050405020304" pitchFamily="18" charset="0"/>
              <a:cs typeface="Times New Roman" panose="02020603050405020304" pitchFamily="18" charset="0"/>
            </a:rPr>
            <a:t>the effect of interaction</a:t>
          </a:r>
          <a:r>
            <a:rPr lang="uk-UA" sz="2800" b="0" kern="1200" baseline="0" dirty="0">
              <a:solidFill>
                <a:schemeClr val="accent5">
                  <a:lumMod val="50000"/>
                </a:schemeClr>
              </a:solidFill>
              <a:latin typeface="Times New Roman" panose="02020603050405020304" pitchFamily="18" charset="0"/>
              <a:cs typeface="Times New Roman" panose="02020603050405020304" pitchFamily="18" charset="0"/>
            </a:rPr>
            <a:t>.</a:t>
          </a:r>
          <a:endParaRPr lang="ru-RU" sz="2800" kern="1200" dirty="0">
            <a:solidFill>
              <a:schemeClr val="accent5">
                <a:lumMod val="50000"/>
              </a:schemeClr>
            </a:solidFill>
            <a:latin typeface="Times New Roman" panose="02020603050405020304" pitchFamily="18" charset="0"/>
            <a:cs typeface="Times New Roman" panose="02020603050405020304" pitchFamily="18" charset="0"/>
          </a:endParaRPr>
        </a:p>
      </dsp:txBody>
      <dsp:txXfrm>
        <a:off x="27424" y="27569"/>
        <a:ext cx="10314304" cy="5069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09688-A380-45A8-9B8D-8CD6334DF7E5}">
      <dsp:nvSpPr>
        <dsp:cNvPr id="0" name=""/>
        <dsp:cNvSpPr/>
      </dsp:nvSpPr>
      <dsp:spPr>
        <a:xfrm>
          <a:off x="0" y="8494"/>
          <a:ext cx="4608512" cy="48672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"Patterns of new thinking" (V. </a:t>
          </a:r>
          <a:r>
            <a:rPr lang="en-US" sz="1500" kern="1200" dirty="0" err="1">
              <a:latin typeface="Times New Roman" panose="02020603050405020304" pitchFamily="18" charset="0"/>
              <a:cs typeface="Times New Roman" panose="02020603050405020304" pitchFamily="18" charset="0"/>
            </a:rPr>
            <a:t>Kremen</a:t>
          </a:r>
          <a:r>
            <a:rPr lang="en-US" sz="1500" kern="1200" dirty="0">
              <a:latin typeface="Times New Roman" panose="02020603050405020304" pitchFamily="18" charset="0"/>
              <a:cs typeface="Times New Roman" panose="02020603050405020304" pitchFamily="18" charset="0"/>
            </a:rPr>
            <a:t>)</a:t>
          </a:r>
          <a:endParaRPr lang="ru-RU" sz="1500" kern="1200" dirty="0">
            <a:latin typeface="Times New Roman" panose="02020603050405020304" pitchFamily="18" charset="0"/>
            <a:cs typeface="Times New Roman" panose="02020603050405020304" pitchFamily="18" charset="0"/>
          </a:endParaRPr>
        </a:p>
      </dsp:txBody>
      <dsp:txXfrm>
        <a:off x="23760" y="32254"/>
        <a:ext cx="4560992" cy="4392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3E61B-C6B7-4BB7-B934-B992DD884E90}">
      <dsp:nvSpPr>
        <dsp:cNvPr id="0" name=""/>
        <dsp:cNvSpPr/>
      </dsp:nvSpPr>
      <dsp:spPr>
        <a:xfrm>
          <a:off x="2242965" y="959596"/>
          <a:ext cx="50030" cy="500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AC8E1-E62B-49BF-9C5E-4AEB14DCBF75}">
      <dsp:nvSpPr>
        <dsp:cNvPr id="0" name=""/>
        <dsp:cNvSpPr/>
      </dsp:nvSpPr>
      <dsp:spPr>
        <a:xfrm>
          <a:off x="2199138" y="1029830"/>
          <a:ext cx="50030" cy="500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25E8C-784F-4FC3-88E2-387B1D466720}">
      <dsp:nvSpPr>
        <dsp:cNvPr id="0" name=""/>
        <dsp:cNvSpPr/>
      </dsp:nvSpPr>
      <dsp:spPr>
        <a:xfrm>
          <a:off x="2146907" y="1090637"/>
          <a:ext cx="50030" cy="500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C768E-6A13-437A-8F9C-57C9E91699C8}">
      <dsp:nvSpPr>
        <dsp:cNvPr id="0" name=""/>
        <dsp:cNvSpPr/>
      </dsp:nvSpPr>
      <dsp:spPr>
        <a:xfrm>
          <a:off x="2209344" y="252741"/>
          <a:ext cx="50030" cy="500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DEFE7-4E08-4D6F-8E73-24184D5A112B}">
      <dsp:nvSpPr>
        <dsp:cNvPr id="0" name=""/>
        <dsp:cNvSpPr/>
      </dsp:nvSpPr>
      <dsp:spPr>
        <a:xfrm>
          <a:off x="2276185" y="212911"/>
          <a:ext cx="50030" cy="500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DAAA2-C025-4F9F-BD32-A901E4D39986}">
      <dsp:nvSpPr>
        <dsp:cNvPr id="0" name=""/>
        <dsp:cNvSpPr/>
      </dsp:nvSpPr>
      <dsp:spPr>
        <a:xfrm>
          <a:off x="2368776" y="0"/>
          <a:ext cx="46398" cy="18801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537B29-9899-4843-90B6-15560700CE65}">
      <dsp:nvSpPr>
        <dsp:cNvPr id="0" name=""/>
        <dsp:cNvSpPr/>
      </dsp:nvSpPr>
      <dsp:spPr>
        <a:xfrm>
          <a:off x="2409465" y="212911"/>
          <a:ext cx="50030" cy="500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39382-6378-4402-B640-7DC52784327F}">
      <dsp:nvSpPr>
        <dsp:cNvPr id="0" name=""/>
        <dsp:cNvSpPr/>
      </dsp:nvSpPr>
      <dsp:spPr>
        <a:xfrm>
          <a:off x="2476305" y="252741"/>
          <a:ext cx="50030" cy="500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C5AA9-2453-4ACC-8D9C-C45AB4211842}">
      <dsp:nvSpPr>
        <dsp:cNvPr id="0" name=""/>
        <dsp:cNvSpPr/>
      </dsp:nvSpPr>
      <dsp:spPr>
        <a:xfrm>
          <a:off x="2368775" y="0"/>
          <a:ext cx="50030" cy="500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73C79-76A1-4F4D-BEEA-30A41AB7A911}">
      <dsp:nvSpPr>
        <dsp:cNvPr id="0" name=""/>
        <dsp:cNvSpPr/>
      </dsp:nvSpPr>
      <dsp:spPr>
        <a:xfrm>
          <a:off x="2344641" y="273716"/>
          <a:ext cx="46398" cy="18492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077D9-5481-4C50-9E9D-866463A7D71A}">
      <dsp:nvSpPr>
        <dsp:cNvPr id="0" name=""/>
        <dsp:cNvSpPr/>
      </dsp:nvSpPr>
      <dsp:spPr>
        <a:xfrm>
          <a:off x="1578247" y="1382397"/>
          <a:ext cx="3225088" cy="660513"/>
        </a:xfrm>
        <a:prstGeom prst="roundRect">
          <a:avLst/>
        </a:prstGeom>
        <a:solidFill>
          <a:schemeClr val="accent2">
            <a:lumMod val="40000"/>
            <a:lumOff val="60000"/>
          </a:schemeClr>
        </a:solidFill>
        <a:ln w="1905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399"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Logical conclusions based on the results of actions, consequences of events</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1610491" y="1414641"/>
        <a:ext cx="3160600" cy="596025"/>
      </dsp:txXfrm>
    </dsp:sp>
    <dsp:sp modelId="{BCB9DF04-66BD-4BA2-B53B-FC1D49C1D3FA}">
      <dsp:nvSpPr>
        <dsp:cNvPr id="0" name=""/>
        <dsp:cNvSpPr/>
      </dsp:nvSpPr>
      <dsp:spPr>
        <a:xfrm>
          <a:off x="332172" y="259427"/>
          <a:ext cx="1577150" cy="1516934"/>
        </a:xfrm>
        <a:prstGeom prst="ellipse">
          <a:avLst/>
        </a:prstGeom>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Effect>
                      <a14:brightnessContrast bright="20000" contrast="-2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54CA63-408D-45B7-9FA8-EBDB6E103F84}">
      <dsp:nvSpPr>
        <dsp:cNvPr id="0" name=""/>
        <dsp:cNvSpPr/>
      </dsp:nvSpPr>
      <dsp:spPr>
        <a:xfrm>
          <a:off x="2331698" y="158360"/>
          <a:ext cx="2924885" cy="1053780"/>
        </a:xfrm>
        <a:prstGeom prst="roundRect">
          <a:avLst/>
        </a:prstGeom>
        <a:solidFill>
          <a:schemeClr val="accent2">
            <a:lumMod val="20000"/>
            <a:lumOff val="80000"/>
          </a:schemeClr>
        </a:solidFill>
        <a:ln w="1905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399"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Generalization, abstraction, transfer to a new (other) plane / space</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2383139" y="209801"/>
        <a:ext cx="2822003" cy="950898"/>
      </dsp:txXfrm>
    </dsp:sp>
    <dsp:sp modelId="{9FF795B0-A61C-4061-ADE7-0269C083A807}">
      <dsp:nvSpPr>
        <dsp:cNvPr id="0" name=""/>
        <dsp:cNvSpPr/>
      </dsp:nvSpPr>
      <dsp:spPr>
        <a:xfrm>
          <a:off x="2169653" y="541268"/>
          <a:ext cx="346343" cy="265067"/>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7BE04-9538-4CD3-ACFB-D3FB0D054A08}">
      <dsp:nvSpPr>
        <dsp:cNvPr id="0" name=""/>
        <dsp:cNvSpPr/>
      </dsp:nvSpPr>
      <dsp:spPr>
        <a:xfrm rot="5400000">
          <a:off x="1966185" y="-536859"/>
          <a:ext cx="2520276" cy="3593998"/>
        </a:xfrm>
        <a:prstGeom prst="round2SameRect">
          <a:avLst/>
        </a:prstGeom>
        <a:solidFill>
          <a:schemeClr val="bg1">
            <a:lumMod val="95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108000" algn="l" defTabSz="800100" rtl="0">
            <a:lnSpc>
              <a:spcPct val="90000"/>
            </a:lnSpc>
            <a:spcBef>
              <a:spcPct val="0"/>
            </a:spcBef>
            <a:spcAft>
              <a:spcPct val="15000"/>
            </a:spcAft>
            <a:buChar char="•"/>
          </a:pPr>
          <a:r>
            <a:rPr lang="en-US" sz="1800" kern="1200" dirty="0">
              <a:solidFill>
                <a:srgbClr val="002060"/>
              </a:solidFill>
              <a:latin typeface="Times New Roman" panose="02020603050405020304" pitchFamily="18" charset="0"/>
              <a:cs typeface="Times New Roman" panose="02020603050405020304" pitchFamily="18" charset="0"/>
            </a:rPr>
            <a:t>Vision of the quality of higher education</a:t>
          </a:r>
          <a:endParaRPr lang="ru-RU" sz="1800" kern="1200" dirty="0">
            <a:solidFill>
              <a:srgbClr val="002060"/>
            </a:solidFill>
            <a:latin typeface="Times New Roman" panose="02020603050405020304" pitchFamily="18" charset="0"/>
            <a:cs typeface="Times New Roman" panose="02020603050405020304" pitchFamily="18" charset="0"/>
          </a:endParaRPr>
        </a:p>
        <a:p>
          <a:pPr marL="0" lvl="1" indent="0" algn="l" defTabSz="800100" rtl="0">
            <a:lnSpc>
              <a:spcPct val="90000"/>
            </a:lnSpc>
            <a:spcBef>
              <a:spcPct val="0"/>
            </a:spcBef>
            <a:spcAft>
              <a:spcPct val="15000"/>
            </a:spcAft>
            <a:buChar char="•"/>
          </a:pPr>
          <a:r>
            <a:rPr lang="en-US" sz="1800" kern="1200" dirty="0">
              <a:solidFill>
                <a:srgbClr val="002060"/>
              </a:solidFill>
              <a:latin typeface="Times New Roman" panose="02020603050405020304" pitchFamily="18" charset="0"/>
              <a:cs typeface="Times New Roman" panose="02020603050405020304" pitchFamily="18" charset="0"/>
            </a:rPr>
            <a:t>Progressive ideas for quality assurance in higher education</a:t>
          </a:r>
          <a:endParaRPr lang="ru-RU" sz="1800" kern="1200" dirty="0">
            <a:solidFill>
              <a:srgbClr val="002060"/>
            </a:solidFill>
            <a:latin typeface="Times New Roman" panose="02020603050405020304" pitchFamily="18" charset="0"/>
            <a:cs typeface="Times New Roman" panose="02020603050405020304" pitchFamily="18" charset="0"/>
          </a:endParaRPr>
        </a:p>
        <a:p>
          <a:pPr marL="0" lvl="1" indent="0" algn="l" defTabSz="800100" rtl="0">
            <a:lnSpc>
              <a:spcPct val="90000"/>
            </a:lnSpc>
            <a:spcBef>
              <a:spcPct val="0"/>
            </a:spcBef>
            <a:spcAft>
              <a:spcPct val="15000"/>
            </a:spcAft>
            <a:buChar char="•"/>
          </a:pPr>
          <a:r>
            <a:rPr lang="en-US" sz="1800" kern="1200" dirty="0">
              <a:solidFill>
                <a:srgbClr val="002060"/>
              </a:solidFill>
              <a:latin typeface="Times New Roman" panose="02020603050405020304" pitchFamily="18" charset="0"/>
              <a:cs typeface="Times New Roman" panose="02020603050405020304" pitchFamily="18" charset="0"/>
            </a:rPr>
            <a:t>Values (separated values)</a:t>
          </a:r>
          <a:endParaRPr lang="ru-RU" sz="1800" kern="1200" dirty="0">
            <a:solidFill>
              <a:srgbClr val="002060"/>
            </a:solidFill>
            <a:latin typeface="Times New Roman" panose="02020603050405020304" pitchFamily="18" charset="0"/>
            <a:cs typeface="Times New Roman" panose="02020603050405020304" pitchFamily="18" charset="0"/>
          </a:endParaRPr>
        </a:p>
        <a:p>
          <a:pPr marL="0" lvl="1" indent="0" algn="l" defTabSz="800100" rtl="0">
            <a:lnSpc>
              <a:spcPct val="90000"/>
            </a:lnSpc>
            <a:spcBef>
              <a:spcPct val="0"/>
            </a:spcBef>
            <a:spcAft>
              <a:spcPct val="15000"/>
            </a:spcAft>
            <a:buChar char="•"/>
          </a:pPr>
          <a:r>
            <a:rPr lang="en-US" sz="1800" kern="1200" dirty="0">
              <a:solidFill>
                <a:srgbClr val="002060"/>
              </a:solidFill>
              <a:latin typeface="Times New Roman" panose="02020603050405020304" pitchFamily="18" charset="0"/>
              <a:cs typeface="Times New Roman" panose="02020603050405020304" pitchFamily="18" charset="0"/>
            </a:rPr>
            <a:t>Quality assurance standards for higher education</a:t>
          </a:r>
          <a:endParaRPr lang="ru-RU" sz="1800" kern="1200" dirty="0">
            <a:solidFill>
              <a:srgbClr val="002060"/>
            </a:solidFill>
            <a:latin typeface="Times New Roman" panose="02020603050405020304" pitchFamily="18" charset="0"/>
            <a:cs typeface="Times New Roman" panose="02020603050405020304" pitchFamily="18" charset="0"/>
          </a:endParaRPr>
        </a:p>
        <a:p>
          <a:pPr marL="0" lvl="1" indent="0" algn="l" defTabSz="800100" rtl="0">
            <a:lnSpc>
              <a:spcPct val="90000"/>
            </a:lnSpc>
            <a:spcBef>
              <a:spcPct val="0"/>
            </a:spcBef>
            <a:spcAft>
              <a:spcPct val="15000"/>
            </a:spcAft>
            <a:buChar char="•"/>
          </a:pPr>
          <a:r>
            <a:rPr lang="en-US" sz="1800" kern="1200" dirty="0">
              <a:solidFill>
                <a:srgbClr val="002060"/>
              </a:solidFill>
              <a:latin typeface="Times New Roman" panose="02020603050405020304" pitchFamily="18" charset="0"/>
              <a:cs typeface="Times New Roman" panose="02020603050405020304" pitchFamily="18" charset="0"/>
            </a:rPr>
            <a:t>Samples of best practices (procedures, tools)</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rot="-5400000">
        <a:off x="1429324" y="123032"/>
        <a:ext cx="3470968" cy="2274216"/>
      </dsp:txXfrm>
    </dsp:sp>
    <dsp:sp modelId="{25FD986D-F873-4956-A04D-5114B9280F0B}">
      <dsp:nvSpPr>
        <dsp:cNvPr id="0" name=""/>
        <dsp:cNvSpPr/>
      </dsp:nvSpPr>
      <dsp:spPr>
        <a:xfrm>
          <a:off x="275" y="1230"/>
          <a:ext cx="1446010" cy="2517818"/>
        </a:xfrm>
        <a:prstGeom prst="roundRect">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Patterns of higher education development (author's opinion)</a:t>
          </a:r>
          <a:endParaRPr lang="ru-RU" sz="2000" kern="1200" dirty="0">
            <a:latin typeface="Times New Roman" panose="02020603050405020304" pitchFamily="18" charset="0"/>
            <a:cs typeface="Times New Roman" panose="02020603050405020304" pitchFamily="18" charset="0"/>
          </a:endParaRPr>
        </a:p>
      </dsp:txBody>
      <dsp:txXfrm>
        <a:off x="70863" y="71818"/>
        <a:ext cx="1304834" cy="23766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D3C01-9135-4683-A821-F3BA06810464}">
      <dsp:nvSpPr>
        <dsp:cNvPr id="0" name=""/>
        <dsp:cNvSpPr/>
      </dsp:nvSpPr>
      <dsp:spPr>
        <a:xfrm>
          <a:off x="0" y="0"/>
          <a:ext cx="2448695" cy="304217"/>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Evolution</a:t>
          </a:r>
          <a:endParaRPr lang="ru-RU" sz="1400" kern="1200" dirty="0">
            <a:latin typeface="Times New Roman" panose="02020603050405020304" pitchFamily="18" charset="0"/>
            <a:cs typeface="Times New Roman" panose="02020603050405020304" pitchFamily="18" charset="0"/>
          </a:endParaRPr>
        </a:p>
      </dsp:txBody>
      <dsp:txXfrm>
        <a:off x="0" y="0"/>
        <a:ext cx="2448695" cy="304217"/>
      </dsp:txXfrm>
    </dsp:sp>
    <dsp:sp modelId="{C2C3CFE9-B276-45D7-8939-8F4804F08E88}">
      <dsp:nvSpPr>
        <dsp:cNvPr id="0" name=""/>
        <dsp:cNvSpPr/>
      </dsp:nvSpPr>
      <dsp:spPr>
        <a:xfrm>
          <a:off x="0" y="306080"/>
          <a:ext cx="2448695" cy="988199"/>
        </a:xfrm>
        <a:prstGeom prst="rect">
          <a:avLst/>
        </a:prstGeom>
        <a:solidFill>
          <a:schemeClr val="tx2">
            <a:lumMod val="20000"/>
            <a:lumOff val="8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2060"/>
              </a:solidFill>
              <a:latin typeface="Times New Roman" panose="02020603050405020304" pitchFamily="18" charset="0"/>
              <a:cs typeface="Times New Roman" panose="02020603050405020304" pitchFamily="18" charset="0"/>
            </a:rPr>
            <a:t>Social dynamics</a:t>
          </a:r>
          <a:endParaRPr lang="ru-RU" sz="1400"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a:solidFill>
                <a:srgbClr val="002060"/>
              </a:solidFill>
              <a:latin typeface="Times New Roman" panose="02020603050405020304" pitchFamily="18" charset="0"/>
              <a:cs typeface="Times New Roman" panose="02020603050405020304" pitchFamily="18" charset="0"/>
            </a:rPr>
            <a:t>Changes; adaptation to new conditions</a:t>
          </a:r>
          <a:endParaRPr lang="ru-RU" sz="1400"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err="1">
              <a:solidFill>
                <a:srgbClr val="002060"/>
              </a:solidFill>
              <a:latin typeface="Times New Roman" panose="02020603050405020304" pitchFamily="18" charset="0"/>
              <a:cs typeface="Times New Roman" panose="02020603050405020304" pitchFamily="18" charset="0"/>
            </a:rPr>
            <a:t>Inviromental</a:t>
          </a:r>
          <a:r>
            <a:rPr lang="en-US" sz="1400" kern="1200" dirty="0">
              <a:solidFill>
                <a:srgbClr val="002060"/>
              </a:solidFill>
              <a:latin typeface="Times New Roman" panose="02020603050405020304" pitchFamily="18" charset="0"/>
              <a:cs typeface="Times New Roman" panose="02020603050405020304" pitchFamily="18" charset="0"/>
            </a:rPr>
            <a:t> space</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0" y="306080"/>
        <a:ext cx="2448695" cy="9881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73276-515D-449E-94AC-1F957CC81294}">
      <dsp:nvSpPr>
        <dsp:cNvPr id="0" name=""/>
        <dsp:cNvSpPr/>
      </dsp:nvSpPr>
      <dsp:spPr>
        <a:xfrm>
          <a:off x="0" y="0"/>
          <a:ext cx="2808312" cy="547200"/>
        </a:xfrm>
        <a:prstGeom prst="rect">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effectLst/>
              <a:latin typeface="Times New Roman" panose="02020603050405020304" pitchFamily="18" charset="0"/>
              <a:cs typeface="Times New Roman" panose="02020603050405020304" pitchFamily="18" charset="0"/>
            </a:rPr>
            <a:t>Dissipation</a:t>
          </a:r>
          <a:endParaRPr lang="ru-RU" sz="1600" kern="1200" dirty="0">
            <a:solidFill>
              <a:srgbClr val="002060"/>
            </a:solidFill>
            <a:effectLst/>
            <a:latin typeface="Times New Roman" panose="02020603050405020304" pitchFamily="18" charset="0"/>
            <a:cs typeface="Times New Roman" panose="02020603050405020304" pitchFamily="18" charset="0"/>
          </a:endParaRPr>
        </a:p>
      </dsp:txBody>
      <dsp:txXfrm>
        <a:off x="0" y="0"/>
        <a:ext cx="2808312" cy="547200"/>
      </dsp:txXfrm>
    </dsp:sp>
    <dsp:sp modelId="{0492DE57-D8F3-4521-9BC7-66F938E66843}">
      <dsp:nvSpPr>
        <dsp:cNvPr id="0" name=""/>
        <dsp:cNvSpPr/>
      </dsp:nvSpPr>
      <dsp:spPr>
        <a:xfrm>
          <a:off x="0" y="620656"/>
          <a:ext cx="2808312" cy="108924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imes New Roman" panose="02020603050405020304" pitchFamily="18" charset="0"/>
              <a:cs typeface="Times New Roman" panose="02020603050405020304" pitchFamily="18" charset="0"/>
            </a:rPr>
            <a:t>Openness of the HE system</a:t>
          </a:r>
          <a:endParaRPr lang="ru-RU" sz="1200"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imes New Roman" panose="02020603050405020304" pitchFamily="18" charset="0"/>
              <a:cs typeface="Times New Roman" panose="02020603050405020304" pitchFamily="18" charset="0"/>
            </a:rPr>
            <a:t>Multilevel internal organization</a:t>
          </a:r>
          <a:endParaRPr lang="ru-RU" sz="1200"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imes New Roman" panose="02020603050405020304" pitchFamily="18" charset="0"/>
              <a:cs typeface="Times New Roman" panose="02020603050405020304" pitchFamily="18" charset="0"/>
            </a:rPr>
            <a:t>Constant updating environment</a:t>
          </a:r>
          <a:endParaRPr lang="ru-RU" sz="1200"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imes New Roman" panose="02020603050405020304" pitchFamily="18" charset="0"/>
              <a:cs typeface="Times New Roman" panose="02020603050405020304" pitchFamily="18" charset="0"/>
            </a:rPr>
            <a:t>Transformations based on self-organization, self-development</a:t>
          </a:r>
          <a:endParaRPr lang="ru-RU" sz="1200" kern="1200" dirty="0">
            <a:solidFill>
              <a:srgbClr val="002060"/>
            </a:solidFill>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endParaRPr lang="ru-RU" sz="1000" kern="1200" dirty="0"/>
        </a:p>
      </dsp:txBody>
      <dsp:txXfrm>
        <a:off x="0" y="620656"/>
        <a:ext cx="2808312" cy="1089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4784-611B-40E4-8F58-8B11C7B13418}">
      <dsp:nvSpPr>
        <dsp:cNvPr id="0" name=""/>
        <dsp:cNvSpPr/>
      </dsp:nvSpPr>
      <dsp:spPr>
        <a:xfrm>
          <a:off x="0" y="0"/>
          <a:ext cx="4104456" cy="1527936"/>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b="0" kern="1200" baseline="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THE TOPIC IS CURRENT</a:t>
          </a:r>
          <a:endParaRPr lang="ru-RU" sz="3700" b="0"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74588" y="74588"/>
        <a:ext cx="3955280" cy="13787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4AC1C-997C-4E63-A9EC-CE5CD2BFCF98}">
      <dsp:nvSpPr>
        <dsp:cNvPr id="0" name=""/>
        <dsp:cNvSpPr/>
      </dsp:nvSpPr>
      <dsp:spPr>
        <a:xfrm>
          <a:off x="0" y="1"/>
          <a:ext cx="2448272" cy="460800"/>
        </a:xfrm>
        <a:prstGeom prst="rect">
          <a:avLst/>
        </a:prstGeom>
        <a:solidFill>
          <a:schemeClr val="accent2">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Attractors of "order"</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0" y="1"/>
        <a:ext cx="2448272" cy="460800"/>
      </dsp:txXfrm>
    </dsp:sp>
    <dsp:sp modelId="{604D6ABC-73C8-4FA8-A407-D1DBC372E1AE}">
      <dsp:nvSpPr>
        <dsp:cNvPr id="0" name=""/>
        <dsp:cNvSpPr/>
      </dsp:nvSpPr>
      <dsp:spPr>
        <a:xfrm>
          <a:off x="0" y="491108"/>
          <a:ext cx="2448272" cy="70272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Socio-political</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socio-cultural</a:t>
          </a:r>
          <a:endParaRPr lang="ru-RU" sz="1400" kern="1200" dirty="0">
            <a:latin typeface="Times New Roman" panose="02020603050405020304" pitchFamily="18" charset="0"/>
            <a:cs typeface="Times New Roman" panose="02020603050405020304" pitchFamily="18" charset="0"/>
          </a:endParaRPr>
        </a:p>
      </dsp:txBody>
      <dsp:txXfrm>
        <a:off x="0" y="491108"/>
        <a:ext cx="2448272" cy="7027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EBEB1-0341-4298-BCCD-4B4DBC87AC6B}">
      <dsp:nvSpPr>
        <dsp:cNvPr id="0" name=""/>
        <dsp:cNvSpPr/>
      </dsp:nvSpPr>
      <dsp:spPr>
        <a:xfrm>
          <a:off x="0" y="25752"/>
          <a:ext cx="2059323" cy="345600"/>
        </a:xfrm>
        <a:prstGeom prst="rect">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Coherence</a:t>
          </a:r>
          <a:r>
            <a:rPr lang="uk-UA" sz="1600" kern="1200" dirty="0">
              <a:solidFill>
                <a:srgbClr val="002060"/>
              </a:solidFill>
              <a:latin typeface="Times New Roman" panose="02020603050405020304" pitchFamily="18" charset="0"/>
              <a:cs typeface="Times New Roman" panose="02020603050405020304" pitchFamily="18" charset="0"/>
            </a:rPr>
            <a:t> </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0" y="25752"/>
        <a:ext cx="2059323" cy="345600"/>
      </dsp:txXfrm>
    </dsp:sp>
    <dsp:sp modelId="{9E8B887B-079F-46DF-B690-250EB5B837CE}">
      <dsp:nvSpPr>
        <dsp:cNvPr id="0" name=""/>
        <dsp:cNvSpPr/>
      </dsp:nvSpPr>
      <dsp:spPr>
        <a:xfrm>
          <a:off x="0" y="370208"/>
          <a:ext cx="2059323" cy="85392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2060"/>
              </a:solidFill>
              <a:latin typeface="Times New Roman" panose="02020603050405020304" pitchFamily="18" charset="0"/>
              <a:cs typeface="Times New Roman" panose="02020603050405020304" pitchFamily="18" charset="0"/>
            </a:rPr>
            <a:t>coordination of approaches, standards, processes, procedures</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0" y="370208"/>
        <a:ext cx="2059323" cy="8539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810F7-FBFB-4951-B3E7-6E96F264B11C}">
      <dsp:nvSpPr>
        <dsp:cNvPr id="0" name=""/>
        <dsp:cNvSpPr/>
      </dsp:nvSpPr>
      <dsp:spPr>
        <a:xfrm>
          <a:off x="1054" y="-161712"/>
          <a:ext cx="2158130" cy="346527"/>
        </a:xfrm>
        <a:prstGeom prst="rect">
          <a:avLst/>
        </a:prstGeom>
        <a:solidFill>
          <a:schemeClr val="accent2">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Fluctuation</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1054" y="-161712"/>
        <a:ext cx="2158130" cy="346527"/>
      </dsp:txXfrm>
    </dsp:sp>
    <dsp:sp modelId="{FDF3DB9E-A6FD-4C39-BD11-2A983A26A2E6}">
      <dsp:nvSpPr>
        <dsp:cNvPr id="0" name=""/>
        <dsp:cNvSpPr/>
      </dsp:nvSpPr>
      <dsp:spPr>
        <a:xfrm>
          <a:off x="1054" y="184814"/>
          <a:ext cx="2158130" cy="134504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002060"/>
              </a:solidFill>
              <a:latin typeface="Times New Roman" panose="02020603050405020304" pitchFamily="18" charset="0"/>
              <a:cs typeface="Times New Roman" panose="02020603050405020304" pitchFamily="18" charset="0"/>
            </a:rPr>
            <a:t>Alternative trends that are harmonized</a:t>
          </a:r>
          <a:endParaRPr lang="ru-RU" sz="1400"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a:solidFill>
                <a:srgbClr val="002060"/>
              </a:solidFill>
              <a:latin typeface="Times New Roman" panose="02020603050405020304" pitchFamily="18" charset="0"/>
              <a:cs typeface="Times New Roman" panose="02020603050405020304" pitchFamily="18" charset="0"/>
            </a:rPr>
            <a:t>Alternation of dominance: "embryos of a new state"</a:t>
          </a:r>
          <a:endParaRPr lang="ru-RU" sz="1400"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ru-RU" sz="1200" kern="1200" dirty="0"/>
        </a:p>
      </dsp:txBody>
      <dsp:txXfrm>
        <a:off x="1054" y="184814"/>
        <a:ext cx="2158130" cy="13450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F7899-2CBB-4345-AEA0-5C3F3DEDBD51}">
      <dsp:nvSpPr>
        <dsp:cNvPr id="0" name=""/>
        <dsp:cNvSpPr/>
      </dsp:nvSpPr>
      <dsp:spPr>
        <a:xfrm>
          <a:off x="0" y="51474"/>
          <a:ext cx="2304256" cy="432000"/>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bg1"/>
              </a:solidFill>
              <a:latin typeface="Times New Roman" panose="02020603050405020304" pitchFamily="18" charset="0"/>
              <a:cs typeface="Times New Roman" panose="02020603050405020304" pitchFamily="18" charset="0"/>
            </a:rPr>
            <a:t>Bifurcation</a:t>
          </a:r>
          <a:r>
            <a:rPr lang="uk-UA" sz="1400" kern="1200" dirty="0">
              <a:solidFill>
                <a:schemeClr val="bg1"/>
              </a:solidFill>
              <a:latin typeface="Times New Roman" panose="02020603050405020304" pitchFamily="18" charset="0"/>
              <a:cs typeface="Times New Roman" panose="02020603050405020304" pitchFamily="18" charset="0"/>
            </a:rPr>
            <a:t>  </a:t>
          </a:r>
          <a:endParaRPr lang="ru-RU" sz="1400" kern="1200" dirty="0">
            <a:solidFill>
              <a:schemeClr val="bg1"/>
            </a:solidFill>
            <a:latin typeface="Times New Roman" panose="02020603050405020304" pitchFamily="18" charset="0"/>
            <a:cs typeface="Times New Roman" panose="02020603050405020304" pitchFamily="18" charset="0"/>
          </a:endParaRPr>
        </a:p>
      </dsp:txBody>
      <dsp:txXfrm>
        <a:off x="0" y="51474"/>
        <a:ext cx="2304256" cy="432000"/>
      </dsp:txXfrm>
    </dsp:sp>
    <dsp:sp modelId="{D97E5BD3-378D-4C76-A9C6-4A9742C27084}">
      <dsp:nvSpPr>
        <dsp:cNvPr id="0" name=""/>
        <dsp:cNvSpPr/>
      </dsp:nvSpPr>
      <dsp:spPr>
        <a:xfrm>
          <a:off x="0" y="442028"/>
          <a:ext cx="2304256" cy="84408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002060"/>
              </a:solidFill>
              <a:latin typeface="Times New Roman" panose="02020603050405020304" pitchFamily="18" charset="0"/>
              <a:cs typeface="Times New Roman" panose="02020603050405020304" pitchFamily="18" charset="0"/>
            </a:rPr>
            <a:t>Change settings</a:t>
          </a:r>
          <a:endParaRPr lang="ru-RU" sz="1500"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n-US" sz="1500" kern="1200" dirty="0">
              <a:solidFill>
                <a:srgbClr val="002060"/>
              </a:solidFill>
              <a:latin typeface="Times New Roman" panose="02020603050405020304" pitchFamily="18" charset="0"/>
              <a:cs typeface="Times New Roman" panose="02020603050405020304" pitchFamily="18" charset="0"/>
            </a:rPr>
            <a:t>New standards: transition to a new order</a:t>
          </a:r>
          <a:endParaRPr lang="ru-RU" sz="1500" kern="1200" dirty="0">
            <a:solidFill>
              <a:srgbClr val="002060"/>
            </a:solidFill>
            <a:latin typeface="Times New Roman" panose="02020603050405020304" pitchFamily="18" charset="0"/>
            <a:cs typeface="Times New Roman" panose="02020603050405020304" pitchFamily="18" charset="0"/>
          </a:endParaRPr>
        </a:p>
      </dsp:txBody>
      <dsp:txXfrm>
        <a:off x="0" y="442028"/>
        <a:ext cx="2304256" cy="8440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5B1D7-5903-4C5F-9C50-31A4F76E8FFF}">
      <dsp:nvSpPr>
        <dsp:cNvPr id="0" name=""/>
        <dsp:cNvSpPr/>
      </dsp:nvSpPr>
      <dsp:spPr>
        <a:xfrm>
          <a:off x="0" y="203"/>
          <a:ext cx="5710285" cy="503648"/>
        </a:xfrm>
        <a:prstGeom prst="round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Fig. 1 New quality: synergy of higher education development (author's idea)</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24586" y="24789"/>
        <a:ext cx="5661113" cy="45447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22C5-F3D0-4760-A87E-501EF93B8388}">
      <dsp:nvSpPr>
        <dsp:cNvPr id="0" name=""/>
        <dsp:cNvSpPr/>
      </dsp:nvSpPr>
      <dsp:spPr>
        <a:xfrm>
          <a:off x="0" y="369"/>
          <a:ext cx="8712968" cy="921375"/>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kern="1200" baseline="0" dirty="0">
              <a:solidFill>
                <a:srgbClr val="002060"/>
              </a:solidFill>
              <a:latin typeface="Times New Roman" panose="02020603050405020304" pitchFamily="18" charset="0"/>
              <a:cs typeface="Times New Roman" panose="02020603050405020304" pitchFamily="18" charset="0"/>
            </a:rPr>
            <a:t>QUALITY ASSURANCE (QA) IN HIGHER EDUCATION: KEY MILESTONES OF HISTORY</a:t>
          </a:r>
          <a:endParaRPr lang="ru-RU" sz="2800" b="0" kern="1200" dirty="0">
            <a:solidFill>
              <a:srgbClr val="002060"/>
            </a:solidFill>
            <a:latin typeface="Times New Roman" panose="02020603050405020304" pitchFamily="18" charset="0"/>
            <a:cs typeface="Times New Roman" panose="02020603050405020304" pitchFamily="18" charset="0"/>
          </a:endParaRPr>
        </a:p>
      </dsp:txBody>
      <dsp:txXfrm>
        <a:off x="44978" y="45347"/>
        <a:ext cx="8623012" cy="83141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36E13-3D0C-40AC-8148-2CA39A239130}">
      <dsp:nvSpPr>
        <dsp:cNvPr id="0" name=""/>
        <dsp:cNvSpPr/>
      </dsp:nvSpPr>
      <dsp:spPr>
        <a:xfrm rot="5400000">
          <a:off x="-192461" y="194894"/>
          <a:ext cx="1283075" cy="898153"/>
        </a:xfrm>
        <a:prstGeom prst="chevron">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2006</a:t>
          </a:r>
          <a:r>
            <a:rPr lang="uk-UA" sz="2000" b="1" kern="1200" dirty="0">
              <a:solidFill>
                <a:srgbClr val="002060"/>
              </a:solidFill>
              <a:latin typeface="Times New Roman" panose="02020603050405020304" pitchFamily="18" charset="0"/>
              <a:cs typeface="Times New Roman" panose="02020603050405020304" pitchFamily="18" charset="0"/>
            </a:rPr>
            <a:t>-2019</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rot="-5400000">
        <a:off x="1" y="451510"/>
        <a:ext cx="898153" cy="384922"/>
      </dsp:txXfrm>
    </dsp:sp>
    <dsp:sp modelId="{9F50941E-6D5E-4D5D-8F22-9E40A67AEFD8}">
      <dsp:nvSpPr>
        <dsp:cNvPr id="0" name=""/>
        <dsp:cNvSpPr/>
      </dsp:nvSpPr>
      <dsp:spPr>
        <a:xfrm rot="5400000">
          <a:off x="2869886" y="-1971732"/>
          <a:ext cx="834437" cy="47779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n-US" sz="2000" kern="1200" dirty="0">
              <a:solidFill>
                <a:srgbClr val="002060"/>
              </a:solidFill>
              <a:latin typeface="Times New Roman" panose="02020603050405020304" pitchFamily="18" charset="0"/>
              <a:cs typeface="Times New Roman" panose="02020603050405020304" pitchFamily="18" charset="0"/>
            </a:rPr>
            <a:t>European Quality Assurance Forum (EQAF)</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rot="-5400000">
        <a:off x="898153" y="40735"/>
        <a:ext cx="4737169" cy="752969"/>
      </dsp:txXfrm>
    </dsp:sp>
    <dsp:sp modelId="{1232DEFB-75DC-4508-9DBA-7A8093040B93}">
      <dsp:nvSpPr>
        <dsp:cNvPr id="0" name=""/>
        <dsp:cNvSpPr/>
      </dsp:nvSpPr>
      <dsp:spPr>
        <a:xfrm rot="5400000">
          <a:off x="-192461" y="1279115"/>
          <a:ext cx="1283075" cy="898153"/>
        </a:xfrm>
        <a:prstGeom prst="chevron">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2008</a:t>
          </a:r>
          <a:r>
            <a:rPr lang="en-US" sz="2000" kern="1200" dirty="0">
              <a:latin typeface="Times New Roman" panose="02020603050405020304" pitchFamily="18" charset="0"/>
              <a:cs typeface="Times New Roman" panose="02020603050405020304" pitchFamily="18" charset="0"/>
            </a:rPr>
            <a:t> </a:t>
          </a:r>
          <a:endParaRPr lang="ru-RU" sz="2000" kern="1200" dirty="0">
            <a:latin typeface="Times New Roman" panose="02020603050405020304" pitchFamily="18" charset="0"/>
            <a:cs typeface="Times New Roman" panose="02020603050405020304" pitchFamily="18" charset="0"/>
          </a:endParaRPr>
        </a:p>
      </dsp:txBody>
      <dsp:txXfrm rot="-5400000">
        <a:off x="1" y="1535731"/>
        <a:ext cx="898153" cy="384922"/>
      </dsp:txXfrm>
    </dsp:sp>
    <dsp:sp modelId="{706344AE-ADB9-42DC-8D07-5BD747A343FC}">
      <dsp:nvSpPr>
        <dsp:cNvPr id="0" name=""/>
        <dsp:cNvSpPr/>
      </dsp:nvSpPr>
      <dsp:spPr>
        <a:xfrm rot="5400000">
          <a:off x="2870105" y="-885298"/>
          <a:ext cx="833999" cy="47779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n-US" sz="2000" kern="1200" dirty="0">
              <a:solidFill>
                <a:srgbClr val="002060"/>
              </a:solidFill>
              <a:latin typeface="Times New Roman" panose="02020603050405020304" pitchFamily="18" charset="0"/>
              <a:cs typeface="Times New Roman" panose="02020603050405020304" pitchFamily="18" charset="0"/>
            </a:rPr>
            <a:t>European Register for the Quality Assurance of Higher Education (EQAR)</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rot="-5400000">
        <a:off x="898153" y="1127366"/>
        <a:ext cx="4737191" cy="752575"/>
      </dsp:txXfrm>
    </dsp:sp>
    <dsp:sp modelId="{25BB645D-43C4-46DB-8CE2-A506A9D75D64}">
      <dsp:nvSpPr>
        <dsp:cNvPr id="0" name=""/>
        <dsp:cNvSpPr/>
      </dsp:nvSpPr>
      <dsp:spPr>
        <a:xfrm rot="5400000">
          <a:off x="-192461" y="2363336"/>
          <a:ext cx="1283075" cy="898153"/>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2015</a:t>
          </a:r>
          <a:r>
            <a:rPr lang="en-US" sz="2500" kern="1200" dirty="0"/>
            <a:t> </a:t>
          </a:r>
          <a:endParaRPr lang="ru-RU" sz="2500" kern="1200" dirty="0"/>
        </a:p>
      </dsp:txBody>
      <dsp:txXfrm rot="-5400000">
        <a:off x="1" y="2619952"/>
        <a:ext cx="898153" cy="384922"/>
      </dsp:txXfrm>
    </dsp:sp>
    <dsp:sp modelId="{D741EB21-5F5B-4EDC-9C9C-E375538D3913}">
      <dsp:nvSpPr>
        <dsp:cNvPr id="0" name=""/>
        <dsp:cNvSpPr/>
      </dsp:nvSpPr>
      <dsp:spPr>
        <a:xfrm rot="5400000">
          <a:off x="2870105" y="198923"/>
          <a:ext cx="833999" cy="47779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rtl="0">
            <a:lnSpc>
              <a:spcPct val="90000"/>
            </a:lnSpc>
            <a:spcBef>
              <a:spcPct val="0"/>
            </a:spcBef>
            <a:spcAft>
              <a:spcPct val="15000"/>
            </a:spcAft>
            <a:buChar char="•"/>
          </a:pPr>
          <a:r>
            <a:rPr lang="en-US" sz="2000" kern="1200" dirty="0">
              <a:solidFill>
                <a:srgbClr val="002060"/>
              </a:solidFill>
              <a:latin typeface="Times New Roman" panose="02020603050405020304" pitchFamily="18" charset="0"/>
              <a:cs typeface="Times New Roman" panose="02020603050405020304" pitchFamily="18" charset="0"/>
            </a:rPr>
            <a:t>ESG 2015 adopted. E4, EQAR, Education International and BUSINESSEUROPE groups proposed</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rot="-5400000">
        <a:off x="898153" y="2211587"/>
        <a:ext cx="4737191" cy="75257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85565-3F7D-401A-9125-0BC2A1AE8983}">
      <dsp:nvSpPr>
        <dsp:cNvPr id="0" name=""/>
        <dsp:cNvSpPr/>
      </dsp:nvSpPr>
      <dsp:spPr>
        <a:xfrm rot="10800000">
          <a:off x="1052348" y="0"/>
          <a:ext cx="3304087" cy="648072"/>
        </a:xfrm>
        <a:prstGeom prst="homePlat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72390" rIns="135128" bIns="72390" numCol="1" spcCol="1270" anchor="ctr" anchorCtr="0">
          <a:noAutofit/>
        </a:bodyPr>
        <a:lstStyle/>
        <a:p>
          <a:pPr marL="0" lvl="0" indent="0" algn="ctr" defTabSz="844550" rtl="0">
            <a:lnSpc>
              <a:spcPct val="90000"/>
            </a:lnSpc>
            <a:spcBef>
              <a:spcPct val="0"/>
            </a:spcBef>
            <a:spcAft>
              <a:spcPct val="35000"/>
            </a:spcAft>
            <a:buNone/>
          </a:pPr>
          <a:r>
            <a:rPr lang="en-US" sz="1900" b="1" kern="1200" baseline="0" dirty="0">
              <a:latin typeface="Times New Roman" panose="02020603050405020304" pitchFamily="18" charset="0"/>
              <a:cs typeface="Times New Roman" panose="02020603050405020304" pitchFamily="18" charset="0"/>
            </a:rPr>
            <a:t>Principles of quality assurance in EHEA</a:t>
          </a:r>
          <a:endParaRPr lang="ru-RU" sz="1900" kern="1200" dirty="0">
            <a:latin typeface="Times New Roman" panose="02020603050405020304" pitchFamily="18" charset="0"/>
            <a:cs typeface="Times New Roman" panose="02020603050405020304" pitchFamily="18" charset="0"/>
          </a:endParaRPr>
        </a:p>
      </dsp:txBody>
      <dsp:txXfrm rot="10800000">
        <a:off x="1214366" y="0"/>
        <a:ext cx="3142069" cy="648072"/>
      </dsp:txXfrm>
    </dsp:sp>
    <dsp:sp modelId="{4F44438B-2143-4697-8F4E-6B51C56F6838}">
      <dsp:nvSpPr>
        <dsp:cNvPr id="0" name=""/>
        <dsp:cNvSpPr/>
      </dsp:nvSpPr>
      <dsp:spPr>
        <a:xfrm>
          <a:off x="380897" y="0"/>
          <a:ext cx="880464" cy="6480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17D47-CBA0-4419-9275-F26EA0DBC74E}">
      <dsp:nvSpPr>
        <dsp:cNvPr id="0" name=""/>
        <dsp:cNvSpPr/>
      </dsp:nvSpPr>
      <dsp:spPr>
        <a:xfrm rot="5400000">
          <a:off x="83796" y="205804"/>
          <a:ext cx="1080821" cy="946429"/>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ru-RU" sz="2000" b="1" kern="1200" dirty="0">
              <a:latin typeface="Times New Roman" panose="02020603050405020304" pitchFamily="18" charset="0"/>
              <a:cs typeface="Times New Roman" panose="02020603050405020304" pitchFamily="18" charset="0"/>
            </a:rPr>
            <a:t>2005</a:t>
          </a:r>
        </a:p>
      </dsp:txBody>
      <dsp:txXfrm rot="-5400000">
        <a:off x="150993" y="611823"/>
        <a:ext cx="946429" cy="134392"/>
      </dsp:txXfrm>
    </dsp:sp>
    <dsp:sp modelId="{5FFBCAEA-0C06-4B2D-854D-A44E34EF5D9E}">
      <dsp:nvSpPr>
        <dsp:cNvPr id="0" name=""/>
        <dsp:cNvSpPr/>
      </dsp:nvSpPr>
      <dsp:spPr>
        <a:xfrm rot="5400000">
          <a:off x="2883173" y="-1545234"/>
          <a:ext cx="970709" cy="43318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ctr" defTabSz="800100">
            <a:lnSpc>
              <a:spcPct val="90000"/>
            </a:lnSpc>
            <a:spcBef>
              <a:spcPct val="0"/>
            </a:spcBef>
            <a:spcAft>
              <a:spcPct val="15000"/>
            </a:spcAft>
            <a:buChar char="•"/>
          </a:pPr>
          <a:r>
            <a:rPr lang="en-US" sz="1800" kern="1200" dirty="0">
              <a:solidFill>
                <a:srgbClr val="002060"/>
              </a:solidFill>
              <a:latin typeface="Times New Roman" panose="02020603050405020304" pitchFamily="18" charset="0"/>
              <a:cs typeface="Times New Roman" panose="02020603050405020304" pitchFamily="18" charset="0"/>
            </a:rPr>
            <a:t>Quality Assurance Standards and Recommendations in the EHEA (ESG). Proposed by group E4 (ENQA, ESU, EUA, EURASHE</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rot="-5400000">
        <a:off x="1202626" y="182699"/>
        <a:ext cx="4284417" cy="87593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CCFFB-AD48-4872-954C-BC07FA62C818}">
      <dsp:nvSpPr>
        <dsp:cNvPr id="0" name=""/>
        <dsp:cNvSpPr/>
      </dsp:nvSpPr>
      <dsp:spPr>
        <a:xfrm>
          <a:off x="0" y="211"/>
          <a:ext cx="4320480" cy="1119360"/>
        </a:xfrm>
        <a:prstGeom prst="roundRect">
          <a:avLst/>
        </a:prstGeom>
        <a:solidFill>
          <a:srgbClr val="C000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Spain</a:t>
          </a:r>
          <a:r>
            <a:rPr lang="uk-UA" sz="2000" b="1" kern="1200" baseline="0" dirty="0">
              <a:latin typeface="Times New Roman" panose="02020603050405020304" pitchFamily="18" charset="0"/>
              <a:cs typeface="Times New Roman" panose="02020603050405020304" pitchFamily="18" charset="0"/>
            </a:rPr>
            <a:t>             </a:t>
          </a:r>
          <a:r>
            <a:rPr lang="en-US" sz="2000" b="0" kern="1200" dirty="0">
              <a:latin typeface="Times New Roman" panose="02020603050405020304" pitchFamily="18" charset="0"/>
              <a:cs typeface="Times New Roman" panose="02020603050405020304" pitchFamily="18" charset="0"/>
            </a:rPr>
            <a:t>Population</a:t>
          </a:r>
          <a:r>
            <a:rPr lang="uk-UA" sz="2000" b="1" kern="1200" baseline="0" dirty="0">
              <a:latin typeface="Times New Roman" panose="02020603050405020304" pitchFamily="18" charset="0"/>
              <a:cs typeface="Times New Roman" panose="02020603050405020304" pitchFamily="18" charset="0"/>
            </a:rPr>
            <a:t> ; 46,218,000</a:t>
          </a:r>
          <a:br>
            <a:rPr lang="en-US" sz="2000" b="1" kern="1200" baseline="0" dirty="0">
              <a:latin typeface="Times New Roman" panose="02020603050405020304" pitchFamily="18" charset="0"/>
              <a:cs typeface="Times New Roman" panose="02020603050405020304" pitchFamily="18" charset="0"/>
            </a:rPr>
          </a:br>
          <a:r>
            <a:rPr lang="en-GB" sz="2000" kern="1200" dirty="0">
              <a:latin typeface="Times New Roman" panose="02020603050405020304" pitchFamily="18" charset="0"/>
              <a:cs typeface="Times New Roman" panose="02020603050405020304" pitchFamily="18" charset="0"/>
            </a:rPr>
            <a:t>university system </a:t>
          </a:r>
          <a:r>
            <a:rPr lang="uk-UA" sz="2000" kern="1200" dirty="0">
              <a:latin typeface="Times New Roman" panose="02020603050405020304" pitchFamily="18" charset="0"/>
              <a:cs typeface="Times New Roman" panose="02020603050405020304" pitchFamily="18" charset="0"/>
            </a:rPr>
            <a:t>: </a:t>
          </a:r>
          <a:r>
            <a:rPr lang="uk-UA" sz="2000" b="1" kern="1200" dirty="0">
              <a:latin typeface="Times New Roman" panose="02020603050405020304" pitchFamily="18" charset="0"/>
              <a:cs typeface="Times New Roman" panose="02020603050405020304" pitchFamily="18" charset="0"/>
            </a:rPr>
            <a:t>84</a:t>
          </a:r>
          <a:r>
            <a:rPr lang="uk-UA" sz="2000" kern="1200" baseline="0" dirty="0">
              <a:latin typeface="Times New Roman" panose="02020603050405020304" pitchFamily="18" charset="0"/>
              <a:cs typeface="Times New Roman" panose="02020603050405020304" pitchFamily="18" charset="0"/>
            </a:rPr>
            <a:t>    </a:t>
          </a:r>
        </a:p>
        <a:p>
          <a:pPr marL="0" lvl="0" indent="0" algn="l" defTabSz="889000" rtl="0">
            <a:lnSpc>
              <a:spcPct val="90000"/>
            </a:lnSpc>
            <a:spcBef>
              <a:spcPct val="0"/>
            </a:spcBef>
            <a:spcAft>
              <a:spcPct val="35000"/>
            </a:spcAft>
            <a:buNone/>
          </a:pPr>
          <a:r>
            <a:rPr lang="en-US" sz="2000" kern="1200" baseline="0" dirty="0">
              <a:latin typeface="Times New Roman" panose="02020603050405020304" pitchFamily="18" charset="0"/>
              <a:cs typeface="Times New Roman" panose="02020603050405020304" pitchFamily="18" charset="0"/>
            </a:rPr>
            <a:t>Ranked universities</a:t>
          </a:r>
          <a:r>
            <a:rPr lang="uk-UA" sz="2000" kern="1200" baseline="0" dirty="0">
              <a:latin typeface="Times New Roman" panose="02020603050405020304" pitchFamily="18" charset="0"/>
              <a:cs typeface="Times New Roman" panose="02020603050405020304" pitchFamily="18" charset="0"/>
            </a:rPr>
            <a:t> 2020</a:t>
          </a:r>
          <a:r>
            <a:rPr lang="en-US" sz="2000" kern="1200" baseline="0" dirty="0">
              <a:latin typeface="Times New Roman" panose="02020603050405020304" pitchFamily="18" charset="0"/>
              <a:cs typeface="Times New Roman" panose="02020603050405020304" pitchFamily="18" charset="0"/>
            </a:rPr>
            <a:t>:</a:t>
          </a:r>
          <a:r>
            <a:rPr lang="uk-UA" sz="2000" kern="1200" baseline="0" dirty="0">
              <a:latin typeface="Times New Roman" panose="02020603050405020304" pitchFamily="18" charset="0"/>
              <a:cs typeface="Times New Roman" panose="02020603050405020304" pitchFamily="18" charset="0"/>
            </a:rPr>
            <a:t> </a:t>
          </a:r>
          <a:r>
            <a:rPr lang="uk-UA" sz="2400" b="1" kern="1200" baseline="0" dirty="0">
              <a:latin typeface="Times New Roman" panose="02020603050405020304" pitchFamily="18" charset="0"/>
              <a:cs typeface="Times New Roman" panose="02020603050405020304" pitchFamily="18" charset="0"/>
            </a:rPr>
            <a:t>45</a:t>
          </a:r>
          <a:endParaRPr lang="ru-RU" sz="2400" b="1" kern="1200" dirty="0">
            <a:latin typeface="Times New Roman" panose="02020603050405020304" pitchFamily="18" charset="0"/>
            <a:cs typeface="Times New Roman" panose="02020603050405020304" pitchFamily="18" charset="0"/>
          </a:endParaRPr>
        </a:p>
      </dsp:txBody>
      <dsp:txXfrm>
        <a:off x="54643" y="54854"/>
        <a:ext cx="4211194" cy="1010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1DF73-3F42-4846-AD9A-CB15A65DFFE5}">
      <dsp:nvSpPr>
        <dsp:cNvPr id="0" name=""/>
        <dsp:cNvSpPr/>
      </dsp:nvSpPr>
      <dsp:spPr>
        <a:xfrm>
          <a:off x="0" y="83979"/>
          <a:ext cx="6264695" cy="1254825"/>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latin typeface="Times New Roman" panose="02020603050405020304" pitchFamily="18" charset="0"/>
              <a:cs typeface="Times New Roman" panose="02020603050405020304" pitchFamily="18" charset="0"/>
            </a:rPr>
            <a:t>Integration of Ukraine into the European system of quality assurance of higher education</a:t>
          </a:r>
          <a:endParaRPr lang="ru-RU" sz="2400" b="0" kern="1200" dirty="0">
            <a:latin typeface="Times New Roman" panose="02020603050405020304" pitchFamily="18" charset="0"/>
            <a:cs typeface="Times New Roman" panose="02020603050405020304" pitchFamily="18" charset="0"/>
          </a:endParaRPr>
        </a:p>
      </dsp:txBody>
      <dsp:txXfrm>
        <a:off x="61256" y="145235"/>
        <a:ext cx="6142183" cy="1132313"/>
      </dsp:txXfrm>
    </dsp:sp>
    <dsp:sp modelId="{4762A51E-AA82-4AF4-96BE-E8ADA0905B77}">
      <dsp:nvSpPr>
        <dsp:cNvPr id="0" name=""/>
        <dsp:cNvSpPr/>
      </dsp:nvSpPr>
      <dsp:spPr>
        <a:xfrm>
          <a:off x="0" y="1526004"/>
          <a:ext cx="6264695" cy="764414"/>
        </a:xfrm>
        <a:prstGeom prst="roundRect">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Government member of the European Quality Assurance Register (EQAR) since 2008</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37316" y="1563320"/>
        <a:ext cx="6190063" cy="689782"/>
      </dsp:txXfrm>
    </dsp:sp>
    <dsp:sp modelId="{C09FF6B3-5131-46D8-B53E-DBD2A5B9DF19}">
      <dsp:nvSpPr>
        <dsp:cNvPr id="0" name=""/>
        <dsp:cNvSpPr/>
      </dsp:nvSpPr>
      <dsp:spPr>
        <a:xfrm>
          <a:off x="0" y="2272926"/>
          <a:ext cx="6264695" cy="1254825"/>
        </a:xfrm>
        <a:prstGeom prst="roundRect">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a:t>
          </a:r>
          <a:r>
            <a:rPr lang="en-US" sz="2000" b="1" kern="1200" dirty="0">
              <a:solidFill>
                <a:srgbClr val="002060"/>
              </a:solidFill>
              <a:latin typeface="Times New Roman" panose="02020603050405020304" pitchFamily="18" charset="0"/>
              <a:cs typeface="Times New Roman" panose="02020603050405020304" pitchFamily="18" charset="0"/>
            </a:rPr>
            <a:t>The quality assurance system </a:t>
          </a:r>
          <a:r>
            <a:rPr lang="en-US" sz="2000" kern="1200" dirty="0">
              <a:solidFill>
                <a:srgbClr val="002060"/>
              </a:solidFill>
              <a:latin typeface="Times New Roman" panose="02020603050405020304" pitchFamily="18" charset="0"/>
              <a:cs typeface="Times New Roman" panose="02020603050405020304" pitchFamily="18" charset="0"/>
            </a:rPr>
            <a:t>operates throughout the country (Ukraine), but has not yet been fully aligned with ESG 2015"</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61256" y="2334182"/>
        <a:ext cx="6142183" cy="113231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69CDC-A98B-4BFE-BA5C-2AA8CB27DF53}">
      <dsp:nvSpPr>
        <dsp:cNvPr id="0" name=""/>
        <dsp:cNvSpPr/>
      </dsp:nvSpPr>
      <dsp:spPr>
        <a:xfrm>
          <a:off x="0" y="115164"/>
          <a:ext cx="4320480" cy="388345"/>
        </a:xfrm>
        <a:prstGeom prst="round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Greece</a:t>
          </a:r>
          <a:r>
            <a:rPr lang="uk-UA" sz="2000" b="1" kern="1200" dirty="0">
              <a:latin typeface="Times New Roman" panose="02020603050405020304" pitchFamily="18" charset="0"/>
              <a:cs typeface="Times New Roman" panose="02020603050405020304" pitchFamily="18" charset="0"/>
            </a:rPr>
            <a:t> </a:t>
          </a:r>
          <a:r>
            <a:rPr lang="uk-UA" sz="2000" b="0" kern="1200" dirty="0">
              <a:latin typeface="Times New Roman" panose="02020603050405020304" pitchFamily="18" charset="0"/>
              <a:cs typeface="Times New Roman" panose="02020603050405020304" pitchFamily="18" charset="0"/>
            </a:rPr>
            <a:t>     </a:t>
          </a:r>
          <a:r>
            <a:rPr lang="en-US" sz="2000" b="0" kern="1200" dirty="0">
              <a:latin typeface="Times New Roman" panose="02020603050405020304" pitchFamily="18" charset="0"/>
              <a:cs typeface="Times New Roman" panose="02020603050405020304" pitchFamily="18" charset="0"/>
            </a:rPr>
            <a:t>           Population</a:t>
          </a:r>
          <a:r>
            <a:rPr lang="uk-UA" sz="2000" b="0" kern="1200" dirty="0">
              <a:latin typeface="Times New Roman" panose="02020603050405020304" pitchFamily="18" charset="0"/>
              <a:cs typeface="Times New Roman" panose="02020603050405020304" pitchFamily="18" charset="0"/>
            </a:rPr>
            <a:t> </a:t>
          </a:r>
          <a:r>
            <a:rPr lang="en-US" sz="2000" b="0" kern="1200" dirty="0">
              <a:latin typeface="Times New Roman" panose="02020603050405020304" pitchFamily="18" charset="0"/>
              <a:cs typeface="Times New Roman" panose="02020603050405020304" pitchFamily="18" charset="0"/>
            </a:rPr>
            <a:t>:</a:t>
          </a:r>
          <a:r>
            <a:rPr lang="ru-RU" sz="2000" b="0" kern="1200" dirty="0">
              <a:latin typeface="Times New Roman" panose="02020603050405020304" pitchFamily="18" charset="0"/>
              <a:cs typeface="Times New Roman" panose="02020603050405020304" pitchFamily="18" charset="0"/>
            </a:rPr>
            <a:t>11,280,00</a:t>
          </a:r>
        </a:p>
      </dsp:txBody>
      <dsp:txXfrm>
        <a:off x="18957" y="134121"/>
        <a:ext cx="4282566" cy="35043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EBCA1-4764-4399-9E85-6C5F3231D0AD}">
      <dsp:nvSpPr>
        <dsp:cNvPr id="0" name=""/>
        <dsp:cNvSpPr/>
      </dsp:nvSpPr>
      <dsp:spPr>
        <a:xfrm>
          <a:off x="0" y="72963"/>
          <a:ext cx="4392487" cy="41879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Italy</a:t>
          </a:r>
          <a:r>
            <a:rPr lang="uk-UA" sz="1800" b="1" kern="1200" dirty="0">
              <a:latin typeface="Times New Roman" panose="02020603050405020304" pitchFamily="18" charset="0"/>
              <a:cs typeface="Times New Roman" panose="02020603050405020304" pitchFamily="18" charset="0"/>
            </a:rPr>
            <a:t>              </a:t>
          </a:r>
          <a:r>
            <a:rPr lang="en-US" sz="2000" b="0" kern="1200" dirty="0">
              <a:latin typeface="Times New Roman" panose="02020603050405020304" pitchFamily="18" charset="0"/>
              <a:cs typeface="Times New Roman" panose="02020603050405020304" pitchFamily="18" charset="0"/>
            </a:rPr>
            <a:t>Population</a:t>
          </a:r>
          <a:r>
            <a:rPr lang="uk-UA" sz="2000" kern="1200" dirty="0">
              <a:latin typeface="Times New Roman" panose="02020603050405020304" pitchFamily="18" charset="0"/>
              <a:cs typeface="Times New Roman" panose="02020603050405020304" pitchFamily="18" charset="0"/>
            </a:rPr>
            <a:t>: </a:t>
          </a:r>
          <a:r>
            <a:rPr lang="ru-RU" sz="2000" b="1" kern="1200" dirty="0">
              <a:latin typeface="Times New Roman" panose="02020603050405020304" pitchFamily="18" charset="0"/>
              <a:cs typeface="Times New Roman" panose="02020603050405020304" pitchFamily="18" charset="0"/>
            </a:rPr>
            <a:t>60</a:t>
          </a:r>
          <a:r>
            <a:rPr lang="ru-RU" sz="2000" kern="1200" dirty="0">
              <a:latin typeface="Times New Roman" panose="02020603050405020304" pitchFamily="18" charset="0"/>
              <a:cs typeface="Times New Roman" panose="02020603050405020304" pitchFamily="18" charset="0"/>
            </a:rPr>
            <a:t>,918,000</a:t>
          </a:r>
        </a:p>
      </dsp:txBody>
      <dsp:txXfrm>
        <a:off x="20444" y="93407"/>
        <a:ext cx="4351599" cy="377908"/>
      </dsp:txXfrm>
    </dsp:sp>
    <dsp:sp modelId="{5035E98A-626A-4691-8A16-1532BD744A7D}">
      <dsp:nvSpPr>
        <dsp:cNvPr id="0" name=""/>
        <dsp:cNvSpPr/>
      </dsp:nvSpPr>
      <dsp:spPr>
        <a:xfrm>
          <a:off x="0" y="757435"/>
          <a:ext cx="4392487" cy="36775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HEIs:</a:t>
          </a:r>
          <a:r>
            <a:rPr lang="uk-UA" sz="2000" kern="1200" dirty="0">
              <a:solidFill>
                <a:srgbClr val="002060"/>
              </a:solidFill>
              <a:latin typeface="Times New Roman" panose="02020603050405020304" pitchFamily="18" charset="0"/>
              <a:cs typeface="Times New Roman" panose="02020603050405020304" pitchFamily="18" charset="0"/>
            </a:rPr>
            <a:t> </a:t>
          </a:r>
          <a:r>
            <a:rPr lang="uk-UA" sz="2000" b="1" kern="1200" dirty="0">
              <a:solidFill>
                <a:srgbClr val="002060"/>
              </a:solidFill>
              <a:latin typeface="Times New Roman" panose="02020603050405020304" pitchFamily="18" charset="0"/>
              <a:cs typeface="Times New Roman" panose="02020603050405020304" pitchFamily="18" charset="0"/>
            </a:rPr>
            <a:t>97</a:t>
          </a:r>
          <a:r>
            <a:rPr lang="uk-UA" sz="2000" kern="1200" dirty="0">
              <a:solidFill>
                <a:srgbClr val="002060"/>
              </a:solidFill>
              <a:latin typeface="Times New Roman" panose="02020603050405020304" pitchFamily="18" charset="0"/>
              <a:cs typeface="Times New Roman" panose="02020603050405020304" pitchFamily="18" charset="0"/>
            </a:rPr>
            <a:t>   </a:t>
          </a:r>
          <a:r>
            <a:rPr lang="en-US" sz="2000" kern="1200" dirty="0">
              <a:solidFill>
                <a:srgbClr val="002060"/>
              </a:solidFill>
              <a:latin typeface="Times New Roman" panose="02020603050405020304" pitchFamily="18" charset="0"/>
              <a:cs typeface="Times New Roman" panose="02020603050405020304" pitchFamily="18" charset="0"/>
            </a:rPr>
            <a:t>Ranked universities</a:t>
          </a:r>
          <a:r>
            <a:rPr lang="uk-UA" sz="2000" kern="1200" dirty="0">
              <a:solidFill>
                <a:srgbClr val="002060"/>
              </a:solidFill>
              <a:latin typeface="Times New Roman" panose="02020603050405020304" pitchFamily="18" charset="0"/>
              <a:cs typeface="Times New Roman" panose="02020603050405020304" pitchFamily="18" charset="0"/>
            </a:rPr>
            <a:t> 2020</a:t>
          </a:r>
          <a:r>
            <a:rPr lang="en-US" sz="2000" kern="1200" dirty="0">
              <a:solidFill>
                <a:srgbClr val="002060"/>
              </a:solidFill>
              <a:latin typeface="Times New Roman" panose="02020603050405020304" pitchFamily="18" charset="0"/>
              <a:cs typeface="Times New Roman" panose="02020603050405020304" pitchFamily="18" charset="0"/>
            </a:rPr>
            <a:t>:</a:t>
          </a:r>
          <a:r>
            <a:rPr lang="uk-UA" sz="2000" kern="1200" dirty="0">
              <a:solidFill>
                <a:srgbClr val="002060"/>
              </a:solidFill>
              <a:latin typeface="Times New Roman" panose="02020603050405020304" pitchFamily="18" charset="0"/>
              <a:cs typeface="Times New Roman" panose="02020603050405020304" pitchFamily="18" charset="0"/>
            </a:rPr>
            <a:t> </a:t>
          </a:r>
          <a:r>
            <a:rPr lang="uk-UA" sz="2000" b="1" kern="1200" dirty="0">
              <a:solidFill>
                <a:srgbClr val="002060"/>
              </a:solidFill>
              <a:latin typeface="Times New Roman" panose="02020603050405020304" pitchFamily="18" charset="0"/>
              <a:cs typeface="Times New Roman" panose="02020603050405020304" pitchFamily="18" charset="0"/>
            </a:rPr>
            <a:t>52</a:t>
          </a:r>
          <a:r>
            <a:rPr lang="uk-UA" sz="2000" kern="1200" dirty="0">
              <a:solidFill>
                <a:srgbClr val="002060"/>
              </a:solidFill>
              <a:latin typeface="Times New Roman" panose="02020603050405020304" pitchFamily="18" charset="0"/>
              <a:cs typeface="Times New Roman" panose="02020603050405020304" pitchFamily="18" charset="0"/>
            </a:rPr>
            <a:t>  </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17952" y="775387"/>
        <a:ext cx="4356583" cy="33184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877DE-644E-4E4F-9827-6B954FABD651}">
      <dsp:nvSpPr>
        <dsp:cNvPr id="0" name=""/>
        <dsp:cNvSpPr/>
      </dsp:nvSpPr>
      <dsp:spPr>
        <a:xfrm>
          <a:off x="0" y="29360"/>
          <a:ext cx="4464497" cy="36513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Portugal</a:t>
          </a:r>
          <a:r>
            <a:rPr lang="uk-UA" sz="1800" b="1" kern="1200" dirty="0">
              <a:latin typeface="Times New Roman" panose="02020603050405020304" pitchFamily="18" charset="0"/>
              <a:cs typeface="Times New Roman" panose="02020603050405020304" pitchFamily="18" charset="0"/>
            </a:rPr>
            <a:t>                    </a:t>
          </a:r>
          <a:r>
            <a:rPr lang="en-US" sz="1800" b="1" kern="1200" dirty="0">
              <a:latin typeface="Times New Roman" panose="02020603050405020304" pitchFamily="18" charset="0"/>
              <a:cs typeface="Times New Roman" panose="02020603050405020304" pitchFamily="18" charset="0"/>
            </a:rPr>
            <a:t>Population</a:t>
          </a:r>
          <a:r>
            <a:rPr lang="uk-UA" sz="1800" b="1" kern="1200" dirty="0">
              <a:latin typeface="Times New Roman" panose="02020603050405020304" pitchFamily="18" charset="0"/>
              <a:cs typeface="Times New Roman" panose="02020603050405020304" pitchFamily="18" charset="0"/>
            </a:rPr>
            <a:t> </a:t>
          </a:r>
          <a:r>
            <a:rPr lang="ru-RU" sz="1800" kern="1200" dirty="0">
              <a:latin typeface="Times New Roman" panose="02020603050405020304" pitchFamily="18" charset="0"/>
              <a:cs typeface="Times New Roman" panose="02020603050405020304" pitchFamily="18" charset="0"/>
            </a:rPr>
            <a:t>10,524,000</a:t>
          </a:r>
        </a:p>
      </dsp:txBody>
      <dsp:txXfrm>
        <a:off x="17825" y="47185"/>
        <a:ext cx="4428847" cy="329487"/>
      </dsp:txXfrm>
    </dsp:sp>
    <dsp:sp modelId="{44742F54-706B-4345-B5B9-F38B25E93483}">
      <dsp:nvSpPr>
        <dsp:cNvPr id="0" name=""/>
        <dsp:cNvSpPr/>
      </dsp:nvSpPr>
      <dsp:spPr>
        <a:xfrm>
          <a:off x="0" y="432048"/>
          <a:ext cx="4464497" cy="8236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ts val="0"/>
            </a:spcAft>
            <a:buNone/>
          </a:pPr>
          <a:r>
            <a:rPr lang="en-US" sz="2000" b="1" kern="1200" dirty="0">
              <a:latin typeface="Times New Roman" panose="02020603050405020304" pitchFamily="18" charset="0"/>
              <a:cs typeface="Times New Roman" panose="02020603050405020304" pitchFamily="18" charset="0"/>
            </a:rPr>
            <a:t>HEIs:</a:t>
          </a:r>
          <a:r>
            <a:rPr lang="uk-UA" sz="2000" b="1" kern="1200" dirty="0">
              <a:latin typeface="Times New Roman" panose="02020603050405020304" pitchFamily="18" charset="0"/>
              <a:cs typeface="Times New Roman" panose="02020603050405020304" pitchFamily="18" charset="0"/>
            </a:rPr>
            <a:t> 134  </a:t>
          </a:r>
          <a:r>
            <a:rPr lang="en-US" sz="2000" kern="1200" dirty="0">
              <a:latin typeface="Times New Roman" panose="02020603050405020304" pitchFamily="18" charset="0"/>
              <a:cs typeface="Times New Roman" panose="02020603050405020304" pitchFamily="18" charset="0"/>
            </a:rPr>
            <a:t>Ranked universities</a:t>
          </a:r>
          <a:r>
            <a:rPr lang="uk-UA" sz="2000" kern="1200" dirty="0">
              <a:latin typeface="Times New Roman" panose="02020603050405020304" pitchFamily="18" charset="0"/>
              <a:cs typeface="Times New Roman" panose="02020603050405020304" pitchFamily="18" charset="0"/>
            </a:rPr>
            <a:t> 2020</a:t>
          </a:r>
          <a:r>
            <a:rPr lang="en-US" sz="2000" kern="1200" dirty="0">
              <a:latin typeface="Times New Roman" panose="02020603050405020304" pitchFamily="18" charset="0"/>
              <a:cs typeface="Times New Roman" panose="02020603050405020304" pitchFamily="18" charset="0"/>
            </a:rPr>
            <a:t>: </a:t>
          </a:r>
          <a:r>
            <a:rPr lang="en-US" sz="2200" b="1" kern="1200" dirty="0">
              <a:latin typeface="Times New Roman" panose="02020603050405020304" pitchFamily="18" charset="0"/>
              <a:cs typeface="Times New Roman" panose="02020603050405020304" pitchFamily="18" charset="0"/>
            </a:rPr>
            <a:t>13</a:t>
          </a:r>
          <a:r>
            <a:rPr lang="uk-UA" sz="2000" kern="1200" dirty="0">
              <a:latin typeface="Times New Roman" panose="02020603050405020304" pitchFamily="18" charset="0"/>
              <a:cs typeface="Times New Roman" panose="02020603050405020304" pitchFamily="18" charset="0"/>
            </a:rPr>
            <a:t> </a:t>
          </a:r>
          <a:endParaRPr lang="ru-RU" sz="2000" kern="1200" dirty="0">
            <a:latin typeface="Times New Roman" panose="02020603050405020304" pitchFamily="18" charset="0"/>
            <a:cs typeface="Times New Roman" panose="02020603050405020304" pitchFamily="18" charset="0"/>
          </a:endParaRPr>
        </a:p>
      </dsp:txBody>
      <dsp:txXfrm>
        <a:off x="40209" y="472257"/>
        <a:ext cx="4384079" cy="74326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8A30-A676-478B-BA1C-56B2E5D6C367}">
      <dsp:nvSpPr>
        <dsp:cNvPr id="0" name=""/>
        <dsp:cNvSpPr/>
      </dsp:nvSpPr>
      <dsp:spPr>
        <a:xfrm>
          <a:off x="0" y="0"/>
          <a:ext cx="7128792" cy="5278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baseline="0" dirty="0">
              <a:latin typeface="Times New Roman" panose="02020603050405020304" pitchFamily="18" charset="0"/>
              <a:cs typeface="Times New Roman" panose="02020603050405020304" pitchFamily="18" charset="0"/>
            </a:rPr>
            <a:t>Ukraine</a:t>
          </a:r>
          <a:r>
            <a:rPr lang="uk-UA" sz="2800" b="1" kern="1200" baseline="0" dirty="0">
              <a:latin typeface="Times New Roman" panose="02020603050405020304" pitchFamily="18" charset="0"/>
              <a:cs typeface="Times New Roman" panose="02020603050405020304" pitchFamily="18" charset="0"/>
            </a:rPr>
            <a:t>                 </a:t>
          </a:r>
          <a:r>
            <a:rPr lang="en-US" sz="2800" b="1" kern="1200" baseline="0" dirty="0">
              <a:latin typeface="Times New Roman" panose="02020603050405020304" pitchFamily="18" charset="0"/>
              <a:cs typeface="Times New Roman" panose="02020603050405020304" pitchFamily="18" charset="0"/>
            </a:rPr>
            <a:t>Population</a:t>
          </a:r>
          <a:r>
            <a:rPr lang="uk-UA" sz="2800" b="1" kern="1200" baseline="0" dirty="0">
              <a:latin typeface="Times New Roman" panose="02020603050405020304" pitchFamily="18" charset="0"/>
              <a:cs typeface="Times New Roman" panose="02020603050405020304" pitchFamily="18" charset="0"/>
            </a:rPr>
            <a:t>: 44, 622, 516</a:t>
          </a:r>
          <a:endParaRPr lang="ru-RU" sz="2800" kern="1200" dirty="0">
            <a:latin typeface="Times New Roman" panose="02020603050405020304" pitchFamily="18" charset="0"/>
            <a:cs typeface="Times New Roman" panose="02020603050405020304" pitchFamily="18" charset="0"/>
          </a:endParaRPr>
        </a:p>
      </dsp:txBody>
      <dsp:txXfrm>
        <a:off x="25769" y="25769"/>
        <a:ext cx="7077254" cy="476333"/>
      </dsp:txXfrm>
    </dsp:sp>
    <dsp:sp modelId="{28A92290-178B-432C-A266-117DE68ACC2C}">
      <dsp:nvSpPr>
        <dsp:cNvPr id="0" name=""/>
        <dsp:cNvSpPr/>
      </dsp:nvSpPr>
      <dsp:spPr>
        <a:xfrm>
          <a:off x="0" y="539490"/>
          <a:ext cx="7128792" cy="52787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HEIs:</a:t>
          </a:r>
          <a:r>
            <a:rPr lang="uk-UA" sz="2000" b="1" kern="1200" dirty="0">
              <a:solidFill>
                <a:srgbClr val="002060"/>
              </a:solidFill>
              <a:latin typeface="Times New Roman" panose="02020603050405020304" pitchFamily="18" charset="0"/>
              <a:cs typeface="Times New Roman" panose="02020603050405020304" pitchFamily="18" charset="0"/>
            </a:rPr>
            <a:t> </a:t>
          </a:r>
          <a:r>
            <a:rPr lang="uk-UA" sz="2400" b="1" kern="1200" dirty="0">
              <a:solidFill>
                <a:srgbClr val="002060"/>
              </a:solidFill>
              <a:latin typeface="Times New Roman" panose="02020603050405020304" pitchFamily="18" charset="0"/>
              <a:cs typeface="Times New Roman" panose="02020603050405020304" pitchFamily="18" charset="0"/>
            </a:rPr>
            <a:t>282</a:t>
          </a:r>
          <a:r>
            <a:rPr lang="uk-UA" sz="2000" b="1" kern="1200" dirty="0">
              <a:solidFill>
                <a:srgbClr val="002060"/>
              </a:solidFill>
              <a:latin typeface="Times New Roman" panose="02020603050405020304" pitchFamily="18" charset="0"/>
              <a:cs typeface="Times New Roman" panose="02020603050405020304" pitchFamily="18" charset="0"/>
            </a:rPr>
            <a:t> </a:t>
          </a:r>
          <a:r>
            <a:rPr lang="uk-UA" sz="2000" b="0" kern="1200" dirty="0">
              <a:solidFill>
                <a:srgbClr val="002060"/>
              </a:solidFill>
              <a:latin typeface="Times New Roman" panose="02020603050405020304" pitchFamily="18" charset="0"/>
              <a:cs typeface="Times New Roman" panose="02020603050405020304" pitchFamily="18" charset="0"/>
            </a:rPr>
            <a:t>(</a:t>
          </a:r>
          <a:r>
            <a:rPr lang="uk-UA" sz="1800" b="0" kern="1200" dirty="0">
              <a:solidFill>
                <a:srgbClr val="002060"/>
              </a:solidFill>
              <a:latin typeface="Times New Roman" panose="02020603050405020304" pitchFamily="18" charset="0"/>
              <a:cs typeface="Times New Roman" panose="02020603050405020304" pitchFamily="18" charset="0"/>
            </a:rPr>
            <a:t>університети, інститути</a:t>
          </a:r>
          <a:r>
            <a:rPr lang="uk-UA" sz="1600" b="0" kern="1200" dirty="0">
              <a:solidFill>
                <a:srgbClr val="002060"/>
              </a:solidFill>
              <a:latin typeface="Times New Roman" panose="02020603050405020304" pitchFamily="18" charset="0"/>
              <a:cs typeface="Times New Roman" panose="02020603050405020304" pitchFamily="18" charset="0"/>
            </a:rPr>
            <a:t>)</a:t>
          </a:r>
          <a:r>
            <a:rPr lang="uk-UA" sz="1600" kern="1200" baseline="0" dirty="0">
              <a:solidFill>
                <a:srgbClr val="002060"/>
              </a:solidFill>
              <a:latin typeface="Times New Roman" panose="02020603050405020304" pitchFamily="18" charset="0"/>
              <a:cs typeface="Times New Roman" panose="02020603050405020304" pitchFamily="18" charset="0"/>
            </a:rPr>
            <a:t> </a:t>
          </a:r>
          <a:r>
            <a:rPr lang="en-US" sz="1600" kern="1200" baseline="0" dirty="0">
              <a:solidFill>
                <a:srgbClr val="002060"/>
              </a:solidFill>
              <a:latin typeface="Times New Roman" panose="02020603050405020304" pitchFamily="18" charset="0"/>
              <a:cs typeface="Times New Roman" panose="02020603050405020304" pitchFamily="18" charset="0"/>
            </a:rPr>
            <a:t>      </a:t>
          </a:r>
          <a:r>
            <a:rPr lang="en-US" sz="2000" kern="1200" baseline="0" dirty="0">
              <a:solidFill>
                <a:srgbClr val="002060"/>
              </a:solidFill>
              <a:latin typeface="Times New Roman" panose="02020603050405020304" pitchFamily="18" charset="0"/>
              <a:cs typeface="Times New Roman" panose="02020603050405020304" pitchFamily="18" charset="0"/>
            </a:rPr>
            <a:t>Ranked universities</a:t>
          </a:r>
          <a:r>
            <a:rPr lang="uk-UA" sz="2000" kern="1200" baseline="0" dirty="0">
              <a:solidFill>
                <a:srgbClr val="002060"/>
              </a:solidFill>
              <a:latin typeface="Times New Roman" panose="02020603050405020304" pitchFamily="18" charset="0"/>
              <a:cs typeface="Times New Roman" panose="02020603050405020304" pitchFamily="18" charset="0"/>
            </a:rPr>
            <a:t> 2020</a:t>
          </a:r>
          <a:r>
            <a:rPr lang="en-US" sz="2000" kern="1200" baseline="0" dirty="0">
              <a:solidFill>
                <a:srgbClr val="002060"/>
              </a:solidFill>
              <a:latin typeface="Times New Roman" panose="02020603050405020304" pitchFamily="18" charset="0"/>
              <a:cs typeface="Times New Roman" panose="02020603050405020304" pitchFamily="18" charset="0"/>
            </a:rPr>
            <a:t>:</a:t>
          </a:r>
          <a:r>
            <a:rPr lang="uk-UA" sz="2000" kern="1200" baseline="0" dirty="0">
              <a:solidFill>
                <a:srgbClr val="002060"/>
              </a:solidFill>
              <a:latin typeface="Times New Roman" panose="02020603050405020304" pitchFamily="18" charset="0"/>
              <a:cs typeface="Times New Roman" panose="02020603050405020304" pitchFamily="18" charset="0"/>
            </a:rPr>
            <a:t> </a:t>
          </a:r>
          <a:r>
            <a:rPr lang="uk-UA" sz="2000" b="1" kern="1200" baseline="0" dirty="0">
              <a:solidFill>
                <a:srgbClr val="002060"/>
              </a:solidFill>
              <a:latin typeface="Times New Roman" panose="02020603050405020304" pitchFamily="18" charset="0"/>
              <a:cs typeface="Times New Roman" panose="02020603050405020304" pitchFamily="18" charset="0"/>
            </a:rPr>
            <a:t>6</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a:off x="25769" y="565259"/>
        <a:ext cx="7077254" cy="47633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2F81B-32C7-4FD6-AE99-F3A9E8009BB1}">
      <dsp:nvSpPr>
        <dsp:cNvPr id="0" name=""/>
        <dsp:cNvSpPr/>
      </dsp:nvSpPr>
      <dsp:spPr>
        <a:xfrm>
          <a:off x="0" y="81711"/>
          <a:ext cx="3672408"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HEIs:</a:t>
          </a:r>
          <a:r>
            <a:rPr lang="uk-UA" sz="2400" b="1" kern="1200" dirty="0">
              <a:latin typeface="Times New Roman" panose="02020603050405020304" pitchFamily="18" charset="0"/>
              <a:cs typeface="Times New Roman" panose="02020603050405020304" pitchFamily="18" charset="0"/>
            </a:rPr>
            <a:t> </a:t>
          </a:r>
          <a:r>
            <a:rPr lang="uk-UA" sz="2400" kern="1200" dirty="0">
              <a:latin typeface="Times New Roman" panose="02020603050405020304" pitchFamily="18" charset="0"/>
              <a:cs typeface="Times New Roman" panose="02020603050405020304" pitchFamily="18" charset="0"/>
            </a:rPr>
            <a:t>130  </a:t>
          </a:r>
          <a:r>
            <a:rPr lang="en-US" sz="2400" kern="1200" dirty="0">
              <a:latin typeface="Times New Roman" panose="02020603050405020304" pitchFamily="18" charset="0"/>
              <a:cs typeface="Times New Roman" panose="02020603050405020304" pitchFamily="18" charset="0"/>
            </a:rPr>
            <a:t>Ranked</a:t>
          </a:r>
          <a:r>
            <a:rPr lang="uk-UA" sz="2400" kern="1200" dirty="0">
              <a:latin typeface="Times New Roman" panose="02020603050405020304" pitchFamily="18" charset="0"/>
              <a:cs typeface="Times New Roman" panose="02020603050405020304" pitchFamily="18" charset="0"/>
            </a:rPr>
            <a:t> 2020: </a:t>
          </a:r>
          <a:r>
            <a:rPr lang="uk-UA" sz="2400" b="1" kern="1200" dirty="0">
              <a:latin typeface="Times New Roman" panose="02020603050405020304" pitchFamily="18" charset="0"/>
              <a:cs typeface="Times New Roman" panose="02020603050405020304" pitchFamily="18" charset="0"/>
            </a:rPr>
            <a:t>2</a:t>
          </a:r>
          <a:r>
            <a:rPr lang="en-US" sz="2400" kern="1200" dirty="0">
              <a:latin typeface="Times New Roman" panose="02020603050405020304" pitchFamily="18" charset="0"/>
              <a:cs typeface="Times New Roman" panose="02020603050405020304" pitchFamily="18" charset="0"/>
            </a:rPr>
            <a:t> </a:t>
          </a:r>
          <a:endParaRPr lang="ru-RU" sz="2400" kern="1200" dirty="0">
            <a:latin typeface="Times New Roman" panose="02020603050405020304" pitchFamily="18" charset="0"/>
            <a:cs typeface="Times New Roman" panose="02020603050405020304" pitchFamily="18" charset="0"/>
          </a:endParaRPr>
        </a:p>
      </dsp:txBody>
      <dsp:txXfrm>
        <a:off x="27415" y="109126"/>
        <a:ext cx="3617578" cy="50676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1E66F-6973-4023-8851-6236B7E1DC91}">
      <dsp:nvSpPr>
        <dsp:cNvPr id="0" name=""/>
        <dsp:cNvSpPr/>
      </dsp:nvSpPr>
      <dsp:spPr>
        <a:xfrm>
          <a:off x="0" y="100865"/>
          <a:ext cx="374441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dirty="0">
              <a:latin typeface="Times New Roman" panose="02020603050405020304" pitchFamily="18" charset="0"/>
              <a:cs typeface="Times New Roman" panose="02020603050405020304" pitchFamily="18" charset="0"/>
            </a:rPr>
            <a:t>Croatia</a:t>
          </a:r>
          <a:r>
            <a:rPr lang="uk-UA" sz="1900" b="1" kern="1200" dirty="0">
              <a:latin typeface="Times New Roman" panose="02020603050405020304" pitchFamily="18" charset="0"/>
              <a:cs typeface="Times New Roman" panose="02020603050405020304" pitchFamily="18" charset="0"/>
            </a:rPr>
            <a:t>  </a:t>
          </a:r>
          <a:r>
            <a:rPr lang="uk-UA" sz="1900" kern="1200" dirty="0">
              <a:latin typeface="Times New Roman" panose="02020603050405020304" pitchFamily="18" charset="0"/>
              <a:cs typeface="Times New Roman" panose="02020603050405020304" pitchFamily="18" charset="0"/>
            </a:rPr>
            <a:t>      </a:t>
          </a:r>
          <a:r>
            <a:rPr lang="en-US" sz="1900" kern="1200" dirty="0">
              <a:latin typeface="Times New Roman" panose="02020603050405020304" pitchFamily="18" charset="0"/>
              <a:cs typeface="Times New Roman" panose="02020603050405020304" pitchFamily="18" charset="0"/>
            </a:rPr>
            <a:t>Population</a:t>
          </a:r>
          <a:r>
            <a:rPr lang="uk-UA" sz="1900" kern="1200" dirty="0">
              <a:latin typeface="Times New Roman" panose="02020603050405020304" pitchFamily="18" charset="0"/>
              <a:cs typeface="Times New Roman" panose="02020603050405020304" pitchFamily="18" charset="0"/>
            </a:rPr>
            <a:t>: 4,089, 400</a:t>
          </a:r>
          <a:endParaRPr lang="ru-RU" sz="1900" kern="1200" dirty="0">
            <a:latin typeface="Times New Roman" panose="02020603050405020304" pitchFamily="18" charset="0"/>
            <a:cs typeface="Times New Roman" panose="02020603050405020304" pitchFamily="18" charset="0"/>
          </a:endParaRPr>
        </a:p>
      </dsp:txBody>
      <dsp:txXfrm>
        <a:off x="21704" y="122569"/>
        <a:ext cx="3701008" cy="40119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ADBA6-4653-4416-B1B4-E5A07B85FB42}">
      <dsp:nvSpPr>
        <dsp:cNvPr id="0" name=""/>
        <dsp:cNvSpPr/>
      </dsp:nvSpPr>
      <dsp:spPr>
        <a:xfrm>
          <a:off x="0" y="0"/>
          <a:ext cx="3886200" cy="870713"/>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baseline="0" dirty="0">
              <a:solidFill>
                <a:srgbClr val="002060"/>
              </a:solidFill>
              <a:latin typeface="Times New Roman" panose="02020603050405020304" pitchFamily="18" charset="0"/>
              <a:cs typeface="Times New Roman" panose="02020603050405020304" pitchFamily="18" charset="0"/>
            </a:rPr>
            <a:t>A generally accepted and recognized landmark</a:t>
          </a: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a:off x="42505" y="42505"/>
        <a:ext cx="3801190" cy="78570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EFEDD-5846-4F08-BC31-F9E3E9225D21}">
      <dsp:nvSpPr>
        <dsp:cNvPr id="0" name=""/>
        <dsp:cNvSpPr/>
      </dsp:nvSpPr>
      <dsp:spPr>
        <a:xfrm>
          <a:off x="0" y="0"/>
          <a:ext cx="4176464" cy="1216800"/>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Formation of a culture of quality, ensuring the educational needs and expectations of HE applicants, stakeholders, society</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59399" y="59399"/>
        <a:ext cx="4057666" cy="109800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3D8CF-63B1-4556-9D9E-2255EFCFCAE3}">
      <dsp:nvSpPr>
        <dsp:cNvPr id="0" name=""/>
        <dsp:cNvSpPr/>
      </dsp:nvSpPr>
      <dsp:spPr>
        <a:xfrm>
          <a:off x="0" y="0"/>
          <a:ext cx="1080120" cy="1080120"/>
        </a:xfrm>
        <a:prstGeom prst="pie">
          <a:avLst>
            <a:gd name="adj1" fmla="val 5400000"/>
            <a:gd name="adj2" fmla="val 1620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E08C0-CEE9-443F-99A0-7AB37E1B1DF9}">
      <dsp:nvSpPr>
        <dsp:cNvPr id="0" name=""/>
        <dsp:cNvSpPr/>
      </dsp:nvSpPr>
      <dsp:spPr>
        <a:xfrm>
          <a:off x="535603" y="0"/>
          <a:ext cx="4244020" cy="1080120"/>
        </a:xfrm>
        <a:prstGeom prst="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mechanisms for quality assessment and accreditation as a means of consumer protection and providing information to "clients" of the higher education market.</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535603" y="0"/>
        <a:ext cx="4244020" cy="108012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27487-C2A7-4D03-9744-8BF8E208E0ED}">
      <dsp:nvSpPr>
        <dsp:cNvPr id="0" name=""/>
        <dsp:cNvSpPr/>
      </dsp:nvSpPr>
      <dsp:spPr>
        <a:xfrm>
          <a:off x="0" y="0"/>
          <a:ext cx="8520373" cy="1067040"/>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baseline="0" dirty="0">
              <a:solidFill>
                <a:srgbClr val="002060"/>
              </a:solidFill>
              <a:latin typeface="Times New Roman" panose="02020603050405020304" pitchFamily="18" charset="0"/>
              <a:cs typeface="Times New Roman" panose="02020603050405020304" pitchFamily="18" charset="0"/>
            </a:rPr>
            <a:t>COUNTRIES OF SOUTHERN EUROPE: GENERALIZED </a:t>
          </a:r>
          <a:r>
            <a:rPr lang="en-US" sz="2400" b="1" kern="1200" baseline="0" dirty="0">
              <a:solidFill>
                <a:srgbClr val="002060"/>
              </a:solidFill>
              <a:latin typeface="Times New Roman" panose="02020603050405020304" pitchFamily="18" charset="0"/>
              <a:cs typeface="Times New Roman" panose="02020603050405020304" pitchFamily="18" charset="0"/>
            </a:rPr>
            <a:t>DIRECTIONS OF ACTIVITY </a:t>
          </a:r>
          <a:r>
            <a:rPr lang="en-US" sz="2400" b="0" kern="1200" baseline="0" dirty="0">
              <a:solidFill>
                <a:srgbClr val="002060"/>
              </a:solidFill>
              <a:latin typeface="Times New Roman" panose="02020603050405020304" pitchFamily="18" charset="0"/>
              <a:cs typeface="Times New Roman" panose="02020603050405020304" pitchFamily="18" charset="0"/>
            </a:rPr>
            <a:t>OF NATIONAL AGENCIES</a:t>
          </a:r>
          <a:endParaRPr lang="ru-RU" sz="2400" b="0" kern="1200" dirty="0">
            <a:solidFill>
              <a:srgbClr val="002060"/>
            </a:solidFill>
            <a:latin typeface="Times New Roman" panose="02020603050405020304" pitchFamily="18" charset="0"/>
            <a:cs typeface="Times New Roman" panose="02020603050405020304" pitchFamily="18" charset="0"/>
          </a:endParaRPr>
        </a:p>
      </dsp:txBody>
      <dsp:txXfrm>
        <a:off x="52089" y="52089"/>
        <a:ext cx="8416195" cy="962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28EB9-5C36-4474-AAFF-BBE70557922A}">
      <dsp:nvSpPr>
        <dsp:cNvPr id="0" name=""/>
        <dsp:cNvSpPr/>
      </dsp:nvSpPr>
      <dsp:spPr>
        <a:xfrm rot="5400000">
          <a:off x="2595317" y="0"/>
          <a:ext cx="2226168" cy="1224136"/>
        </a:xfrm>
        <a:prstGeom prst="rightArrow">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D3C43548-6806-4810-9428-8E9C2D0F8583}">
      <dsp:nvSpPr>
        <dsp:cNvPr id="0" name=""/>
        <dsp:cNvSpPr/>
      </dsp:nvSpPr>
      <dsp:spPr>
        <a:xfrm>
          <a:off x="3707" y="0"/>
          <a:ext cx="4602572" cy="1224136"/>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rgbClr val="002060"/>
              </a:solidFill>
              <a:latin typeface="Times New Roman" panose="02020603050405020304" pitchFamily="18" charset="0"/>
              <a:cs typeface="Times New Roman" panose="02020603050405020304" pitchFamily="18" charset="0"/>
            </a:rPr>
            <a:t>The </a:t>
          </a:r>
          <a:r>
            <a:rPr lang="en-US" sz="1800" b="1" kern="1200" dirty="0">
              <a:solidFill>
                <a:srgbClr val="002060"/>
              </a:solidFill>
              <a:latin typeface="Times New Roman" panose="02020603050405020304" pitchFamily="18" charset="0"/>
              <a:cs typeface="Times New Roman" panose="02020603050405020304" pitchFamily="18" charset="0"/>
            </a:rPr>
            <a:t>mission</a:t>
          </a:r>
          <a:r>
            <a:rPr lang="en-US" sz="1800" b="0" kern="1200" dirty="0">
              <a:solidFill>
                <a:srgbClr val="002060"/>
              </a:solidFill>
              <a:latin typeface="Times New Roman" panose="02020603050405020304" pitchFamily="18" charset="0"/>
              <a:cs typeface="Times New Roman" panose="02020603050405020304" pitchFamily="18" charset="0"/>
            </a:rPr>
            <a:t> of the National Agency for Higher Education Quality Assurance is to become a </a:t>
          </a:r>
          <a:r>
            <a:rPr lang="en-US" sz="1800" b="1" kern="1200" dirty="0">
              <a:solidFill>
                <a:srgbClr val="002060"/>
              </a:solidFill>
              <a:latin typeface="Times New Roman" panose="02020603050405020304" pitchFamily="18" charset="0"/>
              <a:cs typeface="Times New Roman" panose="02020603050405020304" pitchFamily="18" charset="0"/>
            </a:rPr>
            <a:t>catalyst for positive changes </a:t>
          </a:r>
          <a:r>
            <a:rPr lang="en-US" sz="1800" b="0" kern="1200" dirty="0">
              <a:solidFill>
                <a:srgbClr val="002060"/>
              </a:solidFill>
              <a:latin typeface="Times New Roman" panose="02020603050405020304" pitchFamily="18" charset="0"/>
              <a:cs typeface="Times New Roman" panose="02020603050405020304" pitchFamily="18" charset="0"/>
            </a:rPr>
            <a:t>in higher education and the formation of a culture of its quality.</a:t>
          </a:r>
          <a:endParaRPr lang="ru-RU" sz="1800" b="0" kern="1200" dirty="0">
            <a:solidFill>
              <a:srgbClr val="002060"/>
            </a:solidFill>
            <a:latin typeface="Times New Roman" panose="02020603050405020304" pitchFamily="18" charset="0"/>
            <a:cs typeface="Times New Roman" panose="02020603050405020304" pitchFamily="18" charset="0"/>
          </a:endParaRPr>
        </a:p>
      </dsp:txBody>
      <dsp:txXfrm>
        <a:off x="63464" y="59757"/>
        <a:ext cx="4483058" cy="110462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5E687-D7B6-4AD4-8BF4-3A3EEAA6D97D}">
      <dsp:nvSpPr>
        <dsp:cNvPr id="0" name=""/>
        <dsp:cNvSpPr/>
      </dsp:nvSpPr>
      <dsp:spPr>
        <a:xfrm>
          <a:off x="27100" y="0"/>
          <a:ext cx="2029807" cy="647440"/>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b="1" kern="1200" dirty="0">
              <a:solidFill>
                <a:srgbClr val="002060"/>
              </a:solidFill>
              <a:latin typeface="Times New Roman" panose="02020603050405020304" pitchFamily="18" charset="0"/>
              <a:cs typeface="Times New Roman" panose="02020603050405020304" pitchFamily="18" charset="0"/>
            </a:rPr>
            <a:t>Greece </a:t>
          </a:r>
          <a:r>
            <a:rPr lang="en-US" sz="1500" b="0" kern="1200" dirty="0">
              <a:solidFill>
                <a:srgbClr val="002060"/>
              </a:solidFill>
              <a:latin typeface="Times New Roman" panose="02020603050405020304" pitchFamily="18" charset="0"/>
              <a:cs typeface="Times New Roman" panose="02020603050405020304" pitchFamily="18" charset="0"/>
            </a:rPr>
            <a:t>(ADIP)</a:t>
          </a:r>
          <a:endParaRPr lang="ru-RU" sz="1600" b="0" kern="1200" dirty="0">
            <a:solidFill>
              <a:srgbClr val="002060"/>
            </a:solidFill>
            <a:latin typeface="Times New Roman" panose="02020603050405020304" pitchFamily="18" charset="0"/>
            <a:cs typeface="Times New Roman" panose="02020603050405020304" pitchFamily="18" charset="0"/>
          </a:endParaRPr>
        </a:p>
      </dsp:txBody>
      <dsp:txXfrm>
        <a:off x="58705" y="31605"/>
        <a:ext cx="1966597" cy="58423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1E191-193B-452F-AFE4-39ED06A62AAD}">
      <dsp:nvSpPr>
        <dsp:cNvPr id="0" name=""/>
        <dsp:cNvSpPr/>
      </dsp:nvSpPr>
      <dsp:spPr>
        <a:xfrm>
          <a:off x="0" y="0"/>
          <a:ext cx="1942318" cy="576064"/>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2060"/>
              </a:solidFill>
              <a:latin typeface="Times New Roman" panose="02020603050405020304" pitchFamily="18" charset="0"/>
              <a:cs typeface="Times New Roman" panose="02020603050405020304" pitchFamily="18" charset="0"/>
            </a:rPr>
            <a:t>Croatia </a:t>
          </a:r>
          <a:r>
            <a:rPr lang="en-US" sz="1600" b="0" kern="1200" dirty="0">
              <a:solidFill>
                <a:srgbClr val="002060"/>
              </a:solidFill>
              <a:latin typeface="Times New Roman" panose="02020603050405020304" pitchFamily="18" charset="0"/>
              <a:cs typeface="Times New Roman" panose="02020603050405020304" pitchFamily="18" charset="0"/>
            </a:rPr>
            <a:t>(ASHE)</a:t>
          </a:r>
          <a:endParaRPr lang="ru-RU" sz="1500" b="0" kern="1200" dirty="0">
            <a:solidFill>
              <a:srgbClr val="002060"/>
            </a:solidFill>
            <a:latin typeface="Times New Roman" panose="02020603050405020304" pitchFamily="18" charset="0"/>
            <a:cs typeface="Times New Roman" panose="02020603050405020304" pitchFamily="18" charset="0"/>
          </a:endParaRPr>
        </a:p>
      </dsp:txBody>
      <dsp:txXfrm>
        <a:off x="28121" y="28121"/>
        <a:ext cx="1886076" cy="51982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7E381-4C67-4AA2-A37C-039F85576C5E}">
      <dsp:nvSpPr>
        <dsp:cNvPr id="0" name=""/>
        <dsp:cNvSpPr/>
      </dsp:nvSpPr>
      <dsp:spPr>
        <a:xfrm>
          <a:off x="0" y="0"/>
          <a:ext cx="2088232" cy="647438"/>
        </a:xfrm>
        <a:prstGeom prst="roundRect">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2060"/>
              </a:solidFill>
              <a:latin typeface="Times New Roman" panose="02020603050405020304" pitchFamily="18" charset="0"/>
              <a:cs typeface="Times New Roman" panose="02020603050405020304" pitchFamily="18" charset="0"/>
            </a:rPr>
            <a:t>Portugal </a:t>
          </a:r>
          <a:r>
            <a:rPr lang="en-US" sz="1600" b="0" kern="1200" dirty="0">
              <a:solidFill>
                <a:srgbClr val="002060"/>
              </a:solidFill>
              <a:latin typeface="Times New Roman" panose="02020603050405020304" pitchFamily="18" charset="0"/>
              <a:cs typeface="Times New Roman" panose="02020603050405020304" pitchFamily="18" charset="0"/>
            </a:rPr>
            <a:t>(A3ES)</a:t>
          </a:r>
          <a:endParaRPr lang="ru-RU" sz="1400" b="0" kern="1200" dirty="0">
            <a:solidFill>
              <a:srgbClr val="002060"/>
            </a:solidFill>
            <a:latin typeface="Times New Roman" panose="02020603050405020304" pitchFamily="18" charset="0"/>
            <a:cs typeface="Times New Roman" panose="02020603050405020304" pitchFamily="18" charset="0"/>
          </a:endParaRPr>
        </a:p>
      </dsp:txBody>
      <dsp:txXfrm>
        <a:off x="31605" y="31605"/>
        <a:ext cx="2025022" cy="58422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8E5B7-3FD1-49C0-9212-565A0F081F79}">
      <dsp:nvSpPr>
        <dsp:cNvPr id="0" name=""/>
        <dsp:cNvSpPr/>
      </dsp:nvSpPr>
      <dsp:spPr>
        <a:xfrm>
          <a:off x="0" y="703"/>
          <a:ext cx="2015801" cy="719376"/>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00000"/>
            </a:lnSpc>
            <a:spcBef>
              <a:spcPct val="0"/>
            </a:spcBef>
            <a:spcAft>
              <a:spcPts val="0"/>
            </a:spcAft>
            <a:buNone/>
          </a:pPr>
          <a:r>
            <a:rPr lang="en-US" sz="1600" b="1" kern="1200" dirty="0">
              <a:solidFill>
                <a:srgbClr val="002060"/>
              </a:solidFill>
              <a:latin typeface="Times New Roman" panose="02020603050405020304" pitchFamily="18" charset="0"/>
              <a:cs typeface="Times New Roman" panose="02020603050405020304" pitchFamily="18" charset="0"/>
            </a:rPr>
            <a:t>Italy </a:t>
          </a:r>
          <a:r>
            <a:rPr lang="en-US" sz="1600" b="0" kern="1200" dirty="0">
              <a:solidFill>
                <a:srgbClr val="002060"/>
              </a:solidFill>
              <a:latin typeface="Times New Roman" panose="02020603050405020304" pitchFamily="18" charset="0"/>
              <a:cs typeface="Times New Roman" panose="02020603050405020304" pitchFamily="18" charset="0"/>
            </a:rPr>
            <a:t>(ANVUR)</a:t>
          </a:r>
          <a:endParaRPr lang="ru-RU" sz="1600" b="0" kern="1200" dirty="0">
            <a:solidFill>
              <a:srgbClr val="002060"/>
            </a:solidFill>
            <a:latin typeface="Times New Roman" panose="02020603050405020304" pitchFamily="18" charset="0"/>
            <a:cs typeface="Times New Roman" panose="02020603050405020304" pitchFamily="18" charset="0"/>
          </a:endParaRPr>
        </a:p>
      </dsp:txBody>
      <dsp:txXfrm>
        <a:off x="35117" y="35820"/>
        <a:ext cx="1945567" cy="64914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E3DA0-3992-433F-B58D-B14E10C00A3F}">
      <dsp:nvSpPr>
        <dsp:cNvPr id="0" name=""/>
        <dsp:cNvSpPr/>
      </dsp:nvSpPr>
      <dsp:spPr>
        <a:xfrm>
          <a:off x="0" y="0"/>
          <a:ext cx="2160240" cy="575501"/>
        </a:xfrm>
        <a:prstGeom prst="roundRect">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00000"/>
            </a:lnSpc>
            <a:spcBef>
              <a:spcPct val="0"/>
            </a:spcBef>
            <a:spcAft>
              <a:spcPts val="0"/>
            </a:spcAft>
            <a:buNone/>
          </a:pPr>
          <a:r>
            <a:rPr lang="en-US" sz="1600" b="1" kern="1200" dirty="0">
              <a:solidFill>
                <a:srgbClr val="002060"/>
              </a:solidFill>
              <a:latin typeface="Times New Roman" panose="02020603050405020304" pitchFamily="18" charset="0"/>
              <a:cs typeface="Times New Roman" panose="02020603050405020304" pitchFamily="18" charset="0"/>
            </a:rPr>
            <a:t>Slovenia </a:t>
          </a:r>
          <a:r>
            <a:rPr lang="en-US" sz="1600" b="0" kern="1200" dirty="0">
              <a:solidFill>
                <a:srgbClr val="002060"/>
              </a:solidFill>
              <a:latin typeface="Times New Roman" panose="02020603050405020304" pitchFamily="18" charset="0"/>
              <a:cs typeface="Times New Roman" panose="02020603050405020304" pitchFamily="18" charset="0"/>
            </a:rPr>
            <a:t>(SQAA)</a:t>
          </a:r>
          <a:endParaRPr lang="ru-RU" sz="1600" b="0" kern="1200" dirty="0">
            <a:solidFill>
              <a:srgbClr val="002060"/>
            </a:solidFill>
            <a:latin typeface="Times New Roman" panose="02020603050405020304" pitchFamily="18" charset="0"/>
            <a:cs typeface="Times New Roman" panose="02020603050405020304" pitchFamily="18" charset="0"/>
          </a:endParaRPr>
        </a:p>
      </dsp:txBody>
      <dsp:txXfrm>
        <a:off x="28094" y="28094"/>
        <a:ext cx="2104052" cy="51931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41725-3811-4EA3-90F8-4264A90B3470}">
      <dsp:nvSpPr>
        <dsp:cNvPr id="0" name=""/>
        <dsp:cNvSpPr/>
      </dsp:nvSpPr>
      <dsp:spPr>
        <a:xfrm>
          <a:off x="0" y="0"/>
          <a:ext cx="2160240" cy="646806"/>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100000"/>
            </a:lnSpc>
            <a:spcBef>
              <a:spcPct val="0"/>
            </a:spcBef>
            <a:spcAft>
              <a:spcPts val="0"/>
            </a:spcAft>
            <a:buNone/>
          </a:pPr>
          <a:r>
            <a:rPr lang="en-US" sz="1600" b="1" kern="1200" dirty="0">
              <a:solidFill>
                <a:srgbClr val="002060"/>
              </a:solidFill>
              <a:latin typeface="Times New Roman" panose="02020603050405020304" pitchFamily="18" charset="0"/>
              <a:cs typeface="Times New Roman" panose="02020603050405020304" pitchFamily="18" charset="0"/>
            </a:rPr>
            <a:t>Spain </a:t>
          </a:r>
          <a:r>
            <a:rPr lang="en-US" sz="1600" b="0" kern="1200" dirty="0">
              <a:solidFill>
                <a:srgbClr val="002060"/>
              </a:solidFill>
              <a:latin typeface="Times New Roman" panose="02020603050405020304" pitchFamily="18" charset="0"/>
              <a:cs typeface="Times New Roman" panose="02020603050405020304" pitchFamily="18" charset="0"/>
            </a:rPr>
            <a:t>(ANECA)</a:t>
          </a:r>
          <a:endParaRPr lang="ru-RU" sz="1600" b="0" kern="1200" dirty="0">
            <a:solidFill>
              <a:srgbClr val="002060"/>
            </a:solidFill>
            <a:latin typeface="Times New Roman" panose="02020603050405020304" pitchFamily="18" charset="0"/>
            <a:cs typeface="Times New Roman" panose="02020603050405020304" pitchFamily="18" charset="0"/>
          </a:endParaRPr>
        </a:p>
      </dsp:txBody>
      <dsp:txXfrm>
        <a:off x="31574" y="31574"/>
        <a:ext cx="2097092" cy="58365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88B45-2112-41BC-9444-3ECFE7C896B6}">
      <dsp:nvSpPr>
        <dsp:cNvPr id="0" name=""/>
        <dsp:cNvSpPr/>
      </dsp:nvSpPr>
      <dsp:spPr>
        <a:xfrm>
          <a:off x="0" y="0"/>
          <a:ext cx="2494012" cy="101261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continuous improvement of training programs</a:t>
          </a:r>
          <a:endParaRPr lang="ru-RU" sz="1600" kern="1200" dirty="0">
            <a:latin typeface="Times New Roman" panose="02020603050405020304" pitchFamily="18" charset="0"/>
            <a:cs typeface="Times New Roman" panose="02020603050405020304" pitchFamily="18" charset="0"/>
          </a:endParaRPr>
        </a:p>
      </dsp:txBody>
      <dsp:txXfrm>
        <a:off x="600063" y="0"/>
        <a:ext cx="1893948" cy="1012612"/>
      </dsp:txXfrm>
    </dsp:sp>
    <dsp:sp modelId="{6722ED6D-1DA9-4E0A-9625-172A8663FD39}">
      <dsp:nvSpPr>
        <dsp:cNvPr id="0" name=""/>
        <dsp:cNvSpPr/>
      </dsp:nvSpPr>
      <dsp:spPr>
        <a:xfrm>
          <a:off x="203074" y="159883"/>
          <a:ext cx="295176" cy="692845"/>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C49825-1CE2-474E-9211-82FB7B422037}">
      <dsp:nvSpPr>
        <dsp:cNvPr id="0" name=""/>
        <dsp:cNvSpPr/>
      </dsp:nvSpPr>
      <dsp:spPr>
        <a:xfrm>
          <a:off x="0" y="1113873"/>
          <a:ext cx="2494012" cy="101261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introduction of a high quality dual system</a:t>
          </a:r>
          <a:endParaRPr lang="ru-RU" sz="1800" kern="1200" dirty="0">
            <a:latin typeface="Times New Roman" panose="02020603050405020304" pitchFamily="18" charset="0"/>
            <a:cs typeface="Times New Roman" panose="02020603050405020304" pitchFamily="18" charset="0"/>
          </a:endParaRPr>
        </a:p>
      </dsp:txBody>
      <dsp:txXfrm>
        <a:off x="600063" y="1113873"/>
        <a:ext cx="1893948" cy="1012612"/>
      </dsp:txXfrm>
    </dsp:sp>
    <dsp:sp modelId="{6E5A0944-FB80-4B1F-A893-8377AB681F1C}">
      <dsp:nvSpPr>
        <dsp:cNvPr id="0" name=""/>
        <dsp:cNvSpPr/>
      </dsp:nvSpPr>
      <dsp:spPr>
        <a:xfrm>
          <a:off x="203074" y="1279087"/>
          <a:ext cx="295176" cy="68218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2D4DC-D0CE-47EB-A638-F6E21ABFA988}">
      <dsp:nvSpPr>
        <dsp:cNvPr id="0" name=""/>
        <dsp:cNvSpPr/>
      </dsp:nvSpPr>
      <dsp:spPr>
        <a:xfrm>
          <a:off x="0" y="2200994"/>
          <a:ext cx="2494012" cy="101261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kern="1200" dirty="0">
              <a:latin typeface="Times New Roman" panose="02020603050405020304" pitchFamily="18" charset="0"/>
              <a:cs typeface="Times New Roman" panose="02020603050405020304" pitchFamily="18" charset="0"/>
            </a:rPr>
            <a:t>розвитку міжнародного вимірі ВО</a:t>
          </a:r>
          <a:endParaRPr lang="ru-RU" sz="1800" kern="1200" dirty="0">
            <a:latin typeface="Times New Roman" panose="02020603050405020304" pitchFamily="18" charset="0"/>
            <a:cs typeface="Times New Roman" panose="02020603050405020304" pitchFamily="18" charset="0"/>
          </a:endParaRPr>
        </a:p>
      </dsp:txBody>
      <dsp:txXfrm>
        <a:off x="600063" y="2200994"/>
        <a:ext cx="1893948" cy="1012612"/>
      </dsp:txXfrm>
    </dsp:sp>
    <dsp:sp modelId="{66802945-30F5-4E57-9E6B-C187458C66B2}">
      <dsp:nvSpPr>
        <dsp:cNvPr id="0" name=""/>
        <dsp:cNvSpPr/>
      </dsp:nvSpPr>
      <dsp:spPr>
        <a:xfrm>
          <a:off x="203074" y="2398291"/>
          <a:ext cx="295176" cy="67152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BD0DC-14AC-4B54-B319-77A5297656B4}">
      <dsp:nvSpPr>
        <dsp:cNvPr id="0" name=""/>
        <dsp:cNvSpPr/>
      </dsp:nvSpPr>
      <dsp:spPr>
        <a:xfrm rot="16200000">
          <a:off x="-246278" y="248828"/>
          <a:ext cx="2160240" cy="1662583"/>
        </a:xfrm>
        <a:prstGeom prst="flowChartManualOperati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Quality of staff and social dimension of the student body</a:t>
          </a:r>
          <a:endParaRPr lang="ru-RU" sz="1600" kern="1200" dirty="0">
            <a:latin typeface="Times New Roman" panose="02020603050405020304" pitchFamily="18" charset="0"/>
            <a:cs typeface="Times New Roman" panose="02020603050405020304" pitchFamily="18" charset="0"/>
          </a:endParaRPr>
        </a:p>
      </dsp:txBody>
      <dsp:txXfrm rot="5400000">
        <a:off x="2551" y="432047"/>
        <a:ext cx="1662583" cy="1296144"/>
      </dsp:txXfrm>
    </dsp:sp>
    <dsp:sp modelId="{AA1A1E5D-0FA8-449F-BEE8-6068B1EF5C16}">
      <dsp:nvSpPr>
        <dsp:cNvPr id="0" name=""/>
        <dsp:cNvSpPr/>
      </dsp:nvSpPr>
      <dsp:spPr>
        <a:xfrm rot="16200000">
          <a:off x="1436837" y="205651"/>
          <a:ext cx="2160240" cy="1748937"/>
        </a:xfrm>
        <a:prstGeom prst="flowChartManualOperati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Effective financing of free economic zones</a:t>
          </a:r>
          <a:endParaRPr lang="ru-RU" sz="1800" kern="1200" dirty="0">
            <a:latin typeface="Times New Roman" panose="02020603050405020304" pitchFamily="18" charset="0"/>
            <a:cs typeface="Times New Roman" panose="02020603050405020304" pitchFamily="18" charset="0"/>
          </a:endParaRPr>
        </a:p>
      </dsp:txBody>
      <dsp:txXfrm rot="5400000">
        <a:off x="1642489" y="432047"/>
        <a:ext cx="1748937" cy="1296144"/>
      </dsp:txXfrm>
    </dsp:sp>
    <dsp:sp modelId="{37AF9864-5028-49D2-8157-91B19CEF36D5}">
      <dsp:nvSpPr>
        <dsp:cNvPr id="0" name=""/>
        <dsp:cNvSpPr/>
      </dsp:nvSpPr>
      <dsp:spPr>
        <a:xfrm rot="16200000">
          <a:off x="3180688" y="248828"/>
          <a:ext cx="2160240" cy="1662583"/>
        </a:xfrm>
        <a:prstGeom prst="flowChartManualOperati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Development of quality culture</a:t>
          </a:r>
          <a:endParaRPr lang="ru-RU" sz="1800" kern="1200" dirty="0">
            <a:latin typeface="Times New Roman" panose="02020603050405020304" pitchFamily="18" charset="0"/>
            <a:cs typeface="Times New Roman" panose="02020603050405020304" pitchFamily="18" charset="0"/>
          </a:endParaRPr>
        </a:p>
      </dsp:txBody>
      <dsp:txXfrm rot="5400000">
        <a:off x="3429517" y="432047"/>
        <a:ext cx="1662583" cy="129614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B6D23-E591-4BCF-901F-7BD52CFE0AFA}">
      <dsp:nvSpPr>
        <dsp:cNvPr id="0" name=""/>
        <dsp:cNvSpPr/>
      </dsp:nvSpPr>
      <dsp:spPr>
        <a:xfrm>
          <a:off x="0" y="8087"/>
          <a:ext cx="9073008" cy="992160"/>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baseline="0" dirty="0">
              <a:solidFill>
                <a:srgbClr val="002060"/>
              </a:solidFill>
              <a:latin typeface="Times New Roman" panose="02020603050405020304" pitchFamily="18" charset="0"/>
              <a:cs typeface="Times New Roman" panose="02020603050405020304" pitchFamily="18" charset="0"/>
            </a:rPr>
            <a:t>COUNTRIES OF SOUTHERN EUROPE: GENERALIZED </a:t>
          </a:r>
          <a:r>
            <a:rPr lang="en-US" sz="2400" b="1" kern="1200" baseline="0" dirty="0">
              <a:solidFill>
                <a:srgbClr val="002060"/>
              </a:solidFill>
              <a:latin typeface="Times New Roman" panose="02020603050405020304" pitchFamily="18" charset="0"/>
              <a:cs typeface="Times New Roman" panose="02020603050405020304" pitchFamily="18" charset="0"/>
            </a:rPr>
            <a:t>SYNERGETIC MODEL </a:t>
          </a:r>
          <a:r>
            <a:rPr lang="en-US" sz="2400" b="0" kern="1200" baseline="0" dirty="0">
              <a:solidFill>
                <a:srgbClr val="002060"/>
              </a:solidFill>
              <a:latin typeface="Times New Roman" panose="02020603050405020304" pitchFamily="18" charset="0"/>
              <a:cs typeface="Times New Roman" panose="02020603050405020304" pitchFamily="18" charset="0"/>
            </a:rPr>
            <a:t>OF QUALITY ASSURANCE SYSTEM</a:t>
          </a:r>
          <a:endParaRPr lang="ru-RU" sz="2400" b="0" kern="1200" dirty="0">
            <a:solidFill>
              <a:srgbClr val="002060"/>
            </a:solidFill>
            <a:latin typeface="Times New Roman" panose="02020603050405020304" pitchFamily="18" charset="0"/>
            <a:cs typeface="Times New Roman" panose="02020603050405020304" pitchFamily="18" charset="0"/>
          </a:endParaRPr>
        </a:p>
      </dsp:txBody>
      <dsp:txXfrm>
        <a:off x="48433" y="56520"/>
        <a:ext cx="8976142" cy="895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1D8CE-69D9-4AAF-BC49-5F615EED8688}">
      <dsp:nvSpPr>
        <dsp:cNvPr id="0" name=""/>
        <dsp:cNvSpPr/>
      </dsp:nvSpPr>
      <dsp:spPr>
        <a:xfrm>
          <a:off x="0" y="0"/>
          <a:ext cx="360040" cy="360040"/>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02A303-B194-43B4-BD9C-9339DBF0037C}">
      <dsp:nvSpPr>
        <dsp:cNvPr id="0" name=""/>
        <dsp:cNvSpPr/>
      </dsp:nvSpPr>
      <dsp:spPr>
        <a:xfrm>
          <a:off x="0" y="0"/>
          <a:ext cx="1404155" cy="36004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2060"/>
              </a:solidFill>
              <a:latin typeface="Times New Roman" panose="02020603050405020304" pitchFamily="18" charset="0"/>
              <a:cs typeface="Times New Roman" panose="02020603050405020304" pitchFamily="18" charset="0"/>
            </a:rPr>
            <a:t>VALUES</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0" y="0"/>
        <a:ext cx="1404155" cy="36004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3993B-74E2-4866-BCB6-C9DBD4E4E25C}">
      <dsp:nvSpPr>
        <dsp:cNvPr id="0" name=""/>
        <dsp:cNvSpPr/>
      </dsp:nvSpPr>
      <dsp:spPr>
        <a:xfrm>
          <a:off x="0" y="0"/>
          <a:ext cx="6912768" cy="71287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Level 1 </a:t>
          </a:r>
          <a:r>
            <a:rPr lang="en-US" sz="1800" b="0" kern="1200" dirty="0">
              <a:latin typeface="Times New Roman" panose="02020603050405020304" pitchFamily="18" charset="0"/>
              <a:cs typeface="Times New Roman" panose="02020603050405020304" pitchFamily="18" charset="0"/>
            </a:rPr>
            <a:t>State (determines the legal framework, functions of agencies and line ministries)</a:t>
          </a:r>
          <a:endParaRPr lang="ru-RU" sz="1800" b="0" kern="1200" dirty="0">
            <a:latin typeface="Times New Roman" panose="02020603050405020304" pitchFamily="18" charset="0"/>
            <a:cs typeface="Times New Roman" panose="02020603050405020304" pitchFamily="18" charset="0"/>
          </a:endParaRPr>
        </a:p>
      </dsp:txBody>
      <dsp:txXfrm>
        <a:off x="20880" y="20880"/>
        <a:ext cx="6083276" cy="671119"/>
      </dsp:txXfrm>
    </dsp:sp>
    <dsp:sp modelId="{F1C5470D-6CF4-4684-B84E-5FA32E230776}">
      <dsp:nvSpPr>
        <dsp:cNvPr id="0" name=""/>
        <dsp:cNvSpPr/>
      </dsp:nvSpPr>
      <dsp:spPr>
        <a:xfrm>
          <a:off x="566432" y="721468"/>
          <a:ext cx="6912768" cy="71287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Level 2 </a:t>
          </a:r>
          <a:r>
            <a:rPr lang="en-US" sz="1800" b="0" kern="1200" dirty="0">
              <a:latin typeface="Times New Roman" panose="02020603050405020304" pitchFamily="18" charset="0"/>
              <a:cs typeface="Times New Roman" panose="02020603050405020304" pitchFamily="18" charset="0"/>
            </a:rPr>
            <a:t>of the Agency for quality assurance, evaluation, accreditation with certain management entities</a:t>
          </a:r>
          <a:endParaRPr lang="ru-RU" sz="1800" b="0" kern="1200" dirty="0">
            <a:latin typeface="Times New Roman" panose="02020603050405020304" pitchFamily="18" charset="0"/>
            <a:cs typeface="Times New Roman" panose="02020603050405020304" pitchFamily="18" charset="0"/>
          </a:endParaRPr>
        </a:p>
      </dsp:txBody>
      <dsp:txXfrm>
        <a:off x="587312" y="742348"/>
        <a:ext cx="5828692" cy="671119"/>
      </dsp:txXfrm>
    </dsp:sp>
    <dsp:sp modelId="{0B35FFCA-1FF4-454A-A0E7-102E1B06DE5F}">
      <dsp:nvSpPr>
        <dsp:cNvPr id="0" name=""/>
        <dsp:cNvSpPr/>
      </dsp:nvSpPr>
      <dsp:spPr>
        <a:xfrm>
          <a:off x="864095" y="1497371"/>
          <a:ext cx="7344262" cy="871295"/>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Level 3 </a:t>
          </a:r>
          <a:r>
            <a:rPr lang="en-US" sz="1800" b="0" kern="1200" dirty="0">
              <a:latin typeface="Times New Roman" panose="02020603050405020304" pitchFamily="18" charset="0"/>
              <a:cs typeface="Times New Roman" panose="02020603050405020304" pitchFamily="18" charset="0"/>
            </a:rPr>
            <a:t>Higher education institutions with specially formed structures: quality assurance departments, internal evaluation, evaluation centers, independent evaluation departments, etc.</a:t>
          </a:r>
          <a:endParaRPr lang="ru-RU" sz="1800" b="0" kern="1200" dirty="0">
            <a:latin typeface="Times New Roman" panose="02020603050405020304" pitchFamily="18" charset="0"/>
            <a:cs typeface="Times New Roman" panose="02020603050405020304" pitchFamily="18" charset="0"/>
          </a:endParaRPr>
        </a:p>
      </dsp:txBody>
      <dsp:txXfrm>
        <a:off x="889614" y="1522890"/>
        <a:ext cx="6195028" cy="820257"/>
      </dsp:txXfrm>
    </dsp:sp>
    <dsp:sp modelId="{E0295ED0-B6CD-4670-BD3B-DA5BC6E6C34E}">
      <dsp:nvSpPr>
        <dsp:cNvPr id="0" name=""/>
        <dsp:cNvSpPr/>
      </dsp:nvSpPr>
      <dsp:spPr>
        <a:xfrm>
          <a:off x="1584199" y="2376264"/>
          <a:ext cx="6912768" cy="71287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Level 4 </a:t>
          </a:r>
          <a:r>
            <a:rPr lang="en-US" sz="1800" b="0" kern="1200" dirty="0">
              <a:latin typeface="Times New Roman" panose="02020603050405020304" pitchFamily="18" charset="0"/>
              <a:cs typeface="Times New Roman" panose="02020603050405020304" pitchFamily="18" charset="0"/>
            </a:rPr>
            <a:t>Stakeholders: combined student and faculty student committees, supervisory boards</a:t>
          </a:r>
          <a:endParaRPr lang="ru-RU" sz="1800" b="0" kern="1200" dirty="0">
            <a:latin typeface="Times New Roman" panose="02020603050405020304" pitchFamily="18" charset="0"/>
            <a:cs typeface="Times New Roman" panose="02020603050405020304" pitchFamily="18" charset="0"/>
          </a:endParaRPr>
        </a:p>
      </dsp:txBody>
      <dsp:txXfrm>
        <a:off x="1605079" y="2397144"/>
        <a:ext cx="5828692" cy="671119"/>
      </dsp:txXfrm>
    </dsp:sp>
    <dsp:sp modelId="{95C6F60E-6B5D-48CD-8F1E-CB2C183D3982}">
      <dsp:nvSpPr>
        <dsp:cNvPr id="0" name=""/>
        <dsp:cNvSpPr/>
      </dsp:nvSpPr>
      <dsp:spPr>
        <a:xfrm>
          <a:off x="6449396" y="546000"/>
          <a:ext cx="463371" cy="463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6553654" y="546000"/>
        <a:ext cx="254855" cy="348687"/>
      </dsp:txXfrm>
    </dsp:sp>
    <dsp:sp modelId="{AF571CCE-60C5-476E-BC5F-50B81682402A}">
      <dsp:nvSpPr>
        <dsp:cNvPr id="0" name=""/>
        <dsp:cNvSpPr/>
      </dsp:nvSpPr>
      <dsp:spPr>
        <a:xfrm>
          <a:off x="7028340" y="1388494"/>
          <a:ext cx="463371" cy="463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7132598" y="1388494"/>
        <a:ext cx="254855" cy="348687"/>
      </dsp:txXfrm>
    </dsp:sp>
    <dsp:sp modelId="{B817745E-6509-4BE2-9B6E-8B7FC05B6864}">
      <dsp:nvSpPr>
        <dsp:cNvPr id="0" name=""/>
        <dsp:cNvSpPr/>
      </dsp:nvSpPr>
      <dsp:spPr>
        <a:xfrm>
          <a:off x="7598644" y="2230987"/>
          <a:ext cx="463371" cy="463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7702902" y="2230987"/>
        <a:ext cx="254855" cy="34868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D2C72-26C1-4D41-901B-9F61A2D89163}">
      <dsp:nvSpPr>
        <dsp:cNvPr id="0" name=""/>
        <dsp:cNvSpPr/>
      </dsp:nvSpPr>
      <dsp:spPr>
        <a:xfrm>
          <a:off x="1224130" y="4"/>
          <a:ext cx="1468963" cy="1468963"/>
        </a:xfrm>
        <a:prstGeom prst="ellipse">
          <a:avLst/>
        </a:prstGeom>
        <a:solidFill>
          <a:schemeClr val="accent1">
            <a:alpha val="50000"/>
            <a:hueOff val="0"/>
            <a:satOff val="0"/>
            <a:lumOff val="0"/>
            <a:alphaOff val="0"/>
          </a:schemeClr>
        </a:solidFill>
        <a:ln w="28575">
          <a:solidFill>
            <a:srgbClr val="FFC000"/>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002060"/>
              </a:solidFill>
              <a:latin typeface="Times New Roman" panose="02020603050405020304" pitchFamily="18" charset="0"/>
              <a:cs typeface="Times New Roman" panose="02020603050405020304" pitchFamily="18" charset="0"/>
            </a:rPr>
            <a:t>Internal quality assurance• </a:t>
          </a:r>
          <a:endParaRPr lang="ru-RU" sz="1600" kern="1200">
            <a:solidFill>
              <a:srgbClr val="002060"/>
            </a:solidFill>
            <a:latin typeface="Times New Roman" panose="02020603050405020304" pitchFamily="18" charset="0"/>
            <a:cs typeface="Times New Roman" panose="02020603050405020304" pitchFamily="18" charset="0"/>
          </a:endParaRPr>
        </a:p>
      </dsp:txBody>
      <dsp:txXfrm>
        <a:off x="1419991" y="257073"/>
        <a:ext cx="1077239" cy="661033"/>
      </dsp:txXfrm>
    </dsp:sp>
    <dsp:sp modelId="{B06D59DF-CF52-41F8-9783-1059BB18CCDA}">
      <dsp:nvSpPr>
        <dsp:cNvPr id="0" name=""/>
        <dsp:cNvSpPr/>
      </dsp:nvSpPr>
      <dsp:spPr>
        <a:xfrm>
          <a:off x="1739785" y="948705"/>
          <a:ext cx="1468963" cy="1468963"/>
        </a:xfrm>
        <a:prstGeom prst="ellipse">
          <a:avLst/>
        </a:prstGeom>
        <a:solidFill>
          <a:schemeClr val="accent1">
            <a:alpha val="50000"/>
            <a:hueOff val="0"/>
            <a:satOff val="0"/>
            <a:lumOff val="0"/>
            <a:alphaOff val="0"/>
          </a:schemeClr>
        </a:solidFill>
        <a:ln w="28575">
          <a:solidFill>
            <a:srgbClr val="FFC000"/>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External quality assurance• </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2189043" y="1328187"/>
        <a:ext cx="881377" cy="807929"/>
      </dsp:txXfrm>
    </dsp:sp>
    <dsp:sp modelId="{BAFF92B7-8ADF-415A-BBD5-8956348C10A8}">
      <dsp:nvSpPr>
        <dsp:cNvPr id="0" name=""/>
        <dsp:cNvSpPr/>
      </dsp:nvSpPr>
      <dsp:spPr>
        <a:xfrm>
          <a:off x="679683" y="948705"/>
          <a:ext cx="1468963" cy="1468963"/>
        </a:xfrm>
        <a:prstGeom prst="ellipse">
          <a:avLst/>
        </a:prstGeom>
        <a:solidFill>
          <a:schemeClr val="accent1">
            <a:alpha val="50000"/>
            <a:hueOff val="0"/>
            <a:satOff val="0"/>
            <a:lumOff val="0"/>
            <a:alphaOff val="0"/>
          </a:schemeClr>
        </a:solidFill>
        <a:ln w="28575">
          <a:solidFill>
            <a:srgbClr val="FFC000"/>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002060"/>
              </a:solidFill>
              <a:latin typeface="Times New Roman" panose="02020603050405020304" pitchFamily="18" charset="0"/>
              <a:cs typeface="Times New Roman" panose="02020603050405020304" pitchFamily="18" charset="0"/>
            </a:rPr>
            <a:t>Quality assurance agencies</a:t>
          </a:r>
          <a:endParaRPr lang="ru-RU" sz="1600" kern="1200">
            <a:solidFill>
              <a:srgbClr val="002060"/>
            </a:solidFill>
            <a:latin typeface="Times New Roman" panose="02020603050405020304" pitchFamily="18" charset="0"/>
            <a:cs typeface="Times New Roman" panose="02020603050405020304" pitchFamily="18" charset="0"/>
          </a:endParaRPr>
        </a:p>
      </dsp:txBody>
      <dsp:txXfrm>
        <a:off x="818010" y="1328187"/>
        <a:ext cx="881377" cy="80792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75C37-3061-41F7-8191-1F84B3FD13B5}">
      <dsp:nvSpPr>
        <dsp:cNvPr id="0" name=""/>
        <dsp:cNvSpPr/>
      </dsp:nvSpPr>
      <dsp:spPr>
        <a:xfrm>
          <a:off x="1098473" y="72"/>
          <a:ext cx="755380" cy="49099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a:t>
          </a:r>
          <a:endParaRPr lang="ru-RU"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122441" y="24040"/>
        <a:ext cx="707444" cy="443061"/>
      </dsp:txXfrm>
    </dsp:sp>
    <dsp:sp modelId="{F4571243-5062-4D90-87C6-CC9D1A481A88}">
      <dsp:nvSpPr>
        <dsp:cNvPr id="0" name=""/>
        <dsp:cNvSpPr/>
      </dsp:nvSpPr>
      <dsp:spPr>
        <a:xfrm>
          <a:off x="663508" y="245571"/>
          <a:ext cx="1625310" cy="1625310"/>
        </a:xfrm>
        <a:custGeom>
          <a:avLst/>
          <a:gdLst/>
          <a:ahLst/>
          <a:cxnLst/>
          <a:rect l="0" t="0" r="0" b="0"/>
          <a:pathLst>
            <a:path>
              <a:moveTo>
                <a:pt x="1195809" y="95995"/>
              </a:moveTo>
              <a:arcTo wR="812655" hR="812655" stAng="17887842" swAng="2630993"/>
            </a:path>
          </a:pathLst>
        </a:custGeom>
        <a:noFill/>
        <a:ln w="28575"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90E40A0A-F81E-42F9-AC68-7D252DB85EE4}">
      <dsp:nvSpPr>
        <dsp:cNvPr id="0" name=""/>
        <dsp:cNvSpPr/>
      </dsp:nvSpPr>
      <dsp:spPr>
        <a:xfrm>
          <a:off x="1911128" y="812727"/>
          <a:ext cx="755380" cy="49099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a:t>
          </a:r>
          <a:endParaRPr lang="ru-RU"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935096" y="836695"/>
        <a:ext cx="707444" cy="443061"/>
      </dsp:txXfrm>
    </dsp:sp>
    <dsp:sp modelId="{872D5B1B-1F66-496C-B910-31CEC5F144F2}">
      <dsp:nvSpPr>
        <dsp:cNvPr id="0" name=""/>
        <dsp:cNvSpPr/>
      </dsp:nvSpPr>
      <dsp:spPr>
        <a:xfrm>
          <a:off x="663508" y="245571"/>
          <a:ext cx="1625310" cy="1625310"/>
        </a:xfrm>
        <a:custGeom>
          <a:avLst/>
          <a:gdLst/>
          <a:ahLst/>
          <a:cxnLst/>
          <a:rect l="0" t="0" r="0" b="0"/>
          <a:pathLst>
            <a:path>
              <a:moveTo>
                <a:pt x="1585451" y="1064041"/>
              </a:moveTo>
              <a:arcTo wR="812655" hR="812655" stAng="1081164" swAng="2630993"/>
            </a:path>
          </a:pathLst>
        </a:custGeom>
        <a:noFill/>
        <a:ln w="28575"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32A5CCA1-6073-4CC7-A42A-233A5AA72310}">
      <dsp:nvSpPr>
        <dsp:cNvPr id="0" name=""/>
        <dsp:cNvSpPr/>
      </dsp:nvSpPr>
      <dsp:spPr>
        <a:xfrm>
          <a:off x="1098473" y="1625382"/>
          <a:ext cx="755380" cy="49099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Check</a:t>
          </a:r>
          <a:endParaRPr lang="ru-RU" sz="16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122441" y="1649350"/>
        <a:ext cx="707444" cy="443061"/>
      </dsp:txXfrm>
    </dsp:sp>
    <dsp:sp modelId="{BCBF9465-7D3B-48F4-9AC9-60CAEBC25CDE}">
      <dsp:nvSpPr>
        <dsp:cNvPr id="0" name=""/>
        <dsp:cNvSpPr/>
      </dsp:nvSpPr>
      <dsp:spPr>
        <a:xfrm>
          <a:off x="663508" y="245571"/>
          <a:ext cx="1625310" cy="1625310"/>
        </a:xfrm>
        <a:custGeom>
          <a:avLst/>
          <a:gdLst/>
          <a:ahLst/>
          <a:cxnLst/>
          <a:rect l="0" t="0" r="0" b="0"/>
          <a:pathLst>
            <a:path>
              <a:moveTo>
                <a:pt x="429500" y="1529314"/>
              </a:moveTo>
              <a:arcTo wR="812655" hR="812655" stAng="7087842" swAng="2630993"/>
            </a:path>
          </a:pathLst>
        </a:custGeom>
        <a:noFill/>
        <a:ln w="28575"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B55BA87E-B9F8-461D-8287-35A0E2B5E1F2}">
      <dsp:nvSpPr>
        <dsp:cNvPr id="0" name=""/>
        <dsp:cNvSpPr/>
      </dsp:nvSpPr>
      <dsp:spPr>
        <a:xfrm>
          <a:off x="285818" y="812727"/>
          <a:ext cx="755380" cy="49099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a:t>
          </a:r>
          <a:endParaRPr lang="ru-RU"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09786" y="836695"/>
        <a:ext cx="707444" cy="443061"/>
      </dsp:txXfrm>
    </dsp:sp>
    <dsp:sp modelId="{F701FD51-D06A-436D-8011-27AA08AC853D}">
      <dsp:nvSpPr>
        <dsp:cNvPr id="0" name=""/>
        <dsp:cNvSpPr/>
      </dsp:nvSpPr>
      <dsp:spPr>
        <a:xfrm>
          <a:off x="663508" y="245571"/>
          <a:ext cx="1625310" cy="1625310"/>
        </a:xfrm>
        <a:custGeom>
          <a:avLst/>
          <a:gdLst/>
          <a:ahLst/>
          <a:cxnLst/>
          <a:rect l="0" t="0" r="0" b="0"/>
          <a:pathLst>
            <a:path>
              <a:moveTo>
                <a:pt x="39859" y="561269"/>
              </a:moveTo>
              <a:arcTo wR="812655" hR="812655" stAng="11881164" swAng="2630993"/>
            </a:path>
          </a:pathLst>
        </a:custGeom>
        <a:noFill/>
        <a:ln w="28575" cap="flat" cmpd="sng" algn="ctr">
          <a:solidFill>
            <a:schemeClr val="accent4">
              <a:lumMod val="75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51D37-8707-4EE4-8302-1ACD7201903D}">
      <dsp:nvSpPr>
        <dsp:cNvPr id="0" name=""/>
        <dsp:cNvSpPr/>
      </dsp:nvSpPr>
      <dsp:spPr>
        <a:xfrm>
          <a:off x="0" y="26643"/>
          <a:ext cx="9753600" cy="810809"/>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baseline="0" dirty="0">
              <a:solidFill>
                <a:srgbClr val="002060"/>
              </a:solidFill>
              <a:latin typeface="Times New Roman" panose="02020603050405020304" pitchFamily="18" charset="0"/>
              <a:cs typeface="Times New Roman" panose="02020603050405020304" pitchFamily="18" charset="0"/>
            </a:rPr>
            <a:t>ECTS AS AN INDICATOR OF EXTERNAL EVALUATION OF THE QUALITY OF HIGHER EDUCATION: INDIVIDUAL ROUTES OF COUNTRIES</a:t>
          </a:r>
          <a:endParaRPr lang="ru-RU" sz="2100" b="1" kern="1200" dirty="0">
            <a:solidFill>
              <a:srgbClr val="002060"/>
            </a:solidFill>
            <a:latin typeface="Times New Roman" panose="02020603050405020304" pitchFamily="18" charset="0"/>
            <a:cs typeface="Times New Roman" panose="02020603050405020304" pitchFamily="18" charset="0"/>
          </a:endParaRPr>
        </a:p>
      </dsp:txBody>
      <dsp:txXfrm>
        <a:off x="39580" y="66223"/>
        <a:ext cx="9674440" cy="73164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E83D8-D9BB-41F9-9576-FD5E850A743D}">
      <dsp:nvSpPr>
        <dsp:cNvPr id="0" name=""/>
        <dsp:cNvSpPr/>
      </dsp:nvSpPr>
      <dsp:spPr>
        <a:xfrm>
          <a:off x="0" y="0"/>
          <a:ext cx="10585176" cy="1029051"/>
        </a:xfrm>
        <a:prstGeom prst="round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baseline="0" dirty="0">
              <a:solidFill>
                <a:srgbClr val="002060"/>
              </a:solidFill>
              <a:latin typeface="Times New Roman" panose="02020603050405020304" pitchFamily="18" charset="0"/>
              <a:cs typeface="Times New Roman" panose="02020603050405020304" pitchFamily="18" charset="0"/>
            </a:rPr>
            <a:t>Diversity </a:t>
          </a:r>
          <a:r>
            <a:rPr lang="en-US" sz="3200" b="0" kern="1200" baseline="0" dirty="0">
              <a:solidFill>
                <a:srgbClr val="002060"/>
              </a:solidFill>
              <a:latin typeface="Times New Roman" panose="02020603050405020304" pitchFamily="18" charset="0"/>
              <a:cs typeface="Times New Roman" panose="02020603050405020304" pitchFamily="18" charset="0"/>
            </a:rPr>
            <a:t>of internal context and approaches to quality assurance: A </a:t>
          </a:r>
          <a:r>
            <a:rPr lang="en-US" sz="3200" b="1" kern="1200" baseline="0" dirty="0">
              <a:solidFill>
                <a:srgbClr val="002060"/>
              </a:solidFill>
              <a:latin typeface="Times New Roman" panose="02020603050405020304" pitchFamily="18" charset="0"/>
              <a:cs typeface="Times New Roman" panose="02020603050405020304" pitchFamily="18" charset="0"/>
            </a:rPr>
            <a:t>COMMON </a:t>
          </a:r>
          <a:r>
            <a:rPr lang="en-US" sz="3200" b="0" kern="1200" baseline="0" dirty="0">
              <a:solidFill>
                <a:srgbClr val="002060"/>
              </a:solidFill>
              <a:latin typeface="Times New Roman" panose="02020603050405020304" pitchFamily="18" charset="0"/>
              <a:cs typeface="Times New Roman" panose="02020603050405020304" pitchFamily="18" charset="0"/>
            </a:rPr>
            <a:t>strategic aim</a:t>
          </a:r>
          <a:endParaRPr lang="ru-RU" sz="3200" b="0" kern="1200" dirty="0">
            <a:solidFill>
              <a:srgbClr val="002060"/>
            </a:solidFill>
            <a:latin typeface="Times New Roman" panose="02020603050405020304" pitchFamily="18" charset="0"/>
            <a:cs typeface="Times New Roman" panose="02020603050405020304" pitchFamily="18" charset="0"/>
          </a:endParaRPr>
        </a:p>
      </dsp:txBody>
      <dsp:txXfrm>
        <a:off x="50234" y="50234"/>
        <a:ext cx="10484708" cy="928583"/>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1B53-1151-433B-8C32-D917CFAF6846}">
      <dsp:nvSpPr>
        <dsp:cNvPr id="0" name=""/>
        <dsp:cNvSpPr/>
      </dsp:nvSpPr>
      <dsp:spPr>
        <a:xfrm>
          <a:off x="522" y="518859"/>
          <a:ext cx="2277090" cy="1138545"/>
        </a:xfrm>
        <a:prstGeom prst="rect">
          <a:avLst/>
        </a:prstGeom>
        <a:solidFill>
          <a:schemeClr val="accent2">
            <a:lumMod val="20000"/>
            <a:lumOff val="80000"/>
          </a:schemeClr>
        </a:solidFill>
        <a:ln>
          <a:solidFill>
            <a:schemeClr val="accent4">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b="0" kern="1200" dirty="0">
              <a:solidFill>
                <a:srgbClr val="002060"/>
              </a:solidFill>
              <a:effectLst/>
              <a:latin typeface="Times New Roman" panose="02020603050405020304" pitchFamily="18" charset="0"/>
              <a:cs typeface="Times New Roman" panose="02020603050405020304" pitchFamily="18" charset="0"/>
            </a:rPr>
            <a:t>Permission for educational activities / awarding degrees</a:t>
          </a:r>
          <a:endParaRPr lang="ru-RU" sz="2100" b="0" kern="1200" dirty="0">
            <a:solidFill>
              <a:srgbClr val="002060"/>
            </a:solidFill>
            <a:effectLst/>
            <a:latin typeface="Times New Roman" panose="02020603050405020304" pitchFamily="18" charset="0"/>
            <a:cs typeface="Times New Roman" panose="02020603050405020304" pitchFamily="18" charset="0"/>
          </a:endParaRPr>
        </a:p>
      </dsp:txBody>
      <dsp:txXfrm>
        <a:off x="522" y="518859"/>
        <a:ext cx="2277090" cy="1138545"/>
      </dsp:txXfrm>
    </dsp:sp>
    <dsp:sp modelId="{07975BD1-5BAF-4A60-8241-69F6959935F4}">
      <dsp:nvSpPr>
        <dsp:cNvPr id="0" name=""/>
        <dsp:cNvSpPr/>
      </dsp:nvSpPr>
      <dsp:spPr>
        <a:xfrm>
          <a:off x="2755802" y="518859"/>
          <a:ext cx="2277090" cy="1138545"/>
        </a:xfrm>
        <a:prstGeom prst="rect">
          <a:avLst/>
        </a:prstGeom>
        <a:solidFill>
          <a:schemeClr val="accent2">
            <a:lumMod val="20000"/>
            <a:lumOff val="80000"/>
          </a:schemeClr>
        </a:solidFill>
        <a:ln>
          <a:solidFill>
            <a:schemeClr val="accent4">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b="0" kern="1200" dirty="0">
              <a:solidFill>
                <a:srgbClr val="002060"/>
              </a:solidFill>
              <a:effectLst/>
              <a:latin typeface="Times New Roman" panose="02020603050405020304" pitchFamily="18" charset="0"/>
              <a:cs typeface="Times New Roman" panose="02020603050405020304" pitchFamily="18" charset="0"/>
            </a:rPr>
            <a:t>Impact on the financing of HE institutions</a:t>
          </a:r>
          <a:endParaRPr lang="ru-RU" sz="2100" b="0" kern="1200" dirty="0">
            <a:solidFill>
              <a:srgbClr val="002060"/>
            </a:solidFill>
            <a:effectLst/>
            <a:latin typeface="Times New Roman" panose="02020603050405020304" pitchFamily="18" charset="0"/>
            <a:cs typeface="Times New Roman" panose="02020603050405020304" pitchFamily="18" charset="0"/>
          </a:endParaRPr>
        </a:p>
      </dsp:txBody>
      <dsp:txXfrm>
        <a:off x="2755802" y="518859"/>
        <a:ext cx="2277090" cy="1138545"/>
      </dsp:txXfrm>
    </dsp:sp>
    <dsp:sp modelId="{14C4F5E7-3D79-4B90-A5DB-4CF63CE0BAD0}">
      <dsp:nvSpPr>
        <dsp:cNvPr id="0" name=""/>
        <dsp:cNvSpPr/>
      </dsp:nvSpPr>
      <dsp:spPr>
        <a:xfrm>
          <a:off x="5511082" y="518859"/>
          <a:ext cx="2277090" cy="1138545"/>
        </a:xfrm>
        <a:prstGeom prst="rect">
          <a:avLst/>
        </a:prstGeom>
        <a:solidFill>
          <a:schemeClr val="accent2">
            <a:lumMod val="20000"/>
            <a:lumOff val="80000"/>
          </a:schemeClr>
        </a:solidFill>
        <a:ln>
          <a:solidFill>
            <a:schemeClr val="accent4">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b="0" kern="1200" dirty="0">
              <a:solidFill>
                <a:srgbClr val="002060"/>
              </a:solidFill>
              <a:effectLst/>
              <a:latin typeface="Times New Roman" panose="02020603050405020304" pitchFamily="18" charset="0"/>
              <a:cs typeface="Times New Roman" panose="02020603050405020304" pitchFamily="18" charset="0"/>
            </a:rPr>
            <a:t>Recommendations for improving the quality assurance system</a:t>
          </a:r>
          <a:endParaRPr lang="ru-RU" sz="2100" b="0" kern="1200" dirty="0">
            <a:solidFill>
              <a:srgbClr val="002060"/>
            </a:solidFill>
            <a:effectLst/>
            <a:latin typeface="Times New Roman" panose="02020603050405020304" pitchFamily="18" charset="0"/>
            <a:cs typeface="Times New Roman" panose="02020603050405020304" pitchFamily="18" charset="0"/>
          </a:endParaRPr>
        </a:p>
      </dsp:txBody>
      <dsp:txXfrm>
        <a:off x="5511082" y="518859"/>
        <a:ext cx="2277090" cy="1138545"/>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4F49-FF1C-45E5-926A-4C674FE9D173}">
      <dsp:nvSpPr>
        <dsp:cNvPr id="0" name=""/>
        <dsp:cNvSpPr/>
      </dsp:nvSpPr>
      <dsp:spPr>
        <a:xfrm>
          <a:off x="-1937230" y="-288165"/>
          <a:ext cx="2316366" cy="2316366"/>
        </a:xfrm>
        <a:prstGeom prst="blockArc">
          <a:avLst>
            <a:gd name="adj1" fmla="val 18900000"/>
            <a:gd name="adj2" fmla="val 2700000"/>
            <a:gd name="adj3" fmla="val 93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EF6C6E-99A8-475D-B3E2-9FC813A8C0BF}">
      <dsp:nvSpPr>
        <dsp:cNvPr id="0" name=""/>
        <dsp:cNvSpPr/>
      </dsp:nvSpPr>
      <dsp:spPr>
        <a:xfrm>
          <a:off x="243684" y="12292"/>
          <a:ext cx="9531310" cy="686180"/>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28" tIns="50800" rIns="50800" bIns="508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Different cultural contexts, history and traditions; various HE systems, institutions, programs and applicants</a:t>
          </a:r>
          <a:endParaRPr lang="ru-RU" sz="2000" kern="1200" dirty="0">
            <a:latin typeface="Times New Roman" panose="02020603050405020304" pitchFamily="18" charset="0"/>
            <a:cs typeface="Times New Roman" panose="02020603050405020304" pitchFamily="18" charset="0"/>
          </a:endParaRPr>
        </a:p>
      </dsp:txBody>
      <dsp:txXfrm>
        <a:off x="243684" y="12292"/>
        <a:ext cx="9531310" cy="686180"/>
      </dsp:txXfrm>
    </dsp:sp>
    <dsp:sp modelId="{42137F76-F78E-4189-93BE-427858C988E1}">
      <dsp:nvSpPr>
        <dsp:cNvPr id="0" name=""/>
        <dsp:cNvSpPr/>
      </dsp:nvSpPr>
      <dsp:spPr>
        <a:xfrm>
          <a:off x="29252" y="140951"/>
          <a:ext cx="428862" cy="4288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A7E3D5-6BA1-4B05-BEA3-36713E10AAE6}">
      <dsp:nvSpPr>
        <dsp:cNvPr id="0" name=""/>
        <dsp:cNvSpPr/>
      </dsp:nvSpPr>
      <dsp:spPr>
        <a:xfrm>
          <a:off x="360025" y="792088"/>
          <a:ext cx="9406596" cy="343090"/>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28" tIns="50800" rIns="50800" bIns="508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Different levels of autonomy and power of HEI for IQA. Different QA models</a:t>
          </a:r>
          <a:endParaRPr lang="ru-RU" sz="2000" kern="1200" dirty="0">
            <a:latin typeface="Times New Roman" panose="02020603050405020304" pitchFamily="18" charset="0"/>
            <a:cs typeface="Times New Roman" panose="02020603050405020304" pitchFamily="18" charset="0"/>
          </a:endParaRPr>
        </a:p>
      </dsp:txBody>
      <dsp:txXfrm>
        <a:off x="360025" y="792088"/>
        <a:ext cx="9406596" cy="343090"/>
      </dsp:txXfrm>
    </dsp:sp>
    <dsp:sp modelId="{5EDBAEC6-8B6C-4C77-BFD5-508E6BD77CA1}">
      <dsp:nvSpPr>
        <dsp:cNvPr id="0" name=""/>
        <dsp:cNvSpPr/>
      </dsp:nvSpPr>
      <dsp:spPr>
        <a:xfrm>
          <a:off x="153966" y="655586"/>
          <a:ext cx="428862" cy="4288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F3F563-4B75-4C1C-B9A2-2B004D999E12}">
      <dsp:nvSpPr>
        <dsp:cNvPr id="0" name=""/>
        <dsp:cNvSpPr/>
      </dsp:nvSpPr>
      <dsp:spPr>
        <a:xfrm>
          <a:off x="243684" y="1213108"/>
          <a:ext cx="9531310" cy="343090"/>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328" tIns="50800" rIns="50800" bIns="508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Different levels of independence and QAA capacity for EQA</a:t>
          </a:r>
          <a:endParaRPr lang="ru-RU" sz="2000" kern="1200" dirty="0">
            <a:latin typeface="Times New Roman" panose="02020603050405020304" pitchFamily="18" charset="0"/>
            <a:cs typeface="Times New Roman" panose="02020603050405020304" pitchFamily="18" charset="0"/>
          </a:endParaRPr>
        </a:p>
      </dsp:txBody>
      <dsp:txXfrm>
        <a:off x="243684" y="1213108"/>
        <a:ext cx="9531310" cy="343090"/>
      </dsp:txXfrm>
    </dsp:sp>
    <dsp:sp modelId="{0AC4D38E-4D34-4DFE-B99E-0F536A90AAA3}">
      <dsp:nvSpPr>
        <dsp:cNvPr id="0" name=""/>
        <dsp:cNvSpPr/>
      </dsp:nvSpPr>
      <dsp:spPr>
        <a:xfrm>
          <a:off x="29252" y="1170221"/>
          <a:ext cx="428862" cy="4288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A4015-5A44-4378-8B4F-9A6594E9D003}">
      <dsp:nvSpPr>
        <dsp:cNvPr id="0" name=""/>
        <dsp:cNvSpPr/>
      </dsp:nvSpPr>
      <dsp:spPr>
        <a:xfrm>
          <a:off x="1" y="0"/>
          <a:ext cx="4032445" cy="1152128"/>
        </a:xfrm>
        <a:prstGeom prst="rightArrow">
          <a:avLst/>
        </a:prstGeom>
        <a:solidFill>
          <a:schemeClr val="accent4">
            <a:lumMod val="7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A366F0B-E940-497F-8CBB-AAEDB52E50F3}">
      <dsp:nvSpPr>
        <dsp:cNvPr id="0" name=""/>
        <dsp:cNvSpPr/>
      </dsp:nvSpPr>
      <dsp:spPr>
        <a:xfrm>
          <a:off x="1451" y="216024"/>
          <a:ext cx="3022884" cy="691276"/>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The results of quality assessment differ</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35196" y="249769"/>
        <a:ext cx="2955394" cy="62378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6CB57-EB20-4B6F-AB0C-95AF838DA64A}">
      <dsp:nvSpPr>
        <dsp:cNvPr id="0" name=""/>
        <dsp:cNvSpPr/>
      </dsp:nvSpPr>
      <dsp:spPr>
        <a:xfrm>
          <a:off x="0" y="1195"/>
          <a:ext cx="8416766" cy="1223486"/>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100000"/>
            </a:lnSpc>
            <a:spcBef>
              <a:spcPct val="0"/>
            </a:spcBef>
            <a:spcAft>
              <a:spcPts val="0"/>
            </a:spcAft>
            <a:buNone/>
          </a:pPr>
          <a:r>
            <a:rPr lang="en-US" sz="3200" b="1" kern="1200" baseline="0" dirty="0">
              <a:solidFill>
                <a:srgbClr val="002060"/>
              </a:solidFill>
              <a:latin typeface="Times New Roman" panose="02020603050405020304" pitchFamily="18" charset="0"/>
              <a:cs typeface="Times New Roman" panose="02020603050405020304" pitchFamily="18" charset="0"/>
            </a:rPr>
            <a:t>The Hellenic Republic. </a:t>
          </a:r>
          <a:r>
            <a:rPr lang="en-US" sz="3200" b="0" kern="1200" baseline="0" dirty="0">
              <a:solidFill>
                <a:srgbClr val="002060"/>
              </a:solidFill>
              <a:latin typeface="Times New Roman" panose="02020603050405020304" pitchFamily="18" charset="0"/>
              <a:cs typeface="Times New Roman" panose="02020603050405020304" pitchFamily="18" charset="0"/>
            </a:rPr>
            <a:t>ADIP as a service center for quality assurance:</a:t>
          </a:r>
          <a:endParaRPr lang="ru-RU" sz="3200" b="0" kern="1200" baseline="0" dirty="0">
            <a:solidFill>
              <a:srgbClr val="002060"/>
            </a:solidFill>
            <a:latin typeface="Times New Roman" panose="02020603050405020304" pitchFamily="18" charset="0"/>
            <a:cs typeface="Times New Roman" panose="02020603050405020304" pitchFamily="18" charset="0"/>
          </a:endParaRPr>
        </a:p>
        <a:p>
          <a:pPr marL="0" lvl="0" indent="0" algn="ctr" defTabSz="1422400">
            <a:spcBef>
              <a:spcPct val="0"/>
            </a:spcBef>
            <a:buNone/>
          </a:pPr>
          <a:r>
            <a:rPr lang="en-US" sz="2000" b="0" kern="1200" baseline="0" dirty="0">
              <a:solidFill>
                <a:srgbClr val="002060"/>
              </a:solidFill>
              <a:latin typeface="Times New Roman" panose="02020603050405020304" pitchFamily="18" charset="0"/>
              <a:cs typeface="Times New Roman" panose="02020603050405020304" pitchFamily="18" charset="0"/>
            </a:rPr>
            <a:t>Administrative and organizational services to HEIs</a:t>
          </a:r>
          <a:endParaRPr lang="ru-RU" sz="2000" b="0" kern="1200" baseline="0" dirty="0">
            <a:solidFill>
              <a:srgbClr val="002060"/>
            </a:solidFill>
            <a:latin typeface="Times New Roman" panose="02020603050405020304" pitchFamily="18" charset="0"/>
            <a:cs typeface="Times New Roman" panose="02020603050405020304" pitchFamily="18" charset="0"/>
          </a:endParaRPr>
        </a:p>
        <a:p>
          <a:pPr marL="0" lvl="0" indent="0" algn="ctr" defTabSz="1422400" rtl="0">
            <a:lnSpc>
              <a:spcPct val="100000"/>
            </a:lnSpc>
            <a:spcBef>
              <a:spcPct val="0"/>
            </a:spcBef>
            <a:spcAft>
              <a:spcPts val="0"/>
            </a:spcAft>
            <a:buNone/>
          </a:pP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59726" y="60921"/>
        <a:ext cx="8297314" cy="1104034"/>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3C496-D225-43CD-B3DC-A31FAB0291CA}">
      <dsp:nvSpPr>
        <dsp:cNvPr id="0" name=""/>
        <dsp:cNvSpPr/>
      </dsp:nvSpPr>
      <dsp:spPr>
        <a:xfrm rot="10800000">
          <a:off x="71956" y="875"/>
          <a:ext cx="5832750" cy="1790958"/>
        </a:xfrm>
        <a:prstGeom prst="homePlate">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9763"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Objective: to develop a unified framework program to ensure the quality of teaching and research in the HEI</a:t>
          </a:r>
          <a:endParaRPr lang="ru-RU" sz="24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10800000">
        <a:off x="519695" y="875"/>
        <a:ext cx="5385011" cy="1790958"/>
      </dsp:txXfrm>
    </dsp:sp>
    <dsp:sp modelId="{3AB1756D-C368-47DF-8786-A423FBA3793D}">
      <dsp:nvSpPr>
        <dsp:cNvPr id="0" name=""/>
        <dsp:cNvSpPr/>
      </dsp:nvSpPr>
      <dsp:spPr>
        <a:xfrm>
          <a:off x="0" y="572889"/>
          <a:ext cx="800594" cy="709685"/>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3F478-3B64-4B9E-BD59-A69C3B79DDBA}">
      <dsp:nvSpPr>
        <dsp:cNvPr id="0" name=""/>
        <dsp:cNvSpPr/>
      </dsp:nvSpPr>
      <dsp:spPr>
        <a:xfrm>
          <a:off x="1916796" y="604996"/>
          <a:ext cx="775042" cy="77513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CD35FB90-16D7-4CE0-A852-35D98E01BC32}">
      <dsp:nvSpPr>
        <dsp:cNvPr id="0" name=""/>
        <dsp:cNvSpPr/>
      </dsp:nvSpPr>
      <dsp:spPr>
        <a:xfrm>
          <a:off x="1366596" y="5598"/>
          <a:ext cx="1455545" cy="4752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Partnership</a:t>
          </a:r>
          <a:endParaRPr lang="ru-RU" sz="1050" kern="1200" dirty="0">
            <a:solidFill>
              <a:srgbClr val="002060"/>
            </a:solidFill>
            <a:latin typeface="Times New Roman" panose="02020603050405020304" pitchFamily="18" charset="0"/>
            <a:cs typeface="Times New Roman" panose="02020603050405020304" pitchFamily="18" charset="0"/>
          </a:endParaRPr>
        </a:p>
      </dsp:txBody>
      <dsp:txXfrm>
        <a:off x="1366596" y="5598"/>
        <a:ext cx="1455545" cy="475252"/>
      </dsp:txXfrm>
    </dsp:sp>
    <dsp:sp modelId="{C9F41AFC-AD7F-4BAF-80EF-C501DE47715C}">
      <dsp:nvSpPr>
        <dsp:cNvPr id="0" name=""/>
        <dsp:cNvSpPr/>
      </dsp:nvSpPr>
      <dsp:spPr>
        <a:xfrm>
          <a:off x="2144142" y="714304"/>
          <a:ext cx="775042" cy="77513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3C04D81D-8888-42C1-B9A1-41F5C253DDD0}">
      <dsp:nvSpPr>
        <dsp:cNvPr id="0" name=""/>
        <dsp:cNvSpPr/>
      </dsp:nvSpPr>
      <dsp:spPr>
        <a:xfrm>
          <a:off x="2952330" y="509654"/>
          <a:ext cx="1608460" cy="5227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innovation</a:t>
          </a:r>
          <a:r>
            <a:rPr lang="ru-RU" sz="1600" kern="1200" dirty="0">
              <a:solidFill>
                <a:srgbClr val="002060"/>
              </a:solidFill>
              <a:latin typeface="Times New Roman" panose="02020603050405020304" pitchFamily="18" charset="0"/>
              <a:cs typeface="Times New Roman" panose="02020603050405020304" pitchFamily="18" charset="0"/>
            </a:rPr>
            <a:t> </a:t>
          </a:r>
        </a:p>
      </dsp:txBody>
      <dsp:txXfrm>
        <a:off x="2952330" y="509654"/>
        <a:ext cx="1608460" cy="522778"/>
      </dsp:txXfrm>
    </dsp:sp>
    <dsp:sp modelId="{48CBC358-3A95-4F1B-B3D4-2DF7F0744ED2}">
      <dsp:nvSpPr>
        <dsp:cNvPr id="0" name=""/>
        <dsp:cNvSpPr/>
      </dsp:nvSpPr>
      <dsp:spPr>
        <a:xfrm>
          <a:off x="2200010" y="960248"/>
          <a:ext cx="775042" cy="77513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160B3142-42C5-42AB-A80C-BC1B4EA73F0C}">
      <dsp:nvSpPr>
        <dsp:cNvPr id="0" name=""/>
        <dsp:cNvSpPr/>
      </dsp:nvSpPr>
      <dsp:spPr>
        <a:xfrm>
          <a:off x="2933158" y="1080122"/>
          <a:ext cx="1664142" cy="5584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integrity</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2933158" y="1080122"/>
        <a:ext cx="1664142" cy="558422"/>
      </dsp:txXfrm>
    </dsp:sp>
    <dsp:sp modelId="{62023961-1A33-40BB-978C-941CAF164E53}">
      <dsp:nvSpPr>
        <dsp:cNvPr id="0" name=""/>
        <dsp:cNvSpPr/>
      </dsp:nvSpPr>
      <dsp:spPr>
        <a:xfrm>
          <a:off x="2042741" y="1157478"/>
          <a:ext cx="775042" cy="77513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56EDB12D-415E-4910-BFC9-7C3B206FD1A1}">
      <dsp:nvSpPr>
        <dsp:cNvPr id="0" name=""/>
        <dsp:cNvSpPr/>
      </dsp:nvSpPr>
      <dsp:spPr>
        <a:xfrm>
          <a:off x="2518430" y="1800202"/>
          <a:ext cx="1628754" cy="5108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openness</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2518430" y="1800202"/>
        <a:ext cx="1628754" cy="510896"/>
      </dsp:txXfrm>
    </dsp:sp>
    <dsp:sp modelId="{A3DED3E1-D676-4F90-ACC5-663BD15CDC1E}">
      <dsp:nvSpPr>
        <dsp:cNvPr id="0" name=""/>
        <dsp:cNvSpPr/>
      </dsp:nvSpPr>
      <dsp:spPr>
        <a:xfrm>
          <a:off x="1790852" y="1157478"/>
          <a:ext cx="775042" cy="77513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5B847A69-71E6-4A8B-8FF5-417252FAA61F}">
      <dsp:nvSpPr>
        <dsp:cNvPr id="0" name=""/>
        <dsp:cNvSpPr/>
      </dsp:nvSpPr>
      <dsp:spPr>
        <a:xfrm>
          <a:off x="606219" y="1800202"/>
          <a:ext cx="1345273" cy="5108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transparency</a:t>
          </a:r>
          <a:endParaRPr lang="ru-RU" sz="1050" kern="1200" dirty="0">
            <a:solidFill>
              <a:srgbClr val="002060"/>
            </a:solidFill>
            <a:latin typeface="Times New Roman" panose="02020603050405020304" pitchFamily="18" charset="0"/>
            <a:cs typeface="Times New Roman" panose="02020603050405020304" pitchFamily="18" charset="0"/>
          </a:endParaRPr>
        </a:p>
      </dsp:txBody>
      <dsp:txXfrm>
        <a:off x="606219" y="1800202"/>
        <a:ext cx="1345273" cy="510896"/>
      </dsp:txXfrm>
    </dsp:sp>
    <dsp:sp modelId="{A9C1A803-6FE8-465C-959D-E4E1047DCCC5}">
      <dsp:nvSpPr>
        <dsp:cNvPr id="0" name=""/>
        <dsp:cNvSpPr/>
      </dsp:nvSpPr>
      <dsp:spPr>
        <a:xfrm>
          <a:off x="1633583" y="960248"/>
          <a:ext cx="775042" cy="77513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77CF6E38-F6A9-4F6A-AB9C-77B0FA41D5D2}">
      <dsp:nvSpPr>
        <dsp:cNvPr id="0" name=""/>
        <dsp:cNvSpPr/>
      </dsp:nvSpPr>
      <dsp:spPr>
        <a:xfrm>
          <a:off x="0" y="1110254"/>
          <a:ext cx="1686813" cy="5584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professionalism</a:t>
          </a:r>
          <a:endParaRPr lang="ru-RU" sz="1050" kern="1200" dirty="0">
            <a:solidFill>
              <a:srgbClr val="002060"/>
            </a:solidFill>
            <a:latin typeface="Times New Roman" panose="02020603050405020304" pitchFamily="18" charset="0"/>
            <a:cs typeface="Times New Roman" panose="02020603050405020304" pitchFamily="18" charset="0"/>
          </a:endParaRPr>
        </a:p>
      </dsp:txBody>
      <dsp:txXfrm>
        <a:off x="0" y="1110254"/>
        <a:ext cx="1686813" cy="558422"/>
      </dsp:txXfrm>
    </dsp:sp>
    <dsp:sp modelId="{46FF6850-D275-4CEE-879E-436BB3277E88}">
      <dsp:nvSpPr>
        <dsp:cNvPr id="0" name=""/>
        <dsp:cNvSpPr/>
      </dsp:nvSpPr>
      <dsp:spPr>
        <a:xfrm>
          <a:off x="1689451" y="714304"/>
          <a:ext cx="775042" cy="77513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26BC638F-5191-4ECA-8F4E-17DD520D3F14}">
      <dsp:nvSpPr>
        <dsp:cNvPr id="0" name=""/>
        <dsp:cNvSpPr/>
      </dsp:nvSpPr>
      <dsp:spPr>
        <a:xfrm>
          <a:off x="502470" y="437646"/>
          <a:ext cx="1207672" cy="5227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trust</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502470" y="437646"/>
        <a:ext cx="1207672" cy="52277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3440C-919F-4AA0-9ACF-9109A8B9AF67}">
      <dsp:nvSpPr>
        <dsp:cNvPr id="0" name=""/>
        <dsp:cNvSpPr/>
      </dsp:nvSpPr>
      <dsp:spPr>
        <a:xfrm>
          <a:off x="0" y="68180"/>
          <a:ext cx="3312368" cy="583345"/>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Criteria for accreditation of the training program (TP)</a:t>
          </a:r>
          <a:endParaRPr lang="ru-RU" sz="1800" kern="1200" dirty="0">
            <a:latin typeface="Times New Roman" panose="02020603050405020304" pitchFamily="18" charset="0"/>
            <a:cs typeface="Times New Roman" panose="02020603050405020304" pitchFamily="18" charset="0"/>
          </a:endParaRPr>
        </a:p>
      </dsp:txBody>
      <dsp:txXfrm>
        <a:off x="28477" y="96657"/>
        <a:ext cx="3255414" cy="526391"/>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6C384-09BB-425F-B4D4-32AFFFE1AE47}">
      <dsp:nvSpPr>
        <dsp:cNvPr id="0" name=""/>
        <dsp:cNvSpPr/>
      </dsp:nvSpPr>
      <dsp:spPr>
        <a:xfrm>
          <a:off x="0" y="112158"/>
          <a:ext cx="6336703" cy="1719900"/>
        </a:xfrm>
        <a:prstGeom prst="roundRect">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bg1"/>
              </a:solidFill>
              <a:latin typeface="Times New Roman" panose="02020603050405020304" pitchFamily="18" charset="0"/>
              <a:cs typeface="Times New Roman" panose="02020603050405020304" pitchFamily="18" charset="0"/>
            </a:rPr>
            <a:t>Areas of responsibility: definition, organization, implementation, specialization and standardization of principles, criteria and indicators; methodology and procedures of accreditation (ZVO, training programs); coordination and support</a:t>
          </a:r>
          <a:endParaRPr lang="ru-RU" sz="2100" kern="1200" dirty="0">
            <a:solidFill>
              <a:schemeClr val="bg1"/>
            </a:solidFill>
            <a:latin typeface="Times New Roman" panose="02020603050405020304" pitchFamily="18" charset="0"/>
            <a:cs typeface="Times New Roman" panose="02020603050405020304" pitchFamily="18" charset="0"/>
          </a:endParaRPr>
        </a:p>
      </dsp:txBody>
      <dsp:txXfrm>
        <a:off x="83959" y="196117"/>
        <a:ext cx="6168785" cy="155198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9F4DB-87A0-4F8A-BC29-12A1D11DDCE5}">
      <dsp:nvSpPr>
        <dsp:cNvPr id="0" name=""/>
        <dsp:cNvSpPr/>
      </dsp:nvSpPr>
      <dsp:spPr>
        <a:xfrm>
          <a:off x="351487" y="0"/>
          <a:ext cx="1814434" cy="1088660"/>
        </a:xfrm>
        <a:prstGeom prst="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academic nature and orientation of TP</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351487" y="0"/>
        <a:ext cx="1814434" cy="1088660"/>
      </dsp:txXfrm>
    </dsp:sp>
    <dsp:sp modelId="{49375DE0-8F41-4673-9141-9D792102A571}">
      <dsp:nvSpPr>
        <dsp:cNvPr id="0" name=""/>
        <dsp:cNvSpPr/>
      </dsp:nvSpPr>
      <dsp:spPr>
        <a:xfrm>
          <a:off x="2388843" y="2090"/>
          <a:ext cx="1951696" cy="1088660"/>
        </a:xfrm>
        <a:prstGeom prst="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learning outcomes and expected qualifications according to the NQF</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2388843" y="2090"/>
        <a:ext cx="1951696" cy="1088660"/>
      </dsp:txXfrm>
    </dsp:sp>
    <dsp:sp modelId="{FA49308E-B68F-4980-AB75-1817C0199455}">
      <dsp:nvSpPr>
        <dsp:cNvPr id="0" name=""/>
        <dsp:cNvSpPr/>
      </dsp:nvSpPr>
      <dsp:spPr>
        <a:xfrm>
          <a:off x="4521982" y="2090"/>
          <a:ext cx="1650355" cy="1088660"/>
        </a:xfrm>
        <a:prstGeom prst="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structure and organization of TP</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4521982" y="2090"/>
        <a:ext cx="1650355" cy="1088660"/>
      </dsp:txXfrm>
    </dsp:sp>
    <dsp:sp modelId="{9C0E3330-3CEF-40B0-9A1B-D5B120134A10}">
      <dsp:nvSpPr>
        <dsp:cNvPr id="0" name=""/>
        <dsp:cNvSpPr/>
      </dsp:nvSpPr>
      <dsp:spPr>
        <a:xfrm>
          <a:off x="433236" y="1569006"/>
          <a:ext cx="1814434" cy="1088660"/>
        </a:xfrm>
        <a:prstGeom prst="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quality and efficiency of training</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433236" y="1569006"/>
        <a:ext cx="1814434" cy="1088660"/>
      </dsp:txXfrm>
    </dsp:sp>
    <dsp:sp modelId="{271D90BB-794F-4F5A-8B3D-D879B97D62CD}">
      <dsp:nvSpPr>
        <dsp:cNvPr id="0" name=""/>
        <dsp:cNvSpPr/>
      </dsp:nvSpPr>
      <dsp:spPr>
        <a:xfrm>
          <a:off x="2457473" y="1272194"/>
          <a:ext cx="1873711" cy="1570763"/>
        </a:xfrm>
        <a:prstGeom prst="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compliance with the qualifications of teachers</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2457473" y="1272194"/>
        <a:ext cx="1873711" cy="1570763"/>
      </dsp:txXfrm>
    </dsp:sp>
    <dsp:sp modelId="{600FE9AD-537A-497E-ACF6-90098E22DD68}">
      <dsp:nvSpPr>
        <dsp:cNvPr id="0" name=""/>
        <dsp:cNvSpPr/>
      </dsp:nvSpPr>
      <dsp:spPr>
        <a:xfrm>
          <a:off x="4512629" y="1513245"/>
          <a:ext cx="1591077" cy="1088660"/>
        </a:xfrm>
        <a:prstGeom prst="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quality of scientific research</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4512629" y="1513245"/>
        <a:ext cx="1591077" cy="1088660"/>
      </dsp:txXfrm>
    </dsp:sp>
    <dsp:sp modelId="{34863DA2-28AF-44B3-97B8-0C9BB6DA414A}">
      <dsp:nvSpPr>
        <dsp:cNvPr id="0" name=""/>
        <dsp:cNvSpPr/>
      </dsp:nvSpPr>
      <dsp:spPr>
        <a:xfrm>
          <a:off x="326203" y="3053848"/>
          <a:ext cx="1814434" cy="1088660"/>
        </a:xfrm>
        <a:prstGeom prst="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the degree of interrelationship between teaching and research</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326203" y="3053848"/>
        <a:ext cx="1814434" cy="1088660"/>
      </dsp:txXfrm>
    </dsp:sp>
    <dsp:sp modelId="{D2965F1D-7E4B-4144-9F66-AD8022F71952}">
      <dsp:nvSpPr>
        <dsp:cNvPr id="0" name=""/>
        <dsp:cNvSpPr/>
      </dsp:nvSpPr>
      <dsp:spPr>
        <a:xfrm>
          <a:off x="4517836" y="3114879"/>
          <a:ext cx="1814434" cy="1088660"/>
        </a:xfrm>
        <a:prstGeom prst="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quality of training and research support services</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4517836" y="3114879"/>
        <a:ext cx="1814434" cy="1088660"/>
      </dsp:txXfrm>
    </dsp:sp>
    <dsp:sp modelId="{F1B0DC3C-2CB1-46DB-96AF-1E403876E90B}">
      <dsp:nvSpPr>
        <dsp:cNvPr id="0" name=""/>
        <dsp:cNvSpPr/>
      </dsp:nvSpPr>
      <dsp:spPr>
        <a:xfrm>
          <a:off x="2502399" y="2921271"/>
          <a:ext cx="1879699" cy="1410621"/>
        </a:xfrm>
        <a:prstGeom prst="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demand in the labor market for the acquired qualification</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2502399" y="2921271"/>
        <a:ext cx="1879699" cy="1410621"/>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BBC38-7C2A-4A49-ADFD-FC355BF69D7A}">
      <dsp:nvSpPr>
        <dsp:cNvPr id="0" name=""/>
        <dsp:cNvSpPr/>
      </dsp:nvSpPr>
      <dsp:spPr>
        <a:xfrm>
          <a:off x="0" y="0"/>
          <a:ext cx="8424936" cy="1007127"/>
        </a:xfrm>
        <a:prstGeom prst="roundRect">
          <a:avLst/>
        </a:prstGeom>
        <a:solidFill>
          <a:schemeClr val="accent2">
            <a:lumMod val="40000"/>
            <a:lumOff val="60000"/>
          </a:schemeClr>
        </a:solidFill>
        <a:ln>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baseline="0" dirty="0">
              <a:solidFill>
                <a:srgbClr val="002060"/>
              </a:solidFill>
              <a:latin typeface="Times New Roman" panose="02020603050405020304" pitchFamily="18" charset="0"/>
              <a:cs typeface="Times New Roman" panose="02020603050405020304" pitchFamily="18" charset="0"/>
            </a:rPr>
            <a:t>Republic of Italy. </a:t>
          </a:r>
          <a:r>
            <a:rPr lang="en-US" sz="3600" b="0" kern="1200" baseline="0" dirty="0">
              <a:solidFill>
                <a:srgbClr val="002060"/>
              </a:solidFill>
              <a:latin typeface="Times New Roman" panose="02020603050405020304" pitchFamily="18" charset="0"/>
              <a:cs typeface="Times New Roman" panose="02020603050405020304" pitchFamily="18" charset="0"/>
            </a:rPr>
            <a:t>The AVA system </a:t>
          </a:r>
          <a:r>
            <a:rPr lang="en-US" sz="2000" b="1" kern="1200" baseline="0" dirty="0">
              <a:solidFill>
                <a:srgbClr val="002060"/>
              </a:solidFill>
              <a:latin typeface="Times New Roman" panose="02020603050405020304" pitchFamily="18" charset="0"/>
              <a:cs typeface="Times New Roman" panose="02020603050405020304" pitchFamily="18" charset="0"/>
            </a:rPr>
            <a:t>(</a:t>
          </a:r>
          <a:r>
            <a:rPr lang="en-US" sz="2000" b="1" kern="1200" baseline="0" dirty="0" err="1">
              <a:solidFill>
                <a:srgbClr val="002060"/>
              </a:solidFill>
              <a:latin typeface="Times New Roman" panose="02020603050405020304" pitchFamily="18" charset="0"/>
              <a:cs typeface="Times New Roman" panose="02020603050405020304" pitchFamily="18" charset="0"/>
            </a:rPr>
            <a:t>Autovalutazione</a:t>
          </a:r>
          <a:r>
            <a:rPr lang="en-US" sz="2000" b="1" kern="1200" baseline="0" dirty="0">
              <a:solidFill>
                <a:srgbClr val="002060"/>
              </a:solidFill>
              <a:latin typeface="Times New Roman" panose="02020603050405020304" pitchFamily="18" charset="0"/>
              <a:cs typeface="Times New Roman" panose="02020603050405020304" pitchFamily="18" charset="0"/>
            </a:rPr>
            <a:t>, </a:t>
          </a:r>
          <a:r>
            <a:rPr lang="en-US" sz="2000" b="1" kern="1200" baseline="0" dirty="0" err="1">
              <a:solidFill>
                <a:srgbClr val="002060"/>
              </a:solidFill>
              <a:latin typeface="Times New Roman" panose="02020603050405020304" pitchFamily="18" charset="0"/>
              <a:cs typeface="Times New Roman" panose="02020603050405020304" pitchFamily="18" charset="0"/>
            </a:rPr>
            <a:t>Valutazione</a:t>
          </a:r>
          <a:r>
            <a:rPr lang="en-US" sz="2000" b="1" kern="1200" baseline="0" dirty="0">
              <a:solidFill>
                <a:srgbClr val="002060"/>
              </a:solidFill>
              <a:latin typeface="Times New Roman" panose="02020603050405020304" pitchFamily="18" charset="0"/>
              <a:cs typeface="Times New Roman" panose="02020603050405020304" pitchFamily="18" charset="0"/>
            </a:rPr>
            <a:t> </a:t>
          </a:r>
          <a:r>
            <a:rPr lang="en-US" sz="2000" b="1" kern="1200" baseline="0" dirty="0" err="1">
              <a:solidFill>
                <a:srgbClr val="002060"/>
              </a:solidFill>
              <a:latin typeface="Times New Roman" panose="02020603050405020304" pitchFamily="18" charset="0"/>
              <a:cs typeface="Times New Roman" panose="02020603050405020304" pitchFamily="18" charset="0"/>
            </a:rPr>
            <a:t>periodica</a:t>
          </a:r>
          <a:r>
            <a:rPr lang="en-US" sz="2000" b="1" kern="1200" baseline="0" dirty="0">
              <a:solidFill>
                <a:srgbClr val="002060"/>
              </a:solidFill>
              <a:latin typeface="Times New Roman" panose="02020603050405020304" pitchFamily="18" charset="0"/>
              <a:cs typeface="Times New Roman" panose="02020603050405020304" pitchFamily="18" charset="0"/>
            </a:rPr>
            <a:t>, </a:t>
          </a:r>
          <a:r>
            <a:rPr lang="en-US" sz="2000" b="1" kern="1200" baseline="0" dirty="0" err="1">
              <a:solidFill>
                <a:srgbClr val="002060"/>
              </a:solidFill>
              <a:latin typeface="Times New Roman" panose="02020603050405020304" pitchFamily="18" charset="0"/>
              <a:cs typeface="Times New Roman" panose="02020603050405020304" pitchFamily="18" charset="0"/>
            </a:rPr>
            <a:t>Accreditamento</a:t>
          </a:r>
          <a:r>
            <a:rPr lang="en-US" sz="2000" b="1" kern="1200" baseline="0" dirty="0">
              <a:solidFill>
                <a:srgbClr val="002060"/>
              </a:solidFill>
              <a:latin typeface="Times New Roman" panose="02020603050405020304" pitchFamily="18" charset="0"/>
              <a:cs typeface="Times New Roman" panose="02020603050405020304" pitchFamily="18" charset="0"/>
            </a:rPr>
            <a:t>) Self-assessment, Periodic Evaluation, Accreditation </a:t>
          </a:r>
          <a:endParaRPr lang="ru-RU" sz="3600" kern="1200" dirty="0">
            <a:solidFill>
              <a:srgbClr val="002060"/>
            </a:solidFill>
            <a:latin typeface="Times New Roman" panose="02020603050405020304" pitchFamily="18" charset="0"/>
            <a:cs typeface="Times New Roman" panose="02020603050405020304" pitchFamily="18" charset="0"/>
          </a:endParaRPr>
        </a:p>
      </dsp:txBody>
      <dsp:txXfrm>
        <a:off x="49164" y="49164"/>
        <a:ext cx="8326608" cy="908799"/>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81EE0-8FF6-4846-89CA-550AB5E02E58}">
      <dsp:nvSpPr>
        <dsp:cNvPr id="0" name=""/>
        <dsp:cNvSpPr/>
      </dsp:nvSpPr>
      <dsp:spPr>
        <a:xfrm>
          <a:off x="1209" y="0"/>
          <a:ext cx="1881771" cy="331251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Ensure confidence that HEIs provide quality services</a:t>
          </a:r>
          <a:endParaRPr lang="ru-RU" sz="2000" kern="1200" dirty="0">
            <a:latin typeface="Times New Roman" panose="02020603050405020304" pitchFamily="18" charset="0"/>
            <a:cs typeface="Times New Roman" panose="02020603050405020304" pitchFamily="18" charset="0"/>
          </a:endParaRPr>
        </a:p>
      </dsp:txBody>
      <dsp:txXfrm>
        <a:off x="1209" y="1325006"/>
        <a:ext cx="1881771" cy="1325006"/>
      </dsp:txXfrm>
    </dsp:sp>
    <dsp:sp modelId="{91325991-F51C-49DE-B1F6-9E82DAAA6C9C}">
      <dsp:nvSpPr>
        <dsp:cNvPr id="0" name=""/>
        <dsp:cNvSpPr/>
      </dsp:nvSpPr>
      <dsp:spPr>
        <a:xfrm>
          <a:off x="597706" y="435789"/>
          <a:ext cx="688777" cy="62899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2EA76-3067-44AC-9F79-54F6B6EB3321}">
      <dsp:nvSpPr>
        <dsp:cNvPr id="0" name=""/>
        <dsp:cNvSpPr/>
      </dsp:nvSpPr>
      <dsp:spPr>
        <a:xfrm>
          <a:off x="1944214" y="0"/>
          <a:ext cx="1881771" cy="331251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assure that HEIs are responsible for the use of public resources</a:t>
          </a:r>
          <a:endParaRPr lang="ru-RU" sz="2000" kern="1200" dirty="0">
            <a:latin typeface="Times New Roman" panose="02020603050405020304" pitchFamily="18" charset="0"/>
            <a:cs typeface="Times New Roman" panose="02020603050405020304" pitchFamily="18" charset="0"/>
          </a:endParaRPr>
        </a:p>
      </dsp:txBody>
      <dsp:txXfrm>
        <a:off x="1944214" y="1325006"/>
        <a:ext cx="1881771" cy="1325006"/>
      </dsp:txXfrm>
    </dsp:sp>
    <dsp:sp modelId="{EC95F15D-F2CE-4AC3-8213-8F3533D61387}">
      <dsp:nvSpPr>
        <dsp:cNvPr id="0" name=""/>
        <dsp:cNvSpPr/>
      </dsp:nvSpPr>
      <dsp:spPr>
        <a:xfrm>
          <a:off x="2560072" y="435789"/>
          <a:ext cx="640496" cy="62899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65BDD5-7330-4A6F-AA87-F404F4836058}">
      <dsp:nvSpPr>
        <dsp:cNvPr id="0" name=""/>
        <dsp:cNvSpPr/>
      </dsp:nvSpPr>
      <dsp:spPr>
        <a:xfrm>
          <a:off x="3877659" y="0"/>
          <a:ext cx="1881771" cy="331251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improve the quality of teaching and scientific research</a:t>
          </a:r>
          <a:endParaRPr lang="ru-RU" sz="2000" kern="1200" dirty="0">
            <a:latin typeface="Times New Roman" panose="02020603050405020304" pitchFamily="18" charset="0"/>
            <a:cs typeface="Times New Roman" panose="02020603050405020304" pitchFamily="18" charset="0"/>
          </a:endParaRPr>
        </a:p>
      </dsp:txBody>
      <dsp:txXfrm>
        <a:off x="3877659" y="1325006"/>
        <a:ext cx="1881771" cy="1325006"/>
      </dsp:txXfrm>
    </dsp:sp>
    <dsp:sp modelId="{D8E651D8-A26B-4BA6-8261-29495B7ABA5F}">
      <dsp:nvSpPr>
        <dsp:cNvPr id="0" name=""/>
        <dsp:cNvSpPr/>
      </dsp:nvSpPr>
      <dsp:spPr>
        <a:xfrm>
          <a:off x="4449878" y="435789"/>
          <a:ext cx="737334" cy="62899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E51D46-4648-4501-9732-54AA0FA7D608}">
      <dsp:nvSpPr>
        <dsp:cNvPr id="0" name=""/>
        <dsp:cNvSpPr/>
      </dsp:nvSpPr>
      <dsp:spPr>
        <a:xfrm>
          <a:off x="230425" y="2555370"/>
          <a:ext cx="5299789" cy="686163"/>
        </a:xfrm>
        <a:prstGeom prst="leftRight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87D58-FA5F-46D9-A234-217C86F6A98D}">
      <dsp:nvSpPr>
        <dsp:cNvPr id="0" name=""/>
        <dsp:cNvSpPr/>
      </dsp:nvSpPr>
      <dsp:spPr>
        <a:xfrm>
          <a:off x="2126751" y="89488"/>
          <a:ext cx="973872" cy="529024"/>
        </a:xfrm>
        <a:prstGeom prst="roundRect">
          <a:avLst>
            <a:gd name="adj" fmla="val 10000"/>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51BF9A3-00A1-4377-823A-47D71C71B201}">
      <dsp:nvSpPr>
        <dsp:cNvPr id="0" name=""/>
        <dsp:cNvSpPr/>
      </dsp:nvSpPr>
      <dsp:spPr>
        <a:xfrm>
          <a:off x="2198275" y="157436"/>
          <a:ext cx="973872" cy="529024"/>
        </a:xfrm>
        <a:prstGeom prst="roundRect">
          <a:avLst>
            <a:gd name="adj" fmla="val 10000"/>
          </a:avLst>
        </a:prstGeom>
        <a:solidFill>
          <a:srgbClr val="C00000">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uk-UA" sz="2000" b="1" kern="1200" dirty="0" err="1">
              <a:solidFill>
                <a:schemeClr val="bg1"/>
              </a:solidFill>
              <a:latin typeface="Times New Roman" panose="02020603050405020304" pitchFamily="18" charset="0"/>
              <a:cs typeface="Times New Roman" panose="02020603050405020304" pitchFamily="18" charset="0"/>
            </a:rPr>
            <a:t>NdV</a:t>
          </a:r>
          <a:endParaRPr lang="ru-RU" sz="2000" b="1" kern="1200" dirty="0">
            <a:solidFill>
              <a:schemeClr val="bg1"/>
            </a:solidFill>
            <a:latin typeface="Times New Roman" panose="02020603050405020304" pitchFamily="18" charset="0"/>
            <a:cs typeface="Times New Roman" panose="02020603050405020304" pitchFamily="18" charset="0"/>
          </a:endParaRPr>
        </a:p>
      </dsp:txBody>
      <dsp:txXfrm>
        <a:off x="2213770" y="172931"/>
        <a:ext cx="942882" cy="498034"/>
      </dsp:txXfrm>
    </dsp:sp>
    <dsp:sp modelId="{C24FBC38-F77B-4548-A27B-64CBA75D6F12}">
      <dsp:nvSpPr>
        <dsp:cNvPr id="0" name=""/>
        <dsp:cNvSpPr/>
      </dsp:nvSpPr>
      <dsp:spPr>
        <a:xfrm>
          <a:off x="273023" y="743541"/>
          <a:ext cx="1728616" cy="1287075"/>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A9582C-80DD-4EF5-B98E-A13B4DD89544}">
      <dsp:nvSpPr>
        <dsp:cNvPr id="0" name=""/>
        <dsp:cNvSpPr/>
      </dsp:nvSpPr>
      <dsp:spPr>
        <a:xfrm>
          <a:off x="344547" y="811489"/>
          <a:ext cx="1728616" cy="128707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Conducts accreditation procedures (institutional and program)</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382244" y="849186"/>
        <a:ext cx="1653222" cy="1211681"/>
      </dsp:txXfrm>
    </dsp:sp>
    <dsp:sp modelId="{209E0FCE-C8C3-4010-9B8F-64A1E8B5171D}">
      <dsp:nvSpPr>
        <dsp:cNvPr id="0" name=""/>
        <dsp:cNvSpPr/>
      </dsp:nvSpPr>
      <dsp:spPr>
        <a:xfrm>
          <a:off x="2376749" y="1041284"/>
          <a:ext cx="1365460" cy="1151680"/>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7465C9-DF97-4013-9113-326BECF6D1A6}">
      <dsp:nvSpPr>
        <dsp:cNvPr id="0" name=""/>
        <dsp:cNvSpPr/>
      </dsp:nvSpPr>
      <dsp:spPr>
        <a:xfrm>
          <a:off x="2448274" y="1109232"/>
          <a:ext cx="1365460" cy="115168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002060"/>
              </a:solidFill>
              <a:latin typeface="Times New Roman" panose="02020603050405020304" pitchFamily="18" charset="0"/>
              <a:cs typeface="Times New Roman" panose="02020603050405020304" pitchFamily="18" charset="0"/>
            </a:rPr>
            <a:t>Composition: 6 people, mostly from other free economic zones</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2482006" y="1142964"/>
        <a:ext cx="1297996" cy="1084216"/>
      </dsp:txXfrm>
    </dsp:sp>
    <dsp:sp modelId="{1EA551B3-F13B-4C88-9BA9-B66EFE1712C9}">
      <dsp:nvSpPr>
        <dsp:cNvPr id="0" name=""/>
        <dsp:cNvSpPr/>
      </dsp:nvSpPr>
      <dsp:spPr>
        <a:xfrm>
          <a:off x="4354049" y="1313610"/>
          <a:ext cx="1116804" cy="803063"/>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BBC166-7B7F-4759-914A-99543C7914A1}">
      <dsp:nvSpPr>
        <dsp:cNvPr id="0" name=""/>
        <dsp:cNvSpPr/>
      </dsp:nvSpPr>
      <dsp:spPr>
        <a:xfrm>
          <a:off x="4425573" y="1381558"/>
          <a:ext cx="1116804" cy="80306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002060"/>
              </a:solidFill>
              <a:latin typeface="Times New Roman" panose="02020603050405020304" pitchFamily="18" charset="0"/>
              <a:cs typeface="Times New Roman" panose="02020603050405020304" pitchFamily="18" charset="0"/>
            </a:rPr>
            <a:t>Mandate: for 4 years</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4449094" y="1405079"/>
        <a:ext cx="1069762" cy="756021"/>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8E9B1-D84D-4069-B10E-A207975FDAF9}">
      <dsp:nvSpPr>
        <dsp:cNvPr id="0" name=""/>
        <dsp:cNvSpPr/>
      </dsp:nvSpPr>
      <dsp:spPr>
        <a:xfrm>
          <a:off x="0" y="0"/>
          <a:ext cx="4824536" cy="223442"/>
        </a:xfrm>
        <a:prstGeom prst="roundRect">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Functions</a:t>
          </a:r>
          <a:endParaRPr lang="ru-RU" sz="32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0908" y="10908"/>
        <a:ext cx="4802720" cy="201626"/>
      </dsp:txXfrm>
    </dsp:sp>
    <dsp:sp modelId="{7350064D-D93D-4758-897D-71ECBC5A19F1}">
      <dsp:nvSpPr>
        <dsp:cNvPr id="0" name=""/>
        <dsp:cNvSpPr/>
      </dsp:nvSpPr>
      <dsp:spPr>
        <a:xfrm>
          <a:off x="0" y="225119"/>
          <a:ext cx="4824536" cy="2725531"/>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3179"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solidFill>
                <a:srgbClr val="002060"/>
              </a:solidFill>
              <a:latin typeface="Times New Roman" panose="02020603050405020304" pitchFamily="18" charset="0"/>
              <a:cs typeface="Times New Roman" panose="02020603050405020304" pitchFamily="18" charset="0"/>
            </a:rPr>
            <a:t>Expresses an opinion on compliance with the conditions of the primary accreditation in order to create new training programs</a:t>
          </a:r>
          <a:r>
            <a:rPr lang="uk-UA" sz="2000" kern="1200" dirty="0">
              <a:solidFill>
                <a:srgbClr val="002060"/>
              </a:solidFill>
              <a:latin typeface="Times New Roman" panose="02020603050405020304" pitchFamily="18" charset="0"/>
              <a:cs typeface="Times New Roman" panose="02020603050405020304" pitchFamily="18" charset="0"/>
            </a:rPr>
            <a:t>; </a:t>
          </a:r>
          <a:endParaRPr lang="ru-RU" sz="2000" kern="1200" dirty="0">
            <a:solidFill>
              <a:srgbClr val="002060"/>
            </a:solidFill>
            <a:latin typeface="Times New Roman" panose="02020603050405020304" pitchFamily="18" charset="0"/>
            <a:cs typeface="Times New Roman" panose="02020603050405020304" pitchFamily="18" charset="0"/>
          </a:endParaRPr>
        </a:p>
        <a:p>
          <a:pPr marL="228600" lvl="1" indent="-228600" algn="l" defTabSz="889000" rtl="0">
            <a:lnSpc>
              <a:spcPct val="90000"/>
            </a:lnSpc>
            <a:spcBef>
              <a:spcPct val="0"/>
            </a:spcBef>
            <a:spcAft>
              <a:spcPct val="20000"/>
            </a:spcAft>
            <a:buChar char="•"/>
          </a:pPr>
          <a:r>
            <a:rPr lang="en-US" sz="2000" kern="1200" dirty="0">
              <a:solidFill>
                <a:srgbClr val="002060"/>
              </a:solidFill>
              <a:latin typeface="Times New Roman" panose="02020603050405020304" pitchFamily="18" charset="0"/>
              <a:cs typeface="Times New Roman" panose="02020603050405020304" pitchFamily="18" charset="0"/>
            </a:rPr>
            <a:t>Verification of the functioning of the CSF</a:t>
          </a:r>
          <a:endParaRPr lang="ru-RU" sz="2000" kern="1200" dirty="0">
            <a:solidFill>
              <a:srgbClr val="002060"/>
            </a:solidFill>
            <a:latin typeface="Times New Roman" panose="02020603050405020304" pitchFamily="18" charset="0"/>
            <a:cs typeface="Times New Roman" panose="02020603050405020304" pitchFamily="18" charset="0"/>
          </a:endParaRPr>
        </a:p>
        <a:p>
          <a:pPr marL="228600" lvl="1" indent="-228600" algn="l" defTabSz="889000" rtl="0">
            <a:lnSpc>
              <a:spcPct val="90000"/>
            </a:lnSpc>
            <a:spcBef>
              <a:spcPct val="0"/>
            </a:spcBef>
            <a:spcAft>
              <a:spcPct val="20000"/>
            </a:spcAft>
            <a:buChar char="•"/>
          </a:pPr>
          <a:r>
            <a:rPr lang="en-US" sz="2000" kern="1200" dirty="0">
              <a:solidFill>
                <a:srgbClr val="002060"/>
              </a:solidFill>
              <a:latin typeface="Times New Roman" panose="02020603050405020304" pitchFamily="18" charset="0"/>
              <a:cs typeface="Times New Roman" panose="02020603050405020304" pitchFamily="18" charset="0"/>
            </a:rPr>
            <a:t>Support to the administration of HEI and ANVUR in conducting continuous monitoring of certain indicators of quality assessment</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0" y="225119"/>
        <a:ext cx="4824536" cy="2725531"/>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AE6EA-3EEE-451A-9BCA-12D7E0D8624A}">
      <dsp:nvSpPr>
        <dsp:cNvPr id="0" name=""/>
        <dsp:cNvSpPr/>
      </dsp:nvSpPr>
      <dsp:spPr>
        <a:xfrm>
          <a:off x="-31808" y="0"/>
          <a:ext cx="1512168" cy="1512168"/>
        </a:xfrm>
        <a:prstGeom prst="pie">
          <a:avLst>
            <a:gd name="adj1" fmla="val 5400000"/>
            <a:gd name="adj2" fmla="val 16200000"/>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5D66E32-D1D8-4B54-A230-A57B57E56EF2}">
      <dsp:nvSpPr>
        <dsp:cNvPr id="0" name=""/>
        <dsp:cNvSpPr/>
      </dsp:nvSpPr>
      <dsp:spPr>
        <a:xfrm>
          <a:off x="724275" y="0"/>
          <a:ext cx="5868651" cy="1512168"/>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uk-UA" sz="2000" kern="1200" dirty="0" err="1">
              <a:solidFill>
                <a:srgbClr val="002060"/>
              </a:solidFill>
              <a:latin typeface="Times New Roman" panose="02020603050405020304" pitchFamily="18" charset="0"/>
              <a:cs typeface="Times New Roman" panose="02020603050405020304" pitchFamily="18" charset="0"/>
            </a:rPr>
            <a:t>CdA</a:t>
          </a:r>
          <a:r>
            <a:rPr lang="uk-UA" sz="1600" kern="1200" dirty="0">
              <a:solidFill>
                <a:srgbClr val="002060"/>
              </a:solidFill>
              <a:latin typeface="Times New Roman" panose="02020603050405020304" pitchFamily="18" charset="0"/>
              <a:cs typeface="Times New Roman" panose="02020603050405020304" pitchFamily="18" charset="0"/>
            </a:rPr>
            <a:t> - </a:t>
          </a:r>
          <a:r>
            <a:rPr lang="en-US" sz="1600" kern="1200" dirty="0">
              <a:solidFill>
                <a:srgbClr val="002060"/>
              </a:solidFill>
              <a:latin typeface="Times New Roman" panose="02020603050405020304" pitchFamily="18" charset="0"/>
              <a:cs typeface="Times New Roman" panose="02020603050405020304" pitchFamily="18" charset="0"/>
            </a:rPr>
            <a:t>Institutional Strategic Board of Directors</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724275" y="0"/>
        <a:ext cx="5868651" cy="321335"/>
      </dsp:txXfrm>
    </dsp:sp>
    <dsp:sp modelId="{54A7306F-F1C1-4F31-9216-BB32AC9FA8DB}">
      <dsp:nvSpPr>
        <dsp:cNvPr id="0" name=""/>
        <dsp:cNvSpPr/>
      </dsp:nvSpPr>
      <dsp:spPr>
        <a:xfrm>
          <a:off x="166663" y="321335"/>
          <a:ext cx="1115223" cy="1115223"/>
        </a:xfrm>
        <a:prstGeom prst="pie">
          <a:avLst>
            <a:gd name="adj1" fmla="val 5400000"/>
            <a:gd name="adj2" fmla="val 16200000"/>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88080E-E583-4FC5-B7C8-E80179AD4A2F}">
      <dsp:nvSpPr>
        <dsp:cNvPr id="0" name=""/>
        <dsp:cNvSpPr/>
      </dsp:nvSpPr>
      <dsp:spPr>
        <a:xfrm>
          <a:off x="660659" y="297882"/>
          <a:ext cx="5995884" cy="1162130"/>
        </a:xfrm>
        <a:prstGeom prst="rect">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uk-UA" sz="1600" b="1" kern="1200" dirty="0">
              <a:solidFill>
                <a:srgbClr val="002060"/>
              </a:solidFill>
              <a:latin typeface="Times New Roman" panose="02020603050405020304" pitchFamily="18" charset="0"/>
              <a:cs typeface="Times New Roman" panose="02020603050405020304" pitchFamily="18" charset="0"/>
            </a:rPr>
            <a:t>PQA</a:t>
          </a:r>
          <a:r>
            <a:rPr lang="uk-UA" sz="1400" kern="1200" dirty="0">
              <a:solidFill>
                <a:srgbClr val="002060"/>
              </a:solidFill>
              <a:latin typeface="Times New Roman" panose="02020603050405020304" pitchFamily="18" charset="0"/>
              <a:cs typeface="Times New Roman" panose="02020603050405020304" pitchFamily="18" charset="0"/>
            </a:rPr>
            <a:t> - </a:t>
          </a:r>
          <a:r>
            <a:rPr lang="en-US" sz="1600" kern="1200" dirty="0">
              <a:solidFill>
                <a:srgbClr val="002060"/>
              </a:solidFill>
              <a:latin typeface="Times New Roman" panose="02020603050405020304" pitchFamily="18" charset="0"/>
              <a:cs typeface="Times New Roman" panose="02020603050405020304" pitchFamily="18" charset="0"/>
            </a:rPr>
            <a:t>Executive body for internal quality assurance</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660659" y="297882"/>
        <a:ext cx="5995884" cy="334851"/>
      </dsp:txXfrm>
    </dsp:sp>
    <dsp:sp modelId="{22C19E04-AFE8-4002-858D-7BE2ABC89088}">
      <dsp:nvSpPr>
        <dsp:cNvPr id="0" name=""/>
        <dsp:cNvSpPr/>
      </dsp:nvSpPr>
      <dsp:spPr>
        <a:xfrm>
          <a:off x="365136" y="642671"/>
          <a:ext cx="718279" cy="718279"/>
        </a:xfrm>
        <a:prstGeom prst="pie">
          <a:avLst>
            <a:gd name="adj1" fmla="val 5400000"/>
            <a:gd name="adj2" fmla="val 16200000"/>
          </a:avLst>
        </a:prstGeom>
        <a:gradFill rotWithShape="0">
          <a:gsLst>
            <a:gs pos="0">
              <a:schemeClr val="accent6">
                <a:shade val="50000"/>
                <a:hueOff val="368424"/>
                <a:satOff val="-16105"/>
                <a:lumOff val="43961"/>
                <a:alphaOff val="0"/>
                <a:satMod val="103000"/>
                <a:lumMod val="102000"/>
                <a:tint val="94000"/>
              </a:schemeClr>
            </a:gs>
            <a:gs pos="50000">
              <a:schemeClr val="accent6">
                <a:shade val="50000"/>
                <a:hueOff val="368424"/>
                <a:satOff val="-16105"/>
                <a:lumOff val="43961"/>
                <a:alphaOff val="0"/>
                <a:satMod val="110000"/>
                <a:lumMod val="100000"/>
                <a:shade val="100000"/>
              </a:schemeClr>
            </a:gs>
            <a:gs pos="100000">
              <a:schemeClr val="accent6">
                <a:shade val="50000"/>
                <a:hueOff val="368424"/>
                <a:satOff val="-16105"/>
                <a:lumOff val="43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A151853-7FC2-45AF-904B-0F0D2DCF63C2}">
      <dsp:nvSpPr>
        <dsp:cNvPr id="0" name=""/>
        <dsp:cNvSpPr/>
      </dsp:nvSpPr>
      <dsp:spPr>
        <a:xfrm>
          <a:off x="660659" y="648072"/>
          <a:ext cx="5959850" cy="757354"/>
        </a:xfrm>
        <a:prstGeom prst="rect">
          <a:avLst/>
        </a:prstGeom>
        <a:solidFill>
          <a:schemeClr val="lt1">
            <a:alpha val="90000"/>
            <a:hueOff val="0"/>
            <a:satOff val="0"/>
            <a:lumOff val="0"/>
            <a:alphaOff val="0"/>
          </a:schemeClr>
        </a:solidFill>
        <a:ln w="6350" cap="flat" cmpd="sng" algn="ctr">
          <a:solidFill>
            <a:schemeClr val="accent6">
              <a:shade val="50000"/>
              <a:hueOff val="368424"/>
              <a:satOff val="-16105"/>
              <a:lumOff val="43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uk-UA" sz="1600" b="1" kern="1200" dirty="0">
              <a:solidFill>
                <a:srgbClr val="002060"/>
              </a:solidFill>
              <a:latin typeface="Times New Roman" panose="02020603050405020304" pitchFamily="18" charset="0"/>
              <a:cs typeface="Times New Roman" panose="02020603050405020304" pitchFamily="18" charset="0"/>
            </a:rPr>
            <a:t>CPDS</a:t>
          </a:r>
          <a:r>
            <a:rPr lang="uk-UA" sz="1400" kern="1200" dirty="0">
              <a:solidFill>
                <a:srgbClr val="002060"/>
              </a:solidFill>
              <a:latin typeface="Times New Roman" panose="02020603050405020304" pitchFamily="18" charset="0"/>
              <a:cs typeface="Times New Roman" panose="02020603050405020304" pitchFamily="18" charset="0"/>
            </a:rPr>
            <a:t> - </a:t>
          </a:r>
          <a:r>
            <a:rPr lang="en-US" sz="1600" kern="1200" dirty="0">
              <a:solidFill>
                <a:srgbClr val="002060"/>
              </a:solidFill>
              <a:latin typeface="Times New Roman" panose="02020603050405020304" pitchFamily="18" charset="0"/>
              <a:cs typeface="Times New Roman" panose="02020603050405020304" pitchFamily="18" charset="0"/>
            </a:rPr>
            <a:t>Groups for ensuring the internal quality of training programs</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660659" y="648072"/>
        <a:ext cx="5959850" cy="338816"/>
      </dsp:txXfrm>
    </dsp:sp>
    <dsp:sp modelId="{2B23A0DA-AE06-40A4-8B9A-E36EBB76FABF}">
      <dsp:nvSpPr>
        <dsp:cNvPr id="0" name=""/>
        <dsp:cNvSpPr/>
      </dsp:nvSpPr>
      <dsp:spPr>
        <a:xfrm>
          <a:off x="563608" y="964007"/>
          <a:ext cx="321335" cy="321335"/>
        </a:xfrm>
        <a:prstGeom prst="pie">
          <a:avLst>
            <a:gd name="adj1" fmla="val 5400000"/>
            <a:gd name="adj2" fmla="val 16200000"/>
          </a:avLst>
        </a:prstGeom>
        <a:gradFill rotWithShape="0">
          <a:gsLst>
            <a:gs pos="0">
              <a:schemeClr val="accent6">
                <a:shade val="50000"/>
                <a:hueOff val="184212"/>
                <a:satOff val="-8053"/>
                <a:lumOff val="21981"/>
                <a:alphaOff val="0"/>
                <a:satMod val="103000"/>
                <a:lumMod val="102000"/>
                <a:tint val="94000"/>
              </a:schemeClr>
            </a:gs>
            <a:gs pos="50000">
              <a:schemeClr val="accent6">
                <a:shade val="50000"/>
                <a:hueOff val="184212"/>
                <a:satOff val="-8053"/>
                <a:lumOff val="21981"/>
                <a:alphaOff val="0"/>
                <a:satMod val="110000"/>
                <a:lumMod val="100000"/>
                <a:shade val="100000"/>
              </a:schemeClr>
            </a:gs>
            <a:gs pos="100000">
              <a:schemeClr val="accent6">
                <a:shade val="50000"/>
                <a:hueOff val="184212"/>
                <a:satOff val="-8053"/>
                <a:lumOff val="21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A8BED20-3202-432E-B542-3D8287AB8A9B}">
      <dsp:nvSpPr>
        <dsp:cNvPr id="0" name=""/>
        <dsp:cNvSpPr/>
      </dsp:nvSpPr>
      <dsp:spPr>
        <a:xfrm>
          <a:off x="660659" y="1080121"/>
          <a:ext cx="5868651" cy="321335"/>
        </a:xfrm>
        <a:prstGeom prst="rect">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uk-UA" sz="1800" b="1" kern="1200" dirty="0" err="1">
              <a:solidFill>
                <a:srgbClr val="C00000"/>
              </a:solidFill>
              <a:latin typeface="Times New Roman" panose="02020603050405020304" pitchFamily="18" charset="0"/>
              <a:cs typeface="Times New Roman" panose="02020603050405020304" pitchFamily="18" charset="0"/>
            </a:rPr>
            <a:t>NdV</a:t>
          </a:r>
          <a:r>
            <a:rPr lang="uk-UA" sz="1800" b="1" kern="1200" dirty="0">
              <a:solidFill>
                <a:srgbClr val="C00000"/>
              </a:solidFill>
              <a:latin typeface="Times New Roman" panose="02020603050405020304" pitchFamily="18" charset="0"/>
              <a:cs typeface="Times New Roman" panose="02020603050405020304" pitchFamily="18" charset="0"/>
            </a:rPr>
            <a:t> - </a:t>
          </a:r>
          <a:r>
            <a:rPr lang="en-US" sz="1800" b="0" u="none" kern="1200" dirty="0">
              <a:solidFill>
                <a:srgbClr val="C00000"/>
              </a:solidFill>
              <a:effectLst/>
              <a:latin typeface="Times New Roman" panose="02020603050405020304" pitchFamily="18" charset="0"/>
              <a:cs typeface="Times New Roman" panose="02020603050405020304" pitchFamily="18" charset="0"/>
            </a:rPr>
            <a:t>Independent internal and external quality assessment department</a:t>
          </a:r>
          <a:endParaRPr lang="ru-RU" sz="1800" b="0" u="none" kern="1200" dirty="0">
            <a:solidFill>
              <a:srgbClr val="C00000"/>
            </a:solidFill>
            <a:effectLst/>
            <a:latin typeface="Times New Roman" panose="02020603050405020304" pitchFamily="18" charset="0"/>
            <a:cs typeface="Times New Roman" panose="02020603050405020304" pitchFamily="18" charset="0"/>
          </a:endParaRPr>
        </a:p>
      </dsp:txBody>
      <dsp:txXfrm>
        <a:off x="660659" y="1080121"/>
        <a:ext cx="5868651" cy="321335"/>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C3BB9-2C17-4E34-A143-4B810B443E9E}">
      <dsp:nvSpPr>
        <dsp:cNvPr id="0" name=""/>
        <dsp:cNvSpPr/>
      </dsp:nvSpPr>
      <dsp:spPr>
        <a:xfrm>
          <a:off x="282743" y="0"/>
          <a:ext cx="7751324" cy="1169908"/>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baseline="0" dirty="0">
              <a:solidFill>
                <a:srgbClr val="002060"/>
              </a:solidFill>
              <a:latin typeface="Times New Roman" panose="02020603050405020304" pitchFamily="18" charset="0"/>
              <a:cs typeface="Times New Roman" panose="02020603050405020304" pitchFamily="18" charset="0"/>
            </a:rPr>
            <a:t>Republic of Croatia: </a:t>
          </a:r>
          <a:r>
            <a:rPr lang="en-US" sz="3200" b="0" kern="1200" baseline="0" dirty="0">
              <a:solidFill>
                <a:srgbClr val="002060"/>
              </a:solidFill>
              <a:latin typeface="Times New Roman" panose="02020603050405020304" pitchFamily="18" charset="0"/>
              <a:cs typeface="Times New Roman" panose="02020603050405020304" pitchFamily="18" charset="0"/>
            </a:rPr>
            <a:t>external quality assurance procedures (audit)</a:t>
          </a:r>
          <a:endParaRPr lang="ru-RU" sz="2800" b="0" kern="1200" dirty="0">
            <a:solidFill>
              <a:srgbClr val="002060"/>
            </a:solidFill>
            <a:latin typeface="Times New Roman" panose="02020603050405020304" pitchFamily="18" charset="0"/>
            <a:cs typeface="Times New Roman" panose="02020603050405020304" pitchFamily="18" charset="0"/>
          </a:endParaRPr>
        </a:p>
      </dsp:txBody>
      <dsp:txXfrm>
        <a:off x="339853" y="57110"/>
        <a:ext cx="7637104" cy="1055688"/>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37964-67CC-45CD-82AD-9947479C735E}">
      <dsp:nvSpPr>
        <dsp:cNvPr id="0" name=""/>
        <dsp:cNvSpPr/>
      </dsp:nvSpPr>
      <dsp:spPr>
        <a:xfrm>
          <a:off x="0" y="10"/>
          <a:ext cx="4824536" cy="638724"/>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Audit </a:t>
          </a:r>
          <a:r>
            <a:rPr lang="en-US" sz="2000" b="0" kern="1200" dirty="0">
              <a:solidFill>
                <a:srgbClr val="002060"/>
              </a:solidFill>
              <a:latin typeface="Times New Roman" panose="02020603050405020304" pitchFamily="18" charset="0"/>
              <a:cs typeface="Times New Roman" panose="02020603050405020304" pitchFamily="18" charset="0"/>
            </a:rPr>
            <a:t>of a higher education institution (faculty)</a:t>
          </a:r>
          <a:endParaRPr lang="ru-RU" sz="1800" b="0" kern="1200" dirty="0">
            <a:solidFill>
              <a:srgbClr val="002060"/>
            </a:solidFill>
            <a:latin typeface="Times New Roman" panose="02020603050405020304" pitchFamily="18" charset="0"/>
            <a:cs typeface="Times New Roman" panose="02020603050405020304" pitchFamily="18" charset="0"/>
          </a:endParaRPr>
        </a:p>
      </dsp:txBody>
      <dsp:txXfrm>
        <a:off x="31180" y="31190"/>
        <a:ext cx="4762176" cy="576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72165-4FE1-4E5F-A557-E09268CA7880}">
      <dsp:nvSpPr>
        <dsp:cNvPr id="0" name=""/>
        <dsp:cNvSpPr/>
      </dsp:nvSpPr>
      <dsp:spPr>
        <a:xfrm>
          <a:off x="0" y="201"/>
          <a:ext cx="5131469" cy="388293"/>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Ukraine's membership in European organizations</a:t>
          </a:r>
          <a:endParaRPr lang="ru-RU" sz="1800" kern="1200" dirty="0">
            <a:latin typeface="Times New Roman" panose="02020603050405020304" pitchFamily="18" charset="0"/>
            <a:cs typeface="Times New Roman" panose="02020603050405020304" pitchFamily="18" charset="0"/>
          </a:endParaRPr>
        </a:p>
      </dsp:txBody>
      <dsp:txXfrm>
        <a:off x="18955" y="19156"/>
        <a:ext cx="5093559" cy="350383"/>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A8CE0-4B71-4838-B678-1902D20756A1}">
      <dsp:nvSpPr>
        <dsp:cNvPr id="0" name=""/>
        <dsp:cNvSpPr/>
      </dsp:nvSpPr>
      <dsp:spPr>
        <a:xfrm>
          <a:off x="2395511" y="-109669"/>
          <a:ext cx="1457384" cy="1408476"/>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Quality policy</a:t>
          </a:r>
          <a:endParaRPr lang="ru-RU" sz="1800" b="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608940" y="96598"/>
        <a:ext cx="1030526" cy="995942"/>
      </dsp:txXfrm>
    </dsp:sp>
    <dsp:sp modelId="{1A995549-A8F5-4A14-95D7-DB1B011E4B42}">
      <dsp:nvSpPr>
        <dsp:cNvPr id="0" name=""/>
        <dsp:cNvSpPr/>
      </dsp:nvSpPr>
      <dsp:spPr>
        <a:xfrm rot="2160000">
          <a:off x="3745493" y="687693"/>
          <a:ext cx="393808" cy="418414"/>
        </a:xfrm>
        <a:prstGeom prst="rightArrow">
          <a:avLst>
            <a:gd name="adj1" fmla="val 60000"/>
            <a:gd name="adj2" fmla="val 50000"/>
          </a:avLst>
        </a:prstGeom>
        <a:solidFill>
          <a:srgbClr val="002060"/>
        </a:solidFill>
        <a:ln>
          <a:solidFill>
            <a:srgbClr val="1407B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3756775" y="736655"/>
        <a:ext cx="275666" cy="251048"/>
      </dsp:txXfrm>
    </dsp:sp>
    <dsp:sp modelId="{743CB6D9-0546-46AA-84F2-E709DBECE312}">
      <dsp:nvSpPr>
        <dsp:cNvPr id="0" name=""/>
        <dsp:cNvSpPr/>
      </dsp:nvSpPr>
      <dsp:spPr>
        <a:xfrm>
          <a:off x="3835579" y="824575"/>
          <a:ext cx="1589058" cy="172819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Planning and management</a:t>
          </a:r>
          <a:endParaRPr lang="ru-RU" sz="16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068291" y="1077663"/>
        <a:ext cx="1123634" cy="1222019"/>
      </dsp:txXfrm>
    </dsp:sp>
    <dsp:sp modelId="{9739B3DD-4AED-43BC-8076-E0B04E457D1A}">
      <dsp:nvSpPr>
        <dsp:cNvPr id="0" name=""/>
        <dsp:cNvSpPr/>
      </dsp:nvSpPr>
      <dsp:spPr>
        <a:xfrm rot="6303171">
          <a:off x="4240758" y="2404984"/>
          <a:ext cx="280885" cy="418414"/>
        </a:xfrm>
        <a:prstGeom prst="rightArrow">
          <a:avLst>
            <a:gd name="adj1" fmla="val 60000"/>
            <a:gd name="adj2" fmla="val 50000"/>
          </a:avLst>
        </a:prstGeom>
        <a:solidFill>
          <a:srgbClr val="002060"/>
        </a:solidFill>
        <a:ln>
          <a:solidFill>
            <a:srgbClr val="1407B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rot="10800000">
        <a:off x="4293833" y="2447980"/>
        <a:ext cx="196620" cy="251048"/>
      </dsp:txXfrm>
    </dsp:sp>
    <dsp:sp modelId="{783264F5-F01B-4FB6-818B-2DDB75827A6E}">
      <dsp:nvSpPr>
        <dsp:cNvPr id="0" name=""/>
        <dsp:cNvSpPr/>
      </dsp:nvSpPr>
      <dsp:spPr>
        <a:xfrm>
          <a:off x="3051433" y="2703815"/>
          <a:ext cx="2205150" cy="151030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Implementation and monitoring</a:t>
          </a:r>
          <a:endParaRPr lang="ru-RU" sz="20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374370" y="2924995"/>
        <a:ext cx="1559276" cy="1067949"/>
      </dsp:txXfrm>
    </dsp:sp>
    <dsp:sp modelId="{41B8F9E3-EED3-4C0D-8294-449C64510AA1}">
      <dsp:nvSpPr>
        <dsp:cNvPr id="0" name=""/>
        <dsp:cNvSpPr/>
      </dsp:nvSpPr>
      <dsp:spPr>
        <a:xfrm rot="10800000">
          <a:off x="2998984" y="3267746"/>
          <a:ext cx="111469" cy="418414"/>
        </a:xfrm>
        <a:prstGeom prst="rightArrow">
          <a:avLst>
            <a:gd name="adj1" fmla="val 60000"/>
            <a:gd name="adj2" fmla="val 50000"/>
          </a:avLst>
        </a:prstGeom>
        <a:solidFill>
          <a:srgbClr val="002060"/>
        </a:solidFill>
        <a:ln>
          <a:solidFill>
            <a:srgbClr val="1407B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rot="10800000">
        <a:off x="3032425" y="3351429"/>
        <a:ext cx="78028" cy="251048"/>
      </dsp:txXfrm>
    </dsp:sp>
    <dsp:sp modelId="{429CEA56-C332-4311-BE8C-5004A03330E9}">
      <dsp:nvSpPr>
        <dsp:cNvPr id="0" name=""/>
        <dsp:cNvSpPr/>
      </dsp:nvSpPr>
      <dsp:spPr>
        <a:xfrm>
          <a:off x="1398894" y="2736303"/>
          <a:ext cx="1589219" cy="1445334"/>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Rating</a:t>
          </a:r>
          <a:endParaRPr lang="ru-RU" sz="18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631630" y="2947967"/>
        <a:ext cx="1123747" cy="1022006"/>
      </dsp:txXfrm>
    </dsp:sp>
    <dsp:sp modelId="{51A8EA13-CEC5-407B-B9F3-D0B1B74F7D3C}">
      <dsp:nvSpPr>
        <dsp:cNvPr id="0" name=""/>
        <dsp:cNvSpPr/>
      </dsp:nvSpPr>
      <dsp:spPr>
        <a:xfrm rot="14793394">
          <a:off x="1590240" y="2423397"/>
          <a:ext cx="489838" cy="418414"/>
        </a:xfrm>
        <a:prstGeom prst="rightArrow">
          <a:avLst>
            <a:gd name="adj1" fmla="val 60000"/>
            <a:gd name="adj2" fmla="val 50000"/>
          </a:avLst>
        </a:prstGeom>
        <a:solidFill>
          <a:srgbClr val="002060"/>
        </a:solidFill>
        <a:ln>
          <a:solidFill>
            <a:srgbClr val="1407B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rot="10800000">
        <a:off x="1677971" y="2564661"/>
        <a:ext cx="364314" cy="251048"/>
      </dsp:txXfrm>
    </dsp:sp>
    <dsp:sp modelId="{23A25F6A-FEF9-48E1-AF5E-E9F8E3DD9154}">
      <dsp:nvSpPr>
        <dsp:cNvPr id="0" name=""/>
        <dsp:cNvSpPr/>
      </dsp:nvSpPr>
      <dsp:spPr>
        <a:xfrm>
          <a:off x="606809" y="1001079"/>
          <a:ext cx="1700499" cy="1519198"/>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Improving innovation, impact</a:t>
          </a:r>
          <a:endParaRPr lang="ru-RU" sz="24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55841" y="1223560"/>
        <a:ext cx="1202435" cy="1074236"/>
      </dsp:txXfrm>
    </dsp:sp>
    <dsp:sp modelId="{122E482F-8431-4916-90B9-912561723DF9}">
      <dsp:nvSpPr>
        <dsp:cNvPr id="0" name=""/>
        <dsp:cNvSpPr/>
      </dsp:nvSpPr>
      <dsp:spPr>
        <a:xfrm rot="19501714">
          <a:off x="2076097" y="952499"/>
          <a:ext cx="430117" cy="418414"/>
        </a:xfrm>
        <a:prstGeom prst="rightArrow">
          <a:avLst>
            <a:gd name="adj1" fmla="val 60000"/>
            <a:gd name="adj2" fmla="val 50000"/>
          </a:avLst>
        </a:prstGeom>
        <a:solidFill>
          <a:srgbClr val="002060"/>
        </a:solidFill>
        <a:ln>
          <a:solidFill>
            <a:srgbClr val="1407B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2087429" y="1072155"/>
        <a:ext cx="304593" cy="25104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FC7C9-0B4D-4E0D-A908-CDDC8219D97A}">
      <dsp:nvSpPr>
        <dsp:cNvPr id="0" name=""/>
        <dsp:cNvSpPr/>
      </dsp:nvSpPr>
      <dsp:spPr>
        <a:xfrm>
          <a:off x="0" y="0"/>
          <a:ext cx="3960440" cy="935338"/>
        </a:xfrm>
        <a:prstGeom prst="round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Quality assurance cycle</a:t>
          </a:r>
          <a:endParaRPr lang="ru-RU" sz="2000" b="1" kern="1200" dirty="0">
            <a:solidFill>
              <a:srgbClr val="002060"/>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0" kern="1200" dirty="0">
              <a:solidFill>
                <a:srgbClr val="002060"/>
              </a:solidFill>
              <a:latin typeface="Times New Roman" panose="02020603050405020304" pitchFamily="18" charset="0"/>
              <a:cs typeface="Times New Roman" panose="02020603050405020304" pitchFamily="18" charset="0"/>
            </a:rPr>
            <a:t>PDCA (Plan-Do-Check-Act).</a:t>
          </a:r>
          <a:endParaRPr lang="ru-RU" sz="2000" b="0" kern="1200" dirty="0">
            <a:solidFill>
              <a:srgbClr val="002060"/>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0" kern="1200" dirty="0">
              <a:solidFill>
                <a:srgbClr val="002060"/>
              </a:solidFill>
              <a:latin typeface="Times New Roman" panose="02020603050405020304" pitchFamily="18" charset="0"/>
              <a:cs typeface="Times New Roman" panose="02020603050405020304" pitchFamily="18" charset="0"/>
            </a:rPr>
            <a:t>Indicators</a:t>
          </a:r>
          <a:endParaRPr lang="ru-RU" sz="2400" b="0"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5659" y="45659"/>
        <a:ext cx="3869122" cy="844020"/>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C8CCA-A76B-487B-9340-4987982243D2}">
      <dsp:nvSpPr>
        <dsp:cNvPr id="0" name=""/>
        <dsp:cNvSpPr/>
      </dsp:nvSpPr>
      <dsp:spPr>
        <a:xfrm>
          <a:off x="0" y="0"/>
          <a:ext cx="6192688" cy="460800"/>
        </a:xfrm>
        <a:prstGeom prst="rect">
          <a:avLst/>
        </a:prstGeom>
        <a:solidFill>
          <a:srgbClr val="002060"/>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Aim</a:t>
          </a:r>
          <a:endParaRPr lang="ru-RU" sz="2000" kern="1200" dirty="0">
            <a:latin typeface="Times New Roman" panose="02020603050405020304" pitchFamily="18" charset="0"/>
            <a:cs typeface="Times New Roman" panose="02020603050405020304" pitchFamily="18" charset="0"/>
          </a:endParaRPr>
        </a:p>
      </dsp:txBody>
      <dsp:txXfrm>
        <a:off x="0" y="0"/>
        <a:ext cx="6192688" cy="460800"/>
      </dsp:txXfrm>
    </dsp:sp>
    <dsp:sp modelId="{9BC3FA1A-AEF4-4DE3-8907-37BBE319C5BF}">
      <dsp:nvSpPr>
        <dsp:cNvPr id="0" name=""/>
        <dsp:cNvSpPr/>
      </dsp:nvSpPr>
      <dsp:spPr>
        <a:xfrm>
          <a:off x="0" y="467360"/>
          <a:ext cx="6192688" cy="966240"/>
        </a:xfrm>
        <a:prstGeom prst="rect">
          <a:avLst/>
        </a:prstGeom>
        <a:solidFill>
          <a:schemeClr val="bg1">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rtl="0">
            <a:lnSpc>
              <a:spcPct val="90000"/>
            </a:lnSpc>
            <a:spcBef>
              <a:spcPct val="0"/>
            </a:spcBef>
            <a:spcAft>
              <a:spcPct val="15000"/>
            </a:spcAft>
            <a:buNone/>
          </a:pPr>
          <a:r>
            <a:rPr lang="en-US" sz="1800" kern="1200" dirty="0">
              <a:solidFill>
                <a:srgbClr val="002060"/>
              </a:solidFill>
              <a:latin typeface="Times New Roman" panose="02020603050405020304" pitchFamily="18" charset="0"/>
              <a:cs typeface="Times New Roman" panose="02020603050405020304" pitchFamily="18" charset="0"/>
            </a:rPr>
            <a:t>evaluate the effectiveness of the internal quality assurance system of the HEI or the faculty on the basis of ESG 2015 by levels: initial, development, improvement</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0" y="467360"/>
        <a:ext cx="6192688" cy="966240"/>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0CC21-257E-4B87-9D62-26408F010DF5}">
      <dsp:nvSpPr>
        <dsp:cNvPr id="0" name=""/>
        <dsp:cNvSpPr/>
      </dsp:nvSpPr>
      <dsp:spPr>
        <a:xfrm>
          <a:off x="-81967" y="0"/>
          <a:ext cx="5126969" cy="570303"/>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1) </a:t>
          </a:r>
          <a:r>
            <a:rPr lang="en-US" sz="1600" b="1" kern="1200" dirty="0">
              <a:solidFill>
                <a:srgbClr val="002060"/>
              </a:solidFill>
              <a:latin typeface="Times New Roman" panose="02020603050405020304" pitchFamily="18" charset="0"/>
              <a:cs typeface="Times New Roman" panose="02020603050405020304" pitchFamily="18" charset="0"/>
            </a:rPr>
            <a:t>Planning</a:t>
          </a:r>
          <a:r>
            <a:rPr lang="uk-UA" sz="1600" b="1" kern="1200" dirty="0">
              <a:solidFill>
                <a:srgbClr val="002060"/>
              </a:solidFill>
              <a:latin typeface="Times New Roman" panose="02020603050405020304" pitchFamily="18" charset="0"/>
              <a:cs typeface="Times New Roman" panose="02020603050405020304" pitchFamily="18" charset="0"/>
            </a:rPr>
            <a:t> </a:t>
          </a:r>
          <a:endParaRPr lang="ru-RU" sz="1600" b="1" kern="1200" dirty="0">
            <a:solidFill>
              <a:srgbClr val="002060"/>
            </a:solidFill>
            <a:latin typeface="Times New Roman" panose="02020603050405020304" pitchFamily="18" charset="0"/>
            <a:cs typeface="Times New Roman" panose="02020603050405020304" pitchFamily="18" charset="0"/>
          </a:endParaRPr>
        </a:p>
      </dsp:txBody>
      <dsp:txXfrm>
        <a:off x="-65263" y="16704"/>
        <a:ext cx="4463376" cy="536895"/>
      </dsp:txXfrm>
    </dsp:sp>
    <dsp:sp modelId="{C81762B9-17CF-4051-87CA-83C10C1AAB8D}">
      <dsp:nvSpPr>
        <dsp:cNvPr id="0" name=""/>
        <dsp:cNvSpPr/>
      </dsp:nvSpPr>
      <dsp:spPr>
        <a:xfrm>
          <a:off x="61151" y="673994"/>
          <a:ext cx="5699498" cy="570303"/>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2) </a:t>
          </a:r>
          <a:r>
            <a:rPr lang="en-US" sz="1600" b="1" kern="1200" dirty="0">
              <a:solidFill>
                <a:srgbClr val="002060"/>
              </a:solidFill>
              <a:latin typeface="Times New Roman" panose="02020603050405020304" pitchFamily="18" charset="0"/>
              <a:cs typeface="Times New Roman" panose="02020603050405020304" pitchFamily="18" charset="0"/>
            </a:rPr>
            <a:t>Site visit</a:t>
          </a:r>
          <a:r>
            <a:rPr lang="uk-UA" sz="1600" b="1" kern="1200" dirty="0">
              <a:solidFill>
                <a:srgbClr val="002060"/>
              </a:solidFill>
              <a:latin typeface="Times New Roman" panose="02020603050405020304" pitchFamily="18" charset="0"/>
              <a:cs typeface="Times New Roman" panose="02020603050405020304" pitchFamily="18" charset="0"/>
            </a:rPr>
            <a:t> </a:t>
          </a:r>
          <a:r>
            <a:rPr lang="uk-UA" sz="1600" kern="1200" dirty="0">
              <a:solidFill>
                <a:srgbClr val="002060"/>
              </a:solidFill>
              <a:latin typeface="Times New Roman" panose="02020603050405020304" pitchFamily="18" charset="0"/>
              <a:cs typeface="Times New Roman" panose="02020603050405020304" pitchFamily="18" charset="0"/>
            </a:rPr>
            <a:t>(</a:t>
          </a:r>
          <a:r>
            <a:rPr lang="en-US" sz="1600" kern="1200" dirty="0">
              <a:solidFill>
                <a:srgbClr val="002060"/>
              </a:solidFill>
              <a:latin typeface="Times New Roman" panose="02020603050405020304" pitchFamily="18" charset="0"/>
              <a:cs typeface="Times New Roman" panose="02020603050405020304" pitchFamily="18" charset="0"/>
            </a:rPr>
            <a:t>Site visit (interview with stakeholders, collection and analysis of evidence base, information)</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77855" y="690698"/>
        <a:ext cx="4776664" cy="536895"/>
      </dsp:txXfrm>
    </dsp:sp>
    <dsp:sp modelId="{34B42076-9ADC-4A6B-9779-6BDEBC39DC19}">
      <dsp:nvSpPr>
        <dsp:cNvPr id="0" name=""/>
        <dsp:cNvSpPr/>
      </dsp:nvSpPr>
      <dsp:spPr>
        <a:xfrm>
          <a:off x="770391" y="1347989"/>
          <a:ext cx="5126969" cy="570303"/>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Times New Roman" panose="02020603050405020304" pitchFamily="18" charset="0"/>
              <a:cs typeface="Times New Roman" panose="02020603050405020304" pitchFamily="18" charset="0"/>
            </a:rPr>
            <a:t>3) </a:t>
          </a:r>
          <a:r>
            <a:rPr lang="en-US" sz="1600" b="1" kern="1200" dirty="0">
              <a:solidFill>
                <a:srgbClr val="002060"/>
              </a:solidFill>
              <a:latin typeface="Times New Roman" panose="02020603050405020304" pitchFamily="18" charset="0"/>
              <a:cs typeface="Times New Roman" panose="02020603050405020304" pitchFamily="18" charset="0"/>
            </a:rPr>
            <a:t>Report</a:t>
          </a:r>
          <a:r>
            <a:rPr lang="uk-UA" sz="1600" kern="1200" dirty="0">
              <a:solidFill>
                <a:srgbClr val="002060"/>
              </a:solidFill>
              <a:latin typeface="Times New Roman" panose="02020603050405020304" pitchFamily="18" charset="0"/>
              <a:cs typeface="Times New Roman" panose="02020603050405020304" pitchFamily="18" charset="0"/>
            </a:rPr>
            <a:t> (</a:t>
          </a:r>
          <a:r>
            <a:rPr lang="en-US" sz="1600" kern="1200" dirty="0">
              <a:solidFill>
                <a:srgbClr val="002060"/>
              </a:solidFill>
              <a:latin typeface="Times New Roman" panose="02020603050405020304" pitchFamily="18" charset="0"/>
              <a:cs typeface="Times New Roman" panose="02020603050405020304" pitchFamily="18" charset="0"/>
            </a:rPr>
            <a:t>with recommendations</a:t>
          </a:r>
          <a:r>
            <a:rPr lang="uk-UA" sz="1600" kern="1200" dirty="0">
              <a:solidFill>
                <a:srgbClr val="002060"/>
              </a:solidFill>
              <a:latin typeface="Times New Roman" panose="02020603050405020304" pitchFamily="18" charset="0"/>
              <a:cs typeface="Times New Roman" panose="02020603050405020304" pitchFamily="18" charset="0"/>
            </a:rPr>
            <a:t>)</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787095" y="1364693"/>
        <a:ext cx="4299889" cy="536895"/>
      </dsp:txXfrm>
    </dsp:sp>
    <dsp:sp modelId="{11AD3510-909A-4614-9D1D-C151253B0548}">
      <dsp:nvSpPr>
        <dsp:cNvPr id="0" name=""/>
        <dsp:cNvSpPr/>
      </dsp:nvSpPr>
      <dsp:spPr>
        <a:xfrm>
          <a:off x="1035840" y="2021984"/>
          <a:ext cx="5454839" cy="570303"/>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uk-UA" sz="1600" kern="1200" dirty="0">
              <a:solidFill>
                <a:srgbClr val="002060"/>
              </a:solidFill>
              <a:latin typeface="Times New Roman" panose="02020603050405020304" pitchFamily="18" charset="0"/>
              <a:cs typeface="Times New Roman" panose="02020603050405020304" pitchFamily="18" charset="0"/>
            </a:rPr>
            <a:t>4)</a:t>
          </a:r>
          <a:r>
            <a:rPr lang="en-US" sz="1600" kern="1200" dirty="0">
              <a:solidFill>
                <a:srgbClr val="002060"/>
              </a:solidFill>
              <a:latin typeface="Times New Roman" panose="02020603050405020304" pitchFamily="18" charset="0"/>
              <a:cs typeface="Times New Roman" panose="02020603050405020304" pitchFamily="18" charset="0"/>
            </a:rPr>
            <a:t>Follow-up: HEI – prepares a 2-year action plan; 6 months support of the ASHE coordinator, examination</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1052544" y="2038688"/>
        <a:ext cx="4570185" cy="536895"/>
      </dsp:txXfrm>
    </dsp:sp>
    <dsp:sp modelId="{9B0867C3-E442-477B-88A0-F6E680D43685}">
      <dsp:nvSpPr>
        <dsp:cNvPr id="0" name=""/>
        <dsp:cNvSpPr/>
      </dsp:nvSpPr>
      <dsp:spPr>
        <a:xfrm>
          <a:off x="4674304" y="436800"/>
          <a:ext cx="370697" cy="370697"/>
        </a:xfrm>
        <a:prstGeom prst="downArrow">
          <a:avLst>
            <a:gd name="adj1" fmla="val 55000"/>
            <a:gd name="adj2" fmla="val 45000"/>
          </a:avLst>
        </a:prstGeom>
        <a:solidFill>
          <a:schemeClr val="accent2">
            <a:lumMod val="5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ru-RU" sz="1100" kern="1200">
            <a:latin typeface="Times New Roman" panose="02020603050405020304" pitchFamily="18" charset="0"/>
            <a:cs typeface="Times New Roman" panose="02020603050405020304" pitchFamily="18" charset="0"/>
          </a:endParaRPr>
        </a:p>
      </dsp:txBody>
      <dsp:txXfrm>
        <a:off x="4757711" y="436800"/>
        <a:ext cx="203883" cy="278949"/>
      </dsp:txXfrm>
    </dsp:sp>
    <dsp:sp modelId="{3E01862C-A207-4B1D-B45B-37FDAC9206B7}">
      <dsp:nvSpPr>
        <dsp:cNvPr id="0" name=""/>
        <dsp:cNvSpPr/>
      </dsp:nvSpPr>
      <dsp:spPr>
        <a:xfrm>
          <a:off x="5103688" y="1110795"/>
          <a:ext cx="370697" cy="370697"/>
        </a:xfrm>
        <a:prstGeom prst="downArrow">
          <a:avLst>
            <a:gd name="adj1" fmla="val 55000"/>
            <a:gd name="adj2" fmla="val 45000"/>
          </a:avLst>
        </a:prstGeom>
        <a:solidFill>
          <a:schemeClr val="accent2">
            <a:lumMod val="5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ru-RU" sz="1100" kern="1200">
            <a:latin typeface="Times New Roman" panose="02020603050405020304" pitchFamily="18" charset="0"/>
            <a:cs typeface="Times New Roman" panose="02020603050405020304" pitchFamily="18" charset="0"/>
          </a:endParaRPr>
        </a:p>
      </dsp:txBody>
      <dsp:txXfrm>
        <a:off x="5187095" y="1110795"/>
        <a:ext cx="203883" cy="278949"/>
      </dsp:txXfrm>
    </dsp:sp>
    <dsp:sp modelId="{25D97338-B732-45FA-9F8E-2F754E379B2F}">
      <dsp:nvSpPr>
        <dsp:cNvPr id="0" name=""/>
        <dsp:cNvSpPr/>
      </dsp:nvSpPr>
      <dsp:spPr>
        <a:xfrm>
          <a:off x="5526663" y="1784790"/>
          <a:ext cx="370697" cy="370697"/>
        </a:xfrm>
        <a:prstGeom prst="downArrow">
          <a:avLst>
            <a:gd name="adj1" fmla="val 55000"/>
            <a:gd name="adj2" fmla="val 45000"/>
          </a:avLst>
        </a:prstGeom>
        <a:solidFill>
          <a:schemeClr val="accent2">
            <a:lumMod val="5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ru-RU" sz="1100" kern="1200">
            <a:latin typeface="Times New Roman" panose="02020603050405020304" pitchFamily="18" charset="0"/>
            <a:cs typeface="Times New Roman" panose="02020603050405020304" pitchFamily="18" charset="0"/>
          </a:endParaRPr>
        </a:p>
      </dsp:txBody>
      <dsp:txXfrm>
        <a:off x="5610070" y="1784790"/>
        <a:ext cx="203883" cy="278949"/>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91E1C-5728-4A9E-8028-C6F420E906EF}">
      <dsp:nvSpPr>
        <dsp:cNvPr id="0" name=""/>
        <dsp:cNvSpPr/>
      </dsp:nvSpPr>
      <dsp:spPr>
        <a:xfrm>
          <a:off x="0" y="15812"/>
          <a:ext cx="8208912" cy="865384"/>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baseline="0" dirty="0">
              <a:solidFill>
                <a:srgbClr val="002060"/>
              </a:solidFill>
              <a:latin typeface="Times New Roman" panose="02020603050405020304" pitchFamily="18" charset="0"/>
              <a:cs typeface="Times New Roman" panose="02020603050405020304" pitchFamily="18" charset="0"/>
            </a:rPr>
            <a:t>Republic of Slovenia: </a:t>
          </a:r>
          <a:r>
            <a:rPr lang="en-US" sz="2800" b="0" kern="1200" baseline="0" dirty="0">
              <a:solidFill>
                <a:srgbClr val="002060"/>
              </a:solidFill>
              <a:latin typeface="Times New Roman" panose="02020603050405020304" pitchFamily="18" charset="0"/>
              <a:cs typeface="Times New Roman" panose="02020603050405020304" pitchFamily="18" charset="0"/>
            </a:rPr>
            <a:t>experience of international quality assurance activities</a:t>
          </a:r>
          <a:endParaRPr lang="ru-RU" sz="2800" b="0" kern="1200" dirty="0">
            <a:solidFill>
              <a:srgbClr val="002060"/>
            </a:solidFill>
            <a:latin typeface="Times New Roman" panose="02020603050405020304" pitchFamily="18" charset="0"/>
            <a:cs typeface="Times New Roman" panose="02020603050405020304" pitchFamily="18" charset="0"/>
          </a:endParaRPr>
        </a:p>
      </dsp:txBody>
      <dsp:txXfrm>
        <a:off x="42245" y="58057"/>
        <a:ext cx="8124422" cy="780894"/>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03B6F-3608-475D-BB9B-6473A513A606}">
      <dsp:nvSpPr>
        <dsp:cNvPr id="0" name=""/>
        <dsp:cNvSpPr/>
      </dsp:nvSpPr>
      <dsp:spPr>
        <a:xfrm>
          <a:off x="0" y="0"/>
          <a:ext cx="4536504" cy="575352"/>
        </a:xfrm>
        <a:prstGeom prst="roundRect">
          <a:avLst/>
        </a:prstGeom>
        <a:solidFill>
          <a:srgbClr val="1407B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Membership</a:t>
          </a:r>
          <a:r>
            <a:rPr lang="en-US" sz="1800" b="0" kern="1200" dirty="0">
              <a:latin typeface="Times New Roman" panose="02020603050405020304" pitchFamily="18" charset="0"/>
              <a:cs typeface="Times New Roman" panose="02020603050405020304" pitchFamily="18" charset="0"/>
            </a:rPr>
            <a:t> in international organizations: EQAR, ECA, ENQA, CEENQA, INQAAHE</a:t>
          </a:r>
          <a:endParaRPr lang="ru-RU" sz="1600" b="0" kern="1200" dirty="0">
            <a:latin typeface="Times New Roman" panose="02020603050405020304" pitchFamily="18" charset="0"/>
            <a:cs typeface="Times New Roman" panose="02020603050405020304" pitchFamily="18" charset="0"/>
          </a:endParaRPr>
        </a:p>
      </dsp:txBody>
      <dsp:txXfrm>
        <a:off x="28086" y="28086"/>
        <a:ext cx="4480332" cy="519180"/>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F05A6-1315-4835-B7EE-E1C21D790299}">
      <dsp:nvSpPr>
        <dsp:cNvPr id="0" name=""/>
        <dsp:cNvSpPr/>
      </dsp:nvSpPr>
      <dsp:spPr>
        <a:xfrm>
          <a:off x="0" y="149"/>
          <a:ext cx="3384376" cy="647773"/>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Transnational higher education (THE)</a:t>
          </a:r>
          <a:endParaRPr lang="ru-RU" sz="1800" b="1" kern="1200" dirty="0">
            <a:latin typeface="Times New Roman" panose="02020603050405020304" pitchFamily="18" charset="0"/>
            <a:cs typeface="Times New Roman" panose="02020603050405020304" pitchFamily="18" charset="0"/>
          </a:endParaRPr>
        </a:p>
      </dsp:txBody>
      <dsp:txXfrm>
        <a:off x="31622" y="31771"/>
        <a:ext cx="3321132" cy="584529"/>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26E5C-1AB7-40AA-8A64-40BD8542727B}">
      <dsp:nvSpPr>
        <dsp:cNvPr id="0" name=""/>
        <dsp:cNvSpPr/>
      </dsp:nvSpPr>
      <dsp:spPr>
        <a:xfrm>
          <a:off x="0" y="178"/>
          <a:ext cx="4752528" cy="359683"/>
        </a:xfrm>
        <a:prstGeom prst="round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Participation in international projects</a:t>
          </a:r>
          <a:endParaRPr lang="ru-RU" sz="2000" kern="1200" dirty="0">
            <a:latin typeface="Times New Roman" panose="02020603050405020304" pitchFamily="18" charset="0"/>
            <a:cs typeface="Times New Roman" panose="02020603050405020304" pitchFamily="18" charset="0"/>
          </a:endParaRPr>
        </a:p>
      </dsp:txBody>
      <dsp:txXfrm>
        <a:off x="17558" y="17736"/>
        <a:ext cx="4717412" cy="324567"/>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DC52A-F3CB-44F5-870E-9BFACE504103}">
      <dsp:nvSpPr>
        <dsp:cNvPr id="0" name=""/>
        <dsp:cNvSpPr/>
      </dsp:nvSpPr>
      <dsp:spPr>
        <a:xfrm>
          <a:off x="0" y="58820"/>
          <a:ext cx="2111896" cy="106440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ctr" defTabSz="800100" rtl="0">
            <a:lnSpc>
              <a:spcPct val="90000"/>
            </a:lnSpc>
            <a:spcBef>
              <a:spcPct val="0"/>
            </a:spcBef>
            <a:spcAft>
              <a:spcPct val="15000"/>
            </a:spcAft>
            <a:buChar char="•"/>
          </a:pPr>
          <a:r>
            <a:rPr lang="en-US" sz="1800" b="0" u="none" kern="1200" dirty="0">
              <a:solidFill>
                <a:srgbClr val="002060"/>
              </a:solidFill>
              <a:effectLst/>
              <a:latin typeface="Times New Roman" panose="02020603050405020304" pitchFamily="18" charset="0"/>
              <a:cs typeface="Times New Roman" panose="02020603050405020304" pitchFamily="18" charset="0"/>
            </a:rPr>
            <a:t>Accreditation and recognition of </a:t>
          </a:r>
          <a:r>
            <a:rPr lang="en-US" sz="1800" b="1" u="none" kern="1200" dirty="0">
              <a:solidFill>
                <a:srgbClr val="002060"/>
              </a:solidFill>
              <a:effectLst/>
              <a:latin typeface="Times New Roman" panose="02020603050405020304" pitchFamily="18" charset="0"/>
              <a:cs typeface="Times New Roman" panose="02020603050405020304" pitchFamily="18" charset="0"/>
            </a:rPr>
            <a:t>joint training programs</a:t>
          </a:r>
          <a:endParaRPr lang="ru-RU" sz="1600" b="1" u="none" kern="1200" dirty="0">
            <a:solidFill>
              <a:srgbClr val="002060"/>
            </a:solidFill>
            <a:effectLst/>
            <a:latin typeface="Times New Roman" panose="02020603050405020304" pitchFamily="18" charset="0"/>
            <a:cs typeface="Times New Roman" panose="02020603050405020304" pitchFamily="18" charset="0"/>
          </a:endParaRPr>
        </a:p>
      </dsp:txBody>
      <dsp:txXfrm>
        <a:off x="24940" y="83760"/>
        <a:ext cx="2062016" cy="1039462"/>
      </dsp:txXfrm>
    </dsp:sp>
    <dsp:sp modelId="{90E97EB5-24C9-4F3B-95A1-345EB6D60F29}">
      <dsp:nvSpPr>
        <dsp:cNvPr id="0" name=""/>
        <dsp:cNvSpPr/>
      </dsp:nvSpPr>
      <dsp:spPr>
        <a:xfrm>
          <a:off x="436584" y="1099557"/>
          <a:ext cx="1425897" cy="46661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rtl="0">
            <a:lnSpc>
              <a:spcPct val="90000"/>
            </a:lnSpc>
            <a:spcBef>
              <a:spcPct val="0"/>
            </a:spcBef>
            <a:spcAft>
              <a:spcPct val="35000"/>
            </a:spcAft>
            <a:buNone/>
          </a:pPr>
          <a:r>
            <a:rPr lang="uk-UA" sz="2000" b="1" u="none" kern="1200" dirty="0">
              <a:solidFill>
                <a:schemeClr val="bg1"/>
              </a:solidFill>
              <a:effectLst/>
              <a:latin typeface="Times New Roman" panose="02020603050405020304" pitchFamily="18" charset="0"/>
              <a:cs typeface="Times New Roman" panose="02020603050405020304" pitchFamily="18" charset="0"/>
            </a:rPr>
            <a:t>JOQAR</a:t>
          </a:r>
          <a:endParaRPr lang="ru-RU" sz="2000" kern="1200" dirty="0">
            <a:solidFill>
              <a:schemeClr val="bg1"/>
            </a:solidFill>
          </a:endParaRPr>
        </a:p>
      </dsp:txBody>
      <dsp:txXfrm>
        <a:off x="436584" y="1099557"/>
        <a:ext cx="1004152" cy="466617"/>
      </dsp:txXfrm>
    </dsp:sp>
    <dsp:sp modelId="{87BF98E6-FA7B-402C-A118-509CB2AD68E5}">
      <dsp:nvSpPr>
        <dsp:cNvPr id="0" name=""/>
        <dsp:cNvSpPr/>
      </dsp:nvSpPr>
      <dsp:spPr>
        <a:xfrm>
          <a:off x="1574317" y="1210761"/>
          <a:ext cx="369432" cy="355413"/>
        </a:xfrm>
        <a:prstGeom prst="ellipse">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46CC9-820F-4251-A13F-2622A17B9932}">
      <dsp:nvSpPr>
        <dsp:cNvPr id="0" name=""/>
        <dsp:cNvSpPr/>
      </dsp:nvSpPr>
      <dsp:spPr>
        <a:xfrm>
          <a:off x="0" y="40467"/>
          <a:ext cx="2086296" cy="143569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ctr" defTabSz="800100">
            <a:lnSpc>
              <a:spcPct val="90000"/>
            </a:lnSpc>
            <a:spcBef>
              <a:spcPct val="0"/>
            </a:spcBef>
            <a:spcAft>
              <a:spcPct val="15000"/>
            </a:spcAft>
            <a:buChar char="•"/>
          </a:pPr>
          <a:r>
            <a:rPr lang="en-US" sz="1800" kern="1200" dirty="0">
              <a:solidFill>
                <a:srgbClr val="002060"/>
              </a:solidFill>
              <a:latin typeface="Times New Roman" panose="02020603050405020304" pitchFamily="18" charset="0"/>
              <a:cs typeface="Times New Roman" panose="02020603050405020304" pitchFamily="18" charset="0"/>
            </a:rPr>
            <a:t>Mutual recognition of accreditation results for joint programs</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33640" y="74107"/>
        <a:ext cx="2019016" cy="1402056"/>
      </dsp:txXfrm>
    </dsp:sp>
    <dsp:sp modelId="{FCB788D6-B172-42A3-B156-D39CC998E2A5}">
      <dsp:nvSpPr>
        <dsp:cNvPr id="0" name=""/>
        <dsp:cNvSpPr/>
      </dsp:nvSpPr>
      <dsp:spPr>
        <a:xfrm>
          <a:off x="176989" y="1134945"/>
          <a:ext cx="1479613" cy="3412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r" defTabSz="711200" rtl="0">
            <a:lnSpc>
              <a:spcPct val="9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MULTRA</a:t>
          </a:r>
          <a:endParaRPr lang="ru-RU" sz="1600" b="1" kern="1200" dirty="0">
            <a:solidFill>
              <a:schemeClr val="bg1"/>
            </a:solidFill>
            <a:latin typeface="Times New Roman" panose="02020603050405020304" pitchFamily="18" charset="0"/>
            <a:cs typeface="Times New Roman" panose="02020603050405020304" pitchFamily="18" charset="0"/>
          </a:endParaRPr>
        </a:p>
      </dsp:txBody>
      <dsp:txXfrm>
        <a:off x="176989" y="1134945"/>
        <a:ext cx="1041981" cy="341218"/>
      </dsp:txXfrm>
    </dsp:sp>
    <dsp:sp modelId="{9B746F29-1288-41AA-8F10-50F687B076DC}">
      <dsp:nvSpPr>
        <dsp:cNvPr id="0" name=""/>
        <dsp:cNvSpPr/>
      </dsp:nvSpPr>
      <dsp:spPr>
        <a:xfrm>
          <a:off x="1440162" y="1245902"/>
          <a:ext cx="255702" cy="230261"/>
        </a:xfrm>
        <a:prstGeom prst="ellipse">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9D07A-765E-472B-A0F8-91032EDD4C3F}">
      <dsp:nvSpPr>
        <dsp:cNvPr id="0" name=""/>
        <dsp:cNvSpPr/>
      </dsp:nvSpPr>
      <dsp:spPr>
        <a:xfrm>
          <a:off x="0" y="318"/>
          <a:ext cx="7397082" cy="633445"/>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baseline="0" dirty="0">
              <a:solidFill>
                <a:srgbClr val="002060"/>
              </a:solidFill>
              <a:latin typeface="Times New Roman" panose="02020603050405020304" pitchFamily="18" charset="0"/>
              <a:cs typeface="Times New Roman" panose="02020603050405020304" pitchFamily="18" charset="0"/>
            </a:rPr>
            <a:t>RESEARCH METHODOLOGY</a:t>
          </a:r>
          <a:endParaRPr lang="ru-RU" sz="3200" kern="1200" dirty="0">
            <a:solidFill>
              <a:srgbClr val="002060"/>
            </a:solidFill>
            <a:latin typeface="Times New Roman" panose="02020603050405020304" pitchFamily="18" charset="0"/>
            <a:cs typeface="Times New Roman" panose="02020603050405020304" pitchFamily="18" charset="0"/>
          </a:endParaRPr>
        </a:p>
      </dsp:txBody>
      <dsp:txXfrm>
        <a:off x="30922" y="31240"/>
        <a:ext cx="7335238" cy="571601"/>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6F5D-25A5-4363-94CD-863D4FDFEBCC}">
      <dsp:nvSpPr>
        <dsp:cNvPr id="0" name=""/>
        <dsp:cNvSpPr/>
      </dsp:nvSpPr>
      <dsp:spPr>
        <a:xfrm>
          <a:off x="160113" y="0"/>
          <a:ext cx="2360166" cy="104112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Char char="•"/>
          </a:pPr>
          <a:r>
            <a:rPr lang="en-US" sz="2000" kern="1200" dirty="0">
              <a:solidFill>
                <a:srgbClr val="002060"/>
              </a:solidFill>
              <a:latin typeface="Times New Roman" panose="02020603050405020304" pitchFamily="18" charset="0"/>
              <a:cs typeface="Times New Roman" panose="02020603050405020304" pitchFamily="18" charset="0"/>
            </a:rPr>
            <a:t>Quality certification of internationalization</a:t>
          </a:r>
          <a:endParaRPr lang="ru-RU" sz="1600" b="1" kern="1200" dirty="0">
            <a:solidFill>
              <a:srgbClr val="002060"/>
            </a:solidFill>
            <a:latin typeface="Times New Roman" panose="02020603050405020304" pitchFamily="18" charset="0"/>
            <a:cs typeface="Times New Roman" panose="02020603050405020304" pitchFamily="18" charset="0"/>
          </a:endParaRPr>
        </a:p>
      </dsp:txBody>
      <dsp:txXfrm>
        <a:off x="184508" y="24395"/>
        <a:ext cx="2311376" cy="1016727"/>
      </dsp:txXfrm>
    </dsp:sp>
    <dsp:sp modelId="{70D21D91-3477-45DD-9C94-3496A6E99E65}">
      <dsp:nvSpPr>
        <dsp:cNvPr id="0" name=""/>
        <dsp:cNvSpPr/>
      </dsp:nvSpPr>
      <dsp:spPr>
        <a:xfrm>
          <a:off x="648072" y="1008112"/>
          <a:ext cx="1416089" cy="3426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rtl="0">
            <a:lnSpc>
              <a:spcPct val="90000"/>
            </a:lnSpc>
            <a:spcBef>
              <a:spcPct val="0"/>
            </a:spcBef>
            <a:spcAft>
              <a:spcPct val="35000"/>
            </a:spcAft>
            <a:buNone/>
          </a:pPr>
          <a:r>
            <a:rPr lang="uk-UA" sz="1800" b="1" kern="1200" dirty="0" err="1">
              <a:latin typeface="Times New Roman" panose="02020603050405020304" pitchFamily="18" charset="0"/>
              <a:cs typeface="Times New Roman" panose="02020603050405020304" pitchFamily="18" charset="0"/>
            </a:rPr>
            <a:t>CeQuInt</a:t>
          </a:r>
          <a:endParaRPr lang="ru-RU" sz="1800" b="1" kern="1200" dirty="0">
            <a:latin typeface="Times New Roman" panose="02020603050405020304" pitchFamily="18" charset="0"/>
            <a:cs typeface="Times New Roman" panose="02020603050405020304" pitchFamily="18" charset="0"/>
          </a:endParaRPr>
        </a:p>
      </dsp:txBody>
      <dsp:txXfrm>
        <a:off x="648072" y="1008112"/>
        <a:ext cx="997245" cy="342625"/>
      </dsp:txXfrm>
    </dsp:sp>
    <dsp:sp modelId="{9906308B-3D49-400B-A3DA-9D4FB506EA2E}">
      <dsp:nvSpPr>
        <dsp:cNvPr id="0" name=""/>
        <dsp:cNvSpPr/>
      </dsp:nvSpPr>
      <dsp:spPr>
        <a:xfrm>
          <a:off x="1801541" y="1152128"/>
          <a:ext cx="285505" cy="259303"/>
        </a:xfrm>
        <a:prstGeom prst="ellipse">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6136-2E94-4C3A-BA65-654B50B601B9}">
      <dsp:nvSpPr>
        <dsp:cNvPr id="0" name=""/>
        <dsp:cNvSpPr/>
      </dsp:nvSpPr>
      <dsp:spPr>
        <a:xfrm>
          <a:off x="72007" y="28443"/>
          <a:ext cx="2306193" cy="97645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ctr" defTabSz="711200">
            <a:lnSpc>
              <a:spcPct val="90000"/>
            </a:lnSpc>
            <a:spcBef>
              <a:spcPct val="0"/>
            </a:spcBef>
            <a:spcAft>
              <a:spcPct val="15000"/>
            </a:spcAft>
            <a:buChar char="•"/>
          </a:pPr>
          <a:r>
            <a:rPr lang="en-US" sz="1600" kern="1200" dirty="0">
              <a:solidFill>
                <a:srgbClr val="002060"/>
              </a:solidFill>
              <a:latin typeface="Times New Roman" panose="02020603050405020304" pitchFamily="18" charset="0"/>
              <a:cs typeface="Times New Roman" panose="02020603050405020304" pitchFamily="18" charset="0"/>
            </a:rPr>
            <a:t>Recognition of qualifications provided by other HEIs</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94886" y="51322"/>
        <a:ext cx="2260435" cy="953573"/>
      </dsp:txXfrm>
    </dsp:sp>
    <dsp:sp modelId="{44EEB654-50D9-48AF-A2CF-FEAFA7984B1E}">
      <dsp:nvSpPr>
        <dsp:cNvPr id="0" name=""/>
        <dsp:cNvSpPr/>
      </dsp:nvSpPr>
      <dsp:spPr>
        <a:xfrm>
          <a:off x="316669" y="976696"/>
          <a:ext cx="1814932" cy="41987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latin typeface="Times New Roman" panose="02020603050405020304" pitchFamily="18" charset="0"/>
              <a:cs typeface="Times New Roman" panose="02020603050405020304" pitchFamily="18" charset="0"/>
            </a:rPr>
            <a:t>Qrossroads</a:t>
          </a:r>
          <a:endParaRPr lang="ru-RU" sz="1600" b="1" kern="1200" dirty="0">
            <a:latin typeface="Times New Roman" panose="02020603050405020304" pitchFamily="18" charset="0"/>
            <a:cs typeface="Times New Roman" panose="02020603050405020304" pitchFamily="18" charset="0"/>
          </a:endParaRPr>
        </a:p>
      </dsp:txBody>
      <dsp:txXfrm>
        <a:off x="316669" y="976696"/>
        <a:ext cx="1278121" cy="419874"/>
      </dsp:txXfrm>
    </dsp:sp>
    <dsp:sp modelId="{C9290057-41EF-431A-A44B-02E727407FED}">
      <dsp:nvSpPr>
        <dsp:cNvPr id="0" name=""/>
        <dsp:cNvSpPr/>
      </dsp:nvSpPr>
      <dsp:spPr>
        <a:xfrm>
          <a:off x="1894305" y="1153396"/>
          <a:ext cx="299757" cy="243417"/>
        </a:xfrm>
        <a:prstGeom prst="ellipse">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5CF9F-08F1-4F62-860F-406C33F2AF7A}">
      <dsp:nvSpPr>
        <dsp:cNvPr id="0" name=""/>
        <dsp:cNvSpPr/>
      </dsp:nvSpPr>
      <dsp:spPr>
        <a:xfrm>
          <a:off x="371163" y="831"/>
          <a:ext cx="2930082" cy="97562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Char char="•"/>
          </a:pPr>
          <a:r>
            <a:rPr lang="en-US" sz="2000" kern="1200" dirty="0">
              <a:solidFill>
                <a:srgbClr val="002060"/>
              </a:solidFill>
              <a:latin typeface="Times New Roman" panose="02020603050405020304" pitchFamily="18" charset="0"/>
              <a:cs typeface="Times New Roman" panose="02020603050405020304" pitchFamily="18" charset="0"/>
            </a:rPr>
            <a:t>Creating a profile platform for experienced experts</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394023" y="23691"/>
        <a:ext cx="2884362" cy="952769"/>
      </dsp:txXfrm>
    </dsp:sp>
    <dsp:sp modelId="{E7CA716D-FEC1-418F-A9F9-DB9FF5A2FAF8}">
      <dsp:nvSpPr>
        <dsp:cNvPr id="0" name=""/>
        <dsp:cNvSpPr/>
      </dsp:nvSpPr>
      <dsp:spPr>
        <a:xfrm>
          <a:off x="502932" y="976461"/>
          <a:ext cx="2666543" cy="4195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rtl="0">
            <a:lnSpc>
              <a:spcPct val="90000"/>
            </a:lnSpc>
            <a:spcBef>
              <a:spcPct val="0"/>
            </a:spcBef>
            <a:spcAft>
              <a:spcPct val="35000"/>
            </a:spcAft>
            <a:buNone/>
          </a:pPr>
          <a:r>
            <a:rPr lang="uk-UA" sz="1600" b="1" kern="1200" dirty="0">
              <a:latin typeface="Times New Roman" panose="02020603050405020304" pitchFamily="18" charset="0"/>
              <a:cs typeface="Times New Roman" panose="02020603050405020304" pitchFamily="18" charset="0"/>
            </a:rPr>
            <a:t>EEEP – ECA </a:t>
          </a:r>
          <a:r>
            <a:rPr lang="uk-UA" sz="1600" b="1" kern="1200" dirty="0" err="1">
              <a:latin typeface="Times New Roman" panose="02020603050405020304" pitchFamily="18" charset="0"/>
              <a:cs typeface="Times New Roman" panose="02020603050405020304" pitchFamily="18" charset="0"/>
            </a:rPr>
            <a:t>Expert</a:t>
          </a:r>
          <a:r>
            <a:rPr lang="uk-UA" sz="1600" b="1" kern="1200" dirty="0">
              <a:latin typeface="Times New Roman" panose="02020603050405020304" pitchFamily="18" charset="0"/>
              <a:cs typeface="Times New Roman" panose="02020603050405020304" pitchFamily="18" charset="0"/>
            </a:rPr>
            <a:t> </a:t>
          </a:r>
          <a:r>
            <a:rPr lang="uk-UA" sz="1400" b="1" kern="1200" dirty="0">
              <a:latin typeface="Times New Roman" panose="02020603050405020304" pitchFamily="18" charset="0"/>
              <a:cs typeface="Times New Roman" panose="02020603050405020304" pitchFamily="18" charset="0"/>
            </a:rPr>
            <a:t>Exchange </a:t>
          </a:r>
          <a:r>
            <a:rPr lang="uk-UA" sz="1400" b="1" kern="1200" dirty="0" err="1">
              <a:latin typeface="Times New Roman" panose="02020603050405020304" pitchFamily="18" charset="0"/>
              <a:cs typeface="Times New Roman" panose="02020603050405020304" pitchFamily="18" charset="0"/>
            </a:rPr>
            <a:t>Platform</a:t>
          </a:r>
          <a:endParaRPr lang="ru-RU" sz="1400" kern="1200" dirty="0">
            <a:latin typeface="Times New Roman" panose="02020603050405020304" pitchFamily="18" charset="0"/>
            <a:cs typeface="Times New Roman" panose="02020603050405020304" pitchFamily="18" charset="0"/>
          </a:endParaRPr>
        </a:p>
      </dsp:txBody>
      <dsp:txXfrm>
        <a:off x="502932" y="976461"/>
        <a:ext cx="1877847" cy="419520"/>
      </dsp:txXfrm>
    </dsp:sp>
    <dsp:sp modelId="{16E343DE-0B5F-4F3D-9646-CF852319F5B1}">
      <dsp:nvSpPr>
        <dsp:cNvPr id="0" name=""/>
        <dsp:cNvSpPr/>
      </dsp:nvSpPr>
      <dsp:spPr>
        <a:xfrm>
          <a:off x="2673198" y="1141183"/>
          <a:ext cx="301998" cy="231145"/>
        </a:xfrm>
        <a:prstGeom prst="ellipse">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59C0E-E717-4983-A287-A8D52CD6BE42}">
      <dsp:nvSpPr>
        <dsp:cNvPr id="0" name=""/>
        <dsp:cNvSpPr/>
      </dsp:nvSpPr>
      <dsp:spPr>
        <a:xfrm>
          <a:off x="4" y="0"/>
          <a:ext cx="1872203" cy="822747"/>
        </a:xfrm>
        <a:prstGeom prst="rect">
          <a:avLst/>
        </a:prstGeom>
        <a:solidFill>
          <a:schemeClr val="bg1"/>
        </a:solidFill>
        <a:ln w="28575"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002060"/>
              </a:solidFill>
              <a:latin typeface="Times New Roman" panose="02020603050405020304" pitchFamily="18" charset="0"/>
              <a:cs typeface="Times New Roman" panose="02020603050405020304" pitchFamily="18" charset="0"/>
            </a:rPr>
            <a:t>Monitoring the activities of free economic zones in the field of THE</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4" y="0"/>
        <a:ext cx="1872203" cy="822747"/>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B52E5-DA4C-4FD5-8BAF-B00CF6A91EE9}">
      <dsp:nvSpPr>
        <dsp:cNvPr id="0" name=""/>
        <dsp:cNvSpPr/>
      </dsp:nvSpPr>
      <dsp:spPr>
        <a:xfrm>
          <a:off x="1" y="0"/>
          <a:ext cx="2232245" cy="901182"/>
        </a:xfrm>
        <a:prstGeom prst="rect">
          <a:avLst/>
        </a:prstGeom>
        <a:solidFill>
          <a:schemeClr val="bg1"/>
        </a:solidFill>
        <a:ln w="28575"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rgbClr val="002060"/>
              </a:solidFill>
              <a:latin typeface="Times New Roman" panose="02020603050405020304" pitchFamily="18" charset="0"/>
              <a:cs typeface="Times New Roman" panose="02020603050405020304" pitchFamily="18" charset="0"/>
            </a:rPr>
            <a:t>Determines the criteria and conditions for the implementation of THE</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1" y="0"/>
        <a:ext cx="2232245" cy="901182"/>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D102F-5735-4C4A-8F4D-C47FDCEA051E}">
      <dsp:nvSpPr>
        <dsp:cNvPr id="0" name=""/>
        <dsp:cNvSpPr/>
      </dsp:nvSpPr>
      <dsp:spPr>
        <a:xfrm>
          <a:off x="0" y="139254"/>
          <a:ext cx="3820020" cy="769492"/>
        </a:xfrm>
        <a:prstGeom prst="roundRect">
          <a:avLst/>
        </a:prstGeom>
        <a:solidFill>
          <a:srgbClr val="140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Regulates the validation and recognition of THEs in the Republic of Slovenia</a:t>
          </a:r>
          <a:endParaRPr lang="ru-RU" sz="1400" kern="1200" dirty="0">
            <a:latin typeface="Times New Roman" panose="02020603050405020304" pitchFamily="18" charset="0"/>
            <a:cs typeface="Times New Roman" panose="02020603050405020304" pitchFamily="18" charset="0"/>
          </a:endParaRPr>
        </a:p>
      </dsp:txBody>
      <dsp:txXfrm>
        <a:off x="37564" y="176818"/>
        <a:ext cx="3744892" cy="694364"/>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7B0FC-7830-408A-96F4-E95C4F014C81}">
      <dsp:nvSpPr>
        <dsp:cNvPr id="0" name=""/>
        <dsp:cNvSpPr/>
      </dsp:nvSpPr>
      <dsp:spPr>
        <a:xfrm>
          <a:off x="0" y="0"/>
          <a:ext cx="7469090" cy="922106"/>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baseline="0" dirty="0">
              <a:solidFill>
                <a:srgbClr val="002060"/>
              </a:solidFill>
              <a:latin typeface="Times New Roman" panose="02020603050405020304" pitchFamily="18" charset="0"/>
              <a:cs typeface="Times New Roman" panose="02020603050405020304" pitchFamily="18" charset="0"/>
            </a:rPr>
            <a:t>The Kingdom of Spain: </a:t>
          </a:r>
          <a:r>
            <a:rPr lang="en-US" sz="3200" b="0" kern="1200" baseline="0" dirty="0">
              <a:solidFill>
                <a:srgbClr val="002060"/>
              </a:solidFill>
              <a:latin typeface="Times New Roman" panose="02020603050405020304" pitchFamily="18" charset="0"/>
              <a:cs typeface="Times New Roman" panose="02020603050405020304" pitchFamily="18" charset="0"/>
            </a:rPr>
            <a:t>academic staff evaluation</a:t>
          </a:r>
          <a:endParaRPr lang="ru-RU" sz="3200" b="0" kern="1200" dirty="0">
            <a:solidFill>
              <a:srgbClr val="002060"/>
            </a:solidFill>
            <a:latin typeface="Times New Roman" panose="02020603050405020304" pitchFamily="18" charset="0"/>
            <a:cs typeface="Times New Roman" panose="02020603050405020304" pitchFamily="18" charset="0"/>
          </a:endParaRPr>
        </a:p>
      </dsp:txBody>
      <dsp:txXfrm>
        <a:off x="45014" y="45014"/>
        <a:ext cx="7379062" cy="832078"/>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B803E-56A5-4CB2-8F20-CCD77671F16A}">
      <dsp:nvSpPr>
        <dsp:cNvPr id="0" name=""/>
        <dsp:cNvSpPr/>
      </dsp:nvSpPr>
      <dsp:spPr>
        <a:xfrm>
          <a:off x="982" y="0"/>
          <a:ext cx="1528939" cy="1368152"/>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Academic Staff Evaluation Procedure</a:t>
          </a:r>
          <a:endParaRPr lang="ru-RU" sz="1600" kern="1200" dirty="0">
            <a:latin typeface="Times New Roman" panose="02020603050405020304" pitchFamily="18" charset="0"/>
            <a:cs typeface="Times New Roman" panose="02020603050405020304" pitchFamily="18" charset="0"/>
          </a:endParaRPr>
        </a:p>
      </dsp:txBody>
      <dsp:txXfrm>
        <a:off x="982" y="547260"/>
        <a:ext cx="1528939" cy="547260"/>
      </dsp:txXfrm>
    </dsp:sp>
    <dsp:sp modelId="{6D298E1D-4BA9-4F53-BDFD-0F6BEA51683A}">
      <dsp:nvSpPr>
        <dsp:cNvPr id="0" name=""/>
        <dsp:cNvSpPr/>
      </dsp:nvSpPr>
      <dsp:spPr>
        <a:xfrm>
          <a:off x="508907" y="0"/>
          <a:ext cx="455594" cy="455594"/>
        </a:xfrm>
        <a:prstGeom prst="ellipse">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F0F7DC-69CE-4D40-A8E9-6DF6727572AF}">
      <dsp:nvSpPr>
        <dsp:cNvPr id="0" name=""/>
        <dsp:cNvSpPr/>
      </dsp:nvSpPr>
      <dsp:spPr>
        <a:xfrm>
          <a:off x="1638186" y="0"/>
          <a:ext cx="1528939" cy="1368152"/>
        </a:xfrm>
        <a:prstGeom prst="roundRect">
          <a:avLst>
            <a:gd name="adj" fmla="val 10000"/>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solidFill>
                <a:srgbClr val="002060"/>
              </a:solidFill>
              <a:latin typeface="Times New Roman" panose="02020603050405020304" pitchFamily="18" charset="0"/>
              <a:cs typeface="Times New Roman" panose="02020603050405020304" pitchFamily="18" charset="0"/>
            </a:rPr>
            <a:t>Programme</a:t>
          </a:r>
          <a:r>
            <a:rPr lang="en-US" sz="1600" b="1" kern="1200" dirty="0">
              <a:solidFill>
                <a:srgbClr val="002060"/>
              </a:solidFill>
              <a:latin typeface="Times New Roman" panose="02020603050405020304" pitchFamily="18" charset="0"/>
              <a:cs typeface="Times New Roman" panose="02020603050405020304" pitchFamily="18" charset="0"/>
            </a:rPr>
            <a:t> Evaluation Procedure</a:t>
          </a:r>
          <a:endParaRPr lang="ru-RU" sz="1600" kern="1200" dirty="0">
            <a:solidFill>
              <a:srgbClr val="002060"/>
            </a:solidFill>
            <a:latin typeface="Times New Roman" panose="02020603050405020304" pitchFamily="18" charset="0"/>
            <a:cs typeface="Times New Roman" panose="02020603050405020304" pitchFamily="18" charset="0"/>
          </a:endParaRPr>
        </a:p>
      </dsp:txBody>
      <dsp:txXfrm>
        <a:off x="1638186" y="547260"/>
        <a:ext cx="1528939" cy="547260"/>
      </dsp:txXfrm>
    </dsp:sp>
    <dsp:sp modelId="{C9A1EBFF-1253-4419-AC50-1604C12B5C0D}">
      <dsp:nvSpPr>
        <dsp:cNvPr id="0" name=""/>
        <dsp:cNvSpPr/>
      </dsp:nvSpPr>
      <dsp:spPr>
        <a:xfrm>
          <a:off x="2149110" y="0"/>
          <a:ext cx="455594" cy="455594"/>
        </a:xfrm>
        <a:prstGeom prst="ellipse">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8736868-B2C0-41A6-BE96-13F229396288}">
      <dsp:nvSpPr>
        <dsp:cNvPr id="0" name=""/>
        <dsp:cNvSpPr/>
      </dsp:nvSpPr>
      <dsp:spPr>
        <a:xfrm>
          <a:off x="3151580" y="0"/>
          <a:ext cx="1528939" cy="1368152"/>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Institutional Evaluation Procedure</a:t>
          </a:r>
          <a:endParaRPr lang="ru-RU" sz="1600" kern="1200" dirty="0">
            <a:latin typeface="Times New Roman" panose="02020603050405020304" pitchFamily="18" charset="0"/>
            <a:cs typeface="Times New Roman" panose="02020603050405020304" pitchFamily="18" charset="0"/>
          </a:endParaRPr>
        </a:p>
      </dsp:txBody>
      <dsp:txXfrm>
        <a:off x="3151580" y="547260"/>
        <a:ext cx="1528939" cy="547260"/>
      </dsp:txXfrm>
    </dsp:sp>
    <dsp:sp modelId="{B2FA4BB5-2361-45D1-852C-53C09A5C8E8D}">
      <dsp:nvSpPr>
        <dsp:cNvPr id="0" name=""/>
        <dsp:cNvSpPr/>
      </dsp:nvSpPr>
      <dsp:spPr>
        <a:xfrm>
          <a:off x="3687270" y="82089"/>
          <a:ext cx="455594" cy="455594"/>
        </a:xfrm>
        <a:prstGeom prst="ellipse">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409538-11D8-40B0-B1C6-81B9DC786BC6}">
      <dsp:nvSpPr>
        <dsp:cNvPr id="0" name=""/>
        <dsp:cNvSpPr/>
      </dsp:nvSpPr>
      <dsp:spPr>
        <a:xfrm>
          <a:off x="201344" y="1242847"/>
          <a:ext cx="4191450" cy="125304"/>
        </a:xfrm>
        <a:prstGeom prst="leftRight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50C74-D0BF-402B-8133-80625F3DC567}">
      <dsp:nvSpPr>
        <dsp:cNvPr id="0" name=""/>
        <dsp:cNvSpPr/>
      </dsp:nvSpPr>
      <dsp:spPr>
        <a:xfrm>
          <a:off x="0" y="0"/>
          <a:ext cx="6130279" cy="727472"/>
        </a:xfrm>
        <a:prstGeom prst="roundRect">
          <a:avLst/>
        </a:prstGeom>
        <a:solidFill>
          <a:schemeClr val="accent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002060"/>
              </a:solidFill>
              <a:latin typeface="Times New Roman" panose="02020603050405020304" pitchFamily="18" charset="0"/>
              <a:cs typeface="Times New Roman" panose="02020603050405020304" pitchFamily="18" charset="0"/>
            </a:rPr>
            <a:t>•	expanding the Agency's </a:t>
          </a:r>
          <a:r>
            <a:rPr lang="en-US" sz="2400" b="1" kern="1200" dirty="0">
              <a:solidFill>
                <a:srgbClr val="002060"/>
              </a:solidFill>
              <a:latin typeface="Times New Roman" panose="02020603050405020304" pitchFamily="18" charset="0"/>
              <a:cs typeface="Times New Roman" panose="02020603050405020304" pitchFamily="18" charset="0"/>
            </a:rPr>
            <a:t>international presence</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a:off x="35512" y="35512"/>
        <a:ext cx="6059255" cy="656448"/>
      </dsp:txXfrm>
    </dsp:sp>
    <dsp:sp modelId="{2CEDEBBB-A5CF-4C2F-A18F-1D45C83E918F}">
      <dsp:nvSpPr>
        <dsp:cNvPr id="0" name=""/>
        <dsp:cNvSpPr/>
      </dsp:nvSpPr>
      <dsp:spPr>
        <a:xfrm>
          <a:off x="0" y="741800"/>
          <a:ext cx="6130279" cy="727472"/>
        </a:xfrm>
        <a:prstGeom prst="roundRect">
          <a:avLst/>
        </a:prstGeom>
        <a:solidFill>
          <a:schemeClr val="accent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	strengthening</a:t>
          </a:r>
          <a:r>
            <a:rPr lang="en-US" sz="2000" b="1" kern="1200" dirty="0">
              <a:solidFill>
                <a:srgbClr val="002060"/>
              </a:solidFill>
              <a:latin typeface="Times New Roman" panose="02020603050405020304" pitchFamily="18" charset="0"/>
              <a:cs typeface="Times New Roman" panose="02020603050405020304" pitchFamily="18" charset="0"/>
            </a:rPr>
            <a:t> external communication</a:t>
          </a:r>
          <a:r>
            <a:rPr lang="en-US" sz="2000" kern="1200" dirty="0">
              <a:solidFill>
                <a:srgbClr val="002060"/>
              </a:solidFill>
              <a:latin typeface="Times New Roman" panose="02020603050405020304" pitchFamily="18" charset="0"/>
              <a:cs typeface="Times New Roman" panose="02020603050405020304" pitchFamily="18" charset="0"/>
            </a:rPr>
            <a:t>, coverage of the media and society with objective information in order to build trust</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35512" y="777312"/>
        <a:ext cx="6059255" cy="656448"/>
      </dsp:txXfrm>
    </dsp:sp>
    <dsp:sp modelId="{986CEC47-ADC6-4D4B-9508-2AB5289F1FB9}">
      <dsp:nvSpPr>
        <dsp:cNvPr id="0" name=""/>
        <dsp:cNvSpPr/>
      </dsp:nvSpPr>
      <dsp:spPr>
        <a:xfrm>
          <a:off x="0" y="1483054"/>
          <a:ext cx="6130279" cy="727472"/>
        </a:xfrm>
        <a:prstGeom prst="roundRect">
          <a:avLst/>
        </a:prstGeom>
        <a:solidFill>
          <a:schemeClr val="accent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	improving </a:t>
          </a:r>
          <a:r>
            <a:rPr lang="en-US" sz="2000" b="1" kern="1200" dirty="0">
              <a:solidFill>
                <a:srgbClr val="002060"/>
              </a:solidFill>
              <a:latin typeface="Times New Roman" panose="02020603050405020304" pitchFamily="18" charset="0"/>
              <a:cs typeface="Times New Roman" panose="02020603050405020304" pitchFamily="18" charset="0"/>
            </a:rPr>
            <a:t>internal communication</a:t>
          </a:r>
          <a:r>
            <a:rPr lang="en-US" sz="2000" kern="1200" dirty="0">
              <a:solidFill>
                <a:srgbClr val="002060"/>
              </a:solidFill>
              <a:latin typeface="Times New Roman" panose="02020603050405020304" pitchFamily="18" charset="0"/>
              <a:cs typeface="Times New Roman" panose="02020603050405020304" pitchFamily="18" charset="0"/>
            </a:rPr>
            <a:t>, which provides useful and cross-cutting information for different departments</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35512" y="1518566"/>
        <a:ext cx="6059255" cy="656448"/>
      </dsp:txXfrm>
    </dsp:sp>
    <dsp:sp modelId="{FDCC4AEB-AB5E-410A-A0B4-C3EFBC65C122}">
      <dsp:nvSpPr>
        <dsp:cNvPr id="0" name=""/>
        <dsp:cNvSpPr/>
      </dsp:nvSpPr>
      <dsp:spPr>
        <a:xfrm>
          <a:off x="0" y="2224307"/>
          <a:ext cx="6130279" cy="727472"/>
        </a:xfrm>
        <a:prstGeom prst="roundRect">
          <a:avLst/>
        </a:prstGeom>
        <a:solidFill>
          <a:schemeClr val="accent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	strengthening the ANECA team </a:t>
          </a:r>
          <a:r>
            <a:rPr lang="en-US" sz="2000" b="0" kern="1200" dirty="0">
              <a:solidFill>
                <a:srgbClr val="002060"/>
              </a:solidFill>
              <a:latin typeface="Times New Roman" panose="02020603050405020304" pitchFamily="18" charset="0"/>
              <a:cs typeface="Times New Roman" panose="02020603050405020304" pitchFamily="18" charset="0"/>
            </a:rPr>
            <a:t>by promoting its development, motivation and efficiency</a:t>
          </a:r>
          <a:endParaRPr lang="ru-RU" sz="2000" b="0" kern="1200" dirty="0">
            <a:solidFill>
              <a:srgbClr val="002060"/>
            </a:solidFill>
            <a:latin typeface="Times New Roman" panose="02020603050405020304" pitchFamily="18" charset="0"/>
            <a:cs typeface="Times New Roman" panose="02020603050405020304" pitchFamily="18" charset="0"/>
          </a:endParaRPr>
        </a:p>
      </dsp:txBody>
      <dsp:txXfrm>
        <a:off x="35512" y="2259819"/>
        <a:ext cx="6059255" cy="656448"/>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C89FF-B913-48A6-8DE7-487F1A6E4493}">
      <dsp:nvSpPr>
        <dsp:cNvPr id="0" name=""/>
        <dsp:cNvSpPr/>
      </dsp:nvSpPr>
      <dsp:spPr>
        <a:xfrm>
          <a:off x="0" y="258"/>
          <a:ext cx="5184576" cy="1107478"/>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rgbClr val="002060"/>
              </a:solidFill>
              <a:latin typeface="Times New Roman" panose="02020603050405020304" pitchFamily="18" charset="0"/>
              <a:cs typeface="Times New Roman" panose="02020603050405020304" pitchFamily="18" charset="0"/>
            </a:rPr>
            <a:t>Recruitment program </a:t>
          </a:r>
          <a:r>
            <a:rPr lang="en-US" sz="1800" b="0" kern="1200" dirty="0">
              <a:solidFill>
                <a:srgbClr val="002060"/>
              </a:solidFill>
              <a:latin typeface="Times New Roman" panose="02020603050405020304" pitchFamily="18" charset="0"/>
              <a:cs typeface="Times New Roman" panose="02020603050405020304" pitchFamily="18" charset="0"/>
            </a:rPr>
            <a:t>for mandatory evaluation of academic and scientific activities of applicants for the positions of PhD assistant lecturers, PhD lecturers in public or private universities.</a:t>
          </a:r>
          <a:endParaRPr lang="ru-RU" sz="1800" b="0" kern="1200" dirty="0">
            <a:solidFill>
              <a:srgbClr val="002060"/>
            </a:solidFill>
            <a:latin typeface="Times New Roman" panose="02020603050405020304" pitchFamily="18" charset="0"/>
            <a:cs typeface="Times New Roman" panose="02020603050405020304" pitchFamily="18" charset="0"/>
          </a:endParaRPr>
        </a:p>
      </dsp:txBody>
      <dsp:txXfrm>
        <a:off x="54063" y="54321"/>
        <a:ext cx="5076450" cy="9993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F3FC1-8CF6-410A-9E13-F3E1A3D3AD5B}">
      <dsp:nvSpPr>
        <dsp:cNvPr id="0" name=""/>
        <dsp:cNvSpPr/>
      </dsp:nvSpPr>
      <dsp:spPr>
        <a:xfrm>
          <a:off x="0" y="0"/>
          <a:ext cx="5302325" cy="923294"/>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Program for assessing the </a:t>
          </a:r>
          <a:r>
            <a:rPr lang="en-US" sz="1800" b="1" kern="1200" dirty="0">
              <a:solidFill>
                <a:srgbClr val="002060"/>
              </a:solidFill>
              <a:latin typeface="Times New Roman" panose="02020603050405020304" pitchFamily="18" charset="0"/>
              <a:cs typeface="Times New Roman" panose="02020603050405020304" pitchFamily="18" charset="0"/>
            </a:rPr>
            <a:t>competence and qualities </a:t>
          </a:r>
          <a:r>
            <a:rPr lang="en-US" sz="1800" kern="1200" dirty="0">
              <a:solidFill>
                <a:srgbClr val="002060"/>
              </a:solidFill>
              <a:latin typeface="Times New Roman" panose="02020603050405020304" pitchFamily="18" charset="0"/>
              <a:cs typeface="Times New Roman" panose="02020603050405020304" pitchFamily="18" charset="0"/>
            </a:rPr>
            <a:t>of applicants for the positions of Senior Lecturer, Professor, which belong to the category of civil servants.</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45071" y="45071"/>
        <a:ext cx="5212183" cy="833152"/>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7B22A-8FC4-4765-84A8-D16371A434CD}">
      <dsp:nvSpPr>
        <dsp:cNvPr id="0" name=""/>
        <dsp:cNvSpPr/>
      </dsp:nvSpPr>
      <dsp:spPr>
        <a:xfrm>
          <a:off x="0" y="72009"/>
          <a:ext cx="4752528" cy="265082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 National Research Evaluation Committee (CNEAI) conducts a process to </a:t>
          </a:r>
          <a:r>
            <a:rPr lang="en-US" sz="2000" b="1" kern="1200" dirty="0">
              <a:latin typeface="Times New Roman" panose="02020603050405020304" pitchFamily="18" charset="0"/>
              <a:cs typeface="Times New Roman" panose="02020603050405020304" pitchFamily="18" charset="0"/>
            </a:rPr>
            <a:t>evaluate</a:t>
          </a:r>
          <a:r>
            <a:rPr lang="en-US" sz="2000" kern="1200" dirty="0">
              <a:latin typeface="Times New Roman" panose="02020603050405020304" pitchFamily="18" charset="0"/>
              <a:cs typeface="Times New Roman" panose="02020603050405020304" pitchFamily="18" charset="0"/>
            </a:rPr>
            <a:t> the research activities of university professors and researchers at the Spanish Higher Scientific Council (CSIC) so that they can </a:t>
          </a:r>
          <a:r>
            <a:rPr lang="en-US" sz="2000" b="1" kern="1200" dirty="0">
              <a:latin typeface="Times New Roman" panose="02020603050405020304" pitchFamily="18" charset="0"/>
              <a:cs typeface="Times New Roman" panose="02020603050405020304" pitchFamily="18" charset="0"/>
            </a:rPr>
            <a:t>receive a supplement</a:t>
          </a:r>
          <a:r>
            <a:rPr lang="en-US" sz="2000" kern="1200" dirty="0">
              <a:latin typeface="Times New Roman" panose="02020603050405020304" pitchFamily="18" charset="0"/>
              <a:cs typeface="Times New Roman" panose="02020603050405020304" pitchFamily="18" charset="0"/>
            </a:rPr>
            <a:t> to the wages for productive activities.</a:t>
          </a:r>
          <a:endParaRPr lang="ru-RU" sz="2000" kern="1200" dirty="0">
            <a:latin typeface="Times New Roman" panose="02020603050405020304" pitchFamily="18" charset="0"/>
            <a:cs typeface="Times New Roman" panose="02020603050405020304" pitchFamily="18" charset="0"/>
          </a:endParaRPr>
        </a:p>
      </dsp:txBody>
      <dsp:txXfrm>
        <a:off x="129403" y="201412"/>
        <a:ext cx="4493722" cy="2392020"/>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E75E4-E654-43D2-AF06-2B54834E8F28}">
      <dsp:nvSpPr>
        <dsp:cNvPr id="0" name=""/>
        <dsp:cNvSpPr/>
      </dsp:nvSpPr>
      <dsp:spPr>
        <a:xfrm>
          <a:off x="0" y="16173"/>
          <a:ext cx="7128792" cy="992160"/>
        </a:xfrm>
        <a:prstGeom prst="roundRect">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baseline="0" dirty="0">
              <a:solidFill>
                <a:srgbClr val="002060"/>
              </a:solidFill>
              <a:latin typeface="Times New Roman" panose="02020603050405020304" pitchFamily="18" charset="0"/>
              <a:cs typeface="Times New Roman" panose="02020603050405020304" pitchFamily="18" charset="0"/>
            </a:rPr>
            <a:t>PORTUGAL: </a:t>
          </a:r>
          <a:r>
            <a:rPr lang="en-US" sz="2400" b="0" kern="1200" baseline="0" dirty="0">
              <a:solidFill>
                <a:srgbClr val="002060"/>
              </a:solidFill>
              <a:latin typeface="Times New Roman" panose="02020603050405020304" pitchFamily="18" charset="0"/>
              <a:cs typeface="Times New Roman" panose="02020603050405020304" pitchFamily="18" charset="0"/>
            </a:rPr>
            <a:t>EXPERIENCE OF ACCREDITATION OF CURRENT TRAINING PROGRAMS</a:t>
          </a:r>
          <a:endParaRPr lang="ru-RU" sz="2400" b="0" kern="1200" dirty="0">
            <a:solidFill>
              <a:srgbClr val="002060"/>
            </a:solidFill>
            <a:latin typeface="Times New Roman" panose="02020603050405020304" pitchFamily="18" charset="0"/>
            <a:cs typeface="Times New Roman" panose="02020603050405020304" pitchFamily="18" charset="0"/>
          </a:endParaRPr>
        </a:p>
      </dsp:txBody>
      <dsp:txXfrm>
        <a:off x="48433" y="64606"/>
        <a:ext cx="7031926" cy="895294"/>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E3817-9E3E-4D3B-9811-585B1ACEF03D}">
      <dsp:nvSpPr>
        <dsp:cNvPr id="0" name=""/>
        <dsp:cNvSpPr/>
      </dsp:nvSpPr>
      <dsp:spPr>
        <a:xfrm>
          <a:off x="0" y="72007"/>
          <a:ext cx="63367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97BC1-9C25-4ACE-82E6-A0CE5A405BFC}">
      <dsp:nvSpPr>
        <dsp:cNvPr id="0" name=""/>
        <dsp:cNvSpPr/>
      </dsp:nvSpPr>
      <dsp:spPr>
        <a:xfrm>
          <a:off x="0" y="0"/>
          <a:ext cx="6336703" cy="431626"/>
        </a:xfrm>
        <a:prstGeom prst="rect">
          <a:avLst/>
        </a:prstGeom>
        <a:solidFill>
          <a:schemeClr val="accent6">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Specific evaluation parameters and criteria</a:t>
          </a:r>
          <a:endParaRPr lang="ru-RU" sz="24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0" y="0"/>
        <a:ext cx="6336703" cy="431626"/>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9216-4D8A-4888-B92F-0973D48526A7}">
      <dsp:nvSpPr>
        <dsp:cNvPr id="0" name=""/>
        <dsp:cNvSpPr/>
      </dsp:nvSpPr>
      <dsp:spPr>
        <a:xfrm>
          <a:off x="0" y="15612"/>
          <a:ext cx="9505056" cy="791937"/>
        </a:xfrm>
        <a:prstGeom prst="roundRect">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Focus on processes that are considered critical for quality assurance and on monitoring methodologies to improve the quality of curricula and research programs</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38659" y="54271"/>
        <a:ext cx="9427738" cy="714619"/>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0003B-7B60-4996-9D31-FCE33C189B56}">
      <dsp:nvSpPr>
        <dsp:cNvPr id="0" name=""/>
        <dsp:cNvSpPr/>
      </dsp:nvSpPr>
      <dsp:spPr>
        <a:xfrm flipV="1">
          <a:off x="0" y="724854"/>
          <a:ext cx="3033458" cy="87355"/>
        </a:xfrm>
        <a:prstGeom prst="rect">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F6779-662B-43D6-AA97-4D7E616D2C72}">
      <dsp:nvSpPr>
        <dsp:cNvPr id="0" name=""/>
        <dsp:cNvSpPr/>
      </dsp:nvSpPr>
      <dsp:spPr>
        <a:xfrm>
          <a:off x="648065" y="12279"/>
          <a:ext cx="2121346" cy="80898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60" tIns="0" rIns="80260" bIns="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latin typeface="Times New Roman" panose="02020603050405020304" pitchFamily="18" charset="0"/>
              <a:cs typeface="Times New Roman" panose="02020603050405020304" pitchFamily="18" charset="0"/>
            </a:rPr>
            <a:t>Student-oriented teaching methods and teaching</a:t>
          </a:r>
          <a:endParaRPr lang="ru-RU" sz="1600" kern="1200" dirty="0">
            <a:solidFill>
              <a:schemeClr val="bg1"/>
            </a:solidFill>
            <a:latin typeface="Times New Roman" panose="02020603050405020304" pitchFamily="18" charset="0"/>
            <a:cs typeface="Times New Roman" panose="02020603050405020304" pitchFamily="18" charset="0"/>
          </a:endParaRPr>
        </a:p>
      </dsp:txBody>
      <dsp:txXfrm>
        <a:off x="687556" y="51770"/>
        <a:ext cx="2042364" cy="730005"/>
      </dsp:txXfrm>
    </dsp:sp>
    <dsp:sp modelId="{8593F50D-8CDD-4137-8855-EC5CCE896F80}">
      <dsp:nvSpPr>
        <dsp:cNvPr id="0" name=""/>
        <dsp:cNvSpPr/>
      </dsp:nvSpPr>
      <dsp:spPr>
        <a:xfrm>
          <a:off x="0" y="2423311"/>
          <a:ext cx="3033458" cy="201600"/>
        </a:xfrm>
        <a:prstGeom prst="rect">
          <a:avLst/>
        </a:prstGeom>
        <a:solidFill>
          <a:schemeClr val="accent6">
            <a:lumMod val="7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B7360-2FA5-47A7-A31C-AE0224C17B6D}">
      <dsp:nvSpPr>
        <dsp:cNvPr id="0" name=""/>
        <dsp:cNvSpPr/>
      </dsp:nvSpPr>
      <dsp:spPr>
        <a:xfrm>
          <a:off x="145293" y="864095"/>
          <a:ext cx="2888164" cy="1685981"/>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60" tIns="0" rIns="80260" bIns="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effectLst/>
              <a:latin typeface="Times New Roman" panose="02020603050405020304" pitchFamily="18" charset="0"/>
              <a:cs typeface="Times New Roman" panose="02020603050405020304" pitchFamily="18" charset="0"/>
            </a:rPr>
            <a:t>•</a:t>
          </a:r>
          <a:r>
            <a:rPr lang="ru-RU" sz="1600" kern="1200" dirty="0">
              <a:solidFill>
                <a:srgbClr val="002060"/>
              </a:solidFill>
              <a:effectLst/>
              <a:latin typeface="Times New Roman" panose="02020603050405020304" pitchFamily="18" charset="0"/>
              <a:cs typeface="Times New Roman" panose="02020603050405020304" pitchFamily="18" charset="0"/>
            </a:rPr>
            <a:t> </a:t>
          </a:r>
          <a:r>
            <a:rPr lang="en-US" sz="1600" kern="1200" dirty="0">
              <a:solidFill>
                <a:srgbClr val="002060"/>
              </a:solidFill>
              <a:effectLst/>
              <a:latin typeface="Times New Roman" panose="02020603050405020304" pitchFamily="18" charset="0"/>
              <a:cs typeface="Times New Roman" panose="02020603050405020304" pitchFamily="18" charset="0"/>
            </a:rPr>
            <a:t>2.1. Adequacy of teaching and learning methods.</a:t>
          </a:r>
          <a:endParaRPr lang="ru-RU" sz="1600" kern="1200" dirty="0">
            <a:solidFill>
              <a:srgbClr val="002060"/>
            </a:solidFill>
            <a:effectLst/>
            <a:latin typeface="Times New Roman" panose="02020603050405020304" pitchFamily="18" charset="0"/>
            <a:cs typeface="Times New Roman" panose="02020603050405020304" pitchFamily="18" charset="0"/>
          </a:endParaRPr>
        </a:p>
        <a:p>
          <a:pPr marL="0" lvl="0" indent="0" defTabSz="711200">
            <a:lnSpc>
              <a:spcPct val="90000"/>
            </a:lnSpc>
            <a:spcBef>
              <a:spcPct val="0"/>
            </a:spcBef>
            <a:spcAft>
              <a:spcPct val="35000"/>
            </a:spcAft>
            <a:buNone/>
          </a:pPr>
          <a:r>
            <a:rPr lang="en-US" sz="1600" kern="1200" dirty="0">
              <a:solidFill>
                <a:srgbClr val="002060"/>
              </a:solidFill>
              <a:effectLst/>
              <a:latin typeface="Times New Roman" panose="02020603050405020304" pitchFamily="18" charset="0"/>
              <a:cs typeface="Times New Roman" panose="02020603050405020304" pitchFamily="18" charset="0"/>
            </a:rPr>
            <a:t>•</a:t>
          </a:r>
          <a:r>
            <a:rPr lang="ru-RU" sz="1600" kern="1200" dirty="0">
              <a:solidFill>
                <a:srgbClr val="002060"/>
              </a:solidFill>
              <a:effectLst/>
              <a:latin typeface="Times New Roman" panose="02020603050405020304" pitchFamily="18" charset="0"/>
              <a:cs typeface="Times New Roman" panose="02020603050405020304" pitchFamily="18" charset="0"/>
            </a:rPr>
            <a:t> </a:t>
          </a:r>
          <a:r>
            <a:rPr lang="en-US" sz="1600" kern="1200" dirty="0">
              <a:solidFill>
                <a:srgbClr val="002060"/>
              </a:solidFill>
              <a:effectLst/>
              <a:latin typeface="Times New Roman" panose="02020603050405020304" pitchFamily="18" charset="0"/>
              <a:cs typeface="Times New Roman" panose="02020603050405020304" pitchFamily="18" charset="0"/>
            </a:rPr>
            <a:t>2.2. Adequacy of student workload.</a:t>
          </a:r>
          <a:endParaRPr lang="ru-RU" sz="1600" kern="1200" dirty="0">
            <a:solidFill>
              <a:srgbClr val="002060"/>
            </a:solidFill>
            <a:effectLst/>
            <a:latin typeface="Times New Roman" panose="02020603050405020304" pitchFamily="18" charset="0"/>
            <a:cs typeface="Times New Roman" panose="02020603050405020304" pitchFamily="18" charset="0"/>
          </a:endParaRPr>
        </a:p>
        <a:p>
          <a:pPr marL="0" lvl="0" indent="0" defTabSz="711200">
            <a:lnSpc>
              <a:spcPct val="90000"/>
            </a:lnSpc>
            <a:spcBef>
              <a:spcPct val="0"/>
            </a:spcBef>
            <a:spcAft>
              <a:spcPct val="35000"/>
            </a:spcAft>
            <a:buNone/>
          </a:pPr>
          <a:r>
            <a:rPr lang="en-US" sz="1600" kern="1200" dirty="0">
              <a:solidFill>
                <a:srgbClr val="002060"/>
              </a:solidFill>
              <a:effectLst/>
              <a:latin typeface="Times New Roman" panose="02020603050405020304" pitchFamily="18" charset="0"/>
              <a:cs typeface="Times New Roman" panose="02020603050405020304" pitchFamily="18" charset="0"/>
            </a:rPr>
            <a:t>•</a:t>
          </a:r>
          <a:r>
            <a:rPr lang="ru-RU" sz="1600" kern="1200" dirty="0">
              <a:solidFill>
                <a:srgbClr val="002060"/>
              </a:solidFill>
              <a:effectLst/>
              <a:latin typeface="Times New Roman" panose="02020603050405020304" pitchFamily="18" charset="0"/>
              <a:cs typeface="Times New Roman" panose="02020603050405020304" pitchFamily="18" charset="0"/>
            </a:rPr>
            <a:t> </a:t>
          </a:r>
          <a:r>
            <a:rPr lang="en-US" sz="1600" kern="1200" dirty="0">
              <a:solidFill>
                <a:srgbClr val="002060"/>
              </a:solidFill>
              <a:effectLst/>
              <a:latin typeface="Times New Roman" panose="02020603050405020304" pitchFamily="18" charset="0"/>
              <a:cs typeface="Times New Roman" panose="02020603050405020304" pitchFamily="18" charset="0"/>
            </a:rPr>
            <a:t>2.3. Adequacy of student assessment methods.</a:t>
          </a:r>
          <a:endParaRPr lang="ru-RU" sz="1600" kern="1200" dirty="0">
            <a:solidFill>
              <a:srgbClr val="002060"/>
            </a:solidFill>
            <a:effectLst/>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endParaRPr lang="ru-RU" sz="900" kern="1200" dirty="0">
            <a:solidFill>
              <a:srgbClr val="002060"/>
            </a:solidFill>
            <a:effectLst/>
            <a:latin typeface="Times New Roman" panose="02020603050405020304" pitchFamily="18" charset="0"/>
            <a:cs typeface="Times New Roman" panose="02020603050405020304" pitchFamily="18" charset="0"/>
          </a:endParaRPr>
        </a:p>
      </dsp:txBody>
      <dsp:txXfrm>
        <a:off x="227596" y="946398"/>
        <a:ext cx="2723558" cy="1521375"/>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A1AAC-C10B-41ED-8B42-DAAD3590A93B}">
      <dsp:nvSpPr>
        <dsp:cNvPr id="0" name=""/>
        <dsp:cNvSpPr/>
      </dsp:nvSpPr>
      <dsp:spPr>
        <a:xfrm>
          <a:off x="0" y="404844"/>
          <a:ext cx="3528392" cy="128996"/>
        </a:xfrm>
        <a:prstGeom prst="rect">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70B570-C15A-414A-B11F-EC45267B5580}">
      <dsp:nvSpPr>
        <dsp:cNvPr id="0" name=""/>
        <dsp:cNvSpPr/>
      </dsp:nvSpPr>
      <dsp:spPr>
        <a:xfrm>
          <a:off x="458006" y="0"/>
          <a:ext cx="2901904" cy="596951"/>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55" tIns="0" rIns="93355"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General characteristics of the curriculum</a:t>
          </a:r>
          <a:endParaRPr lang="ru-RU" sz="1600" kern="1200" dirty="0">
            <a:latin typeface="Times New Roman" panose="02020603050405020304" pitchFamily="18" charset="0"/>
            <a:cs typeface="Times New Roman" panose="02020603050405020304" pitchFamily="18" charset="0"/>
          </a:endParaRPr>
        </a:p>
      </dsp:txBody>
      <dsp:txXfrm>
        <a:off x="487147" y="29141"/>
        <a:ext cx="2843622" cy="538669"/>
      </dsp:txXfrm>
    </dsp:sp>
    <dsp:sp modelId="{249457FE-8958-40DE-BEA9-DD56A3D720E0}">
      <dsp:nvSpPr>
        <dsp:cNvPr id="0" name=""/>
        <dsp:cNvSpPr/>
      </dsp:nvSpPr>
      <dsp:spPr>
        <a:xfrm>
          <a:off x="0" y="2238738"/>
          <a:ext cx="3528392" cy="396264"/>
        </a:xfrm>
        <a:prstGeom prst="rect">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DD2FF7-373C-4A8B-BA23-5BB52BD8B86C}">
      <dsp:nvSpPr>
        <dsp:cNvPr id="0" name=""/>
        <dsp:cNvSpPr/>
      </dsp:nvSpPr>
      <dsp:spPr>
        <a:xfrm>
          <a:off x="332867" y="648072"/>
          <a:ext cx="2936132" cy="1845298"/>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55" tIns="0" rIns="93355" bIns="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effectLst/>
              <a:latin typeface="Times New Roman" panose="02020603050405020304" pitchFamily="18" charset="0"/>
              <a:cs typeface="Times New Roman" panose="02020603050405020304" pitchFamily="18" charset="0"/>
            </a:rPr>
            <a:t>1.5. Publication of the curriculum in the Official Journal.</a:t>
          </a:r>
          <a:endParaRPr lang="ru-RU" sz="1600" kern="1200" dirty="0">
            <a:solidFill>
              <a:srgbClr val="002060"/>
            </a:solidFill>
            <a:effectLst/>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n-US" sz="1600" kern="1200" dirty="0">
              <a:solidFill>
                <a:srgbClr val="002060"/>
              </a:solidFill>
              <a:effectLst/>
              <a:latin typeface="Times New Roman" panose="02020603050405020304" pitchFamily="18" charset="0"/>
              <a:cs typeface="Times New Roman" panose="02020603050405020304" pitchFamily="18" charset="0"/>
            </a:rPr>
            <a:t>• 1.6. The main scientific direction of the training program.</a:t>
          </a:r>
          <a:endParaRPr lang="ru-RU" sz="1600" kern="1200" dirty="0">
            <a:solidFill>
              <a:srgbClr val="002060"/>
            </a:solidFill>
            <a:effectLst/>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endParaRPr lang="ru-RU" sz="1600" kern="1200" dirty="0">
            <a:solidFill>
              <a:srgbClr val="002060"/>
            </a:solidFill>
            <a:effectLst/>
            <a:latin typeface="Times New Roman" panose="02020603050405020304" pitchFamily="18" charset="0"/>
            <a:cs typeface="Times New Roman" panose="02020603050405020304" pitchFamily="18" charset="0"/>
          </a:endParaRPr>
        </a:p>
      </dsp:txBody>
      <dsp:txXfrm>
        <a:off x="422947" y="738152"/>
        <a:ext cx="2755972" cy="1665138"/>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4337F-D5B2-47FC-83D3-36865C0FE20A}">
      <dsp:nvSpPr>
        <dsp:cNvPr id="0" name=""/>
        <dsp:cNvSpPr/>
      </dsp:nvSpPr>
      <dsp:spPr>
        <a:xfrm>
          <a:off x="0" y="28571"/>
          <a:ext cx="3183433" cy="617760"/>
        </a:xfrm>
        <a:prstGeom prst="roundRect">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 for the training program for the last 3 years</a:t>
          </a:r>
          <a:endParaRPr lang="ru-RU" sz="16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0157" y="58728"/>
        <a:ext cx="3123119" cy="557446"/>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92F8F-5822-4072-8D8A-793E2E24A4CA}">
      <dsp:nvSpPr>
        <dsp:cNvPr id="0" name=""/>
        <dsp:cNvSpPr/>
      </dsp:nvSpPr>
      <dsp:spPr>
        <a:xfrm>
          <a:off x="0" y="599673"/>
          <a:ext cx="3312368" cy="10563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7077" tIns="395732" rIns="257077"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a:solidFill>
                <a:srgbClr val="002060"/>
              </a:solidFill>
              <a:latin typeface="Times New Roman" panose="02020603050405020304" pitchFamily="18" charset="0"/>
              <a:cs typeface="Times New Roman" panose="02020603050405020304" pitchFamily="18" charset="0"/>
            </a:rPr>
            <a:t> </a:t>
          </a:r>
          <a:r>
            <a:rPr lang="en-US" sz="1800" kern="1200" dirty="0">
              <a:solidFill>
                <a:srgbClr val="002060"/>
              </a:solidFill>
              <a:latin typeface="Times New Roman" panose="02020603050405020304" pitchFamily="18" charset="0"/>
              <a:cs typeface="Times New Roman" panose="02020603050405020304" pitchFamily="18" charset="0"/>
            </a:rPr>
            <a:t>6.1. Academic success.</a:t>
          </a:r>
          <a:endParaRPr lang="ru-RU"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kern="1200" dirty="0">
              <a:solidFill>
                <a:srgbClr val="002060"/>
              </a:solidFill>
              <a:latin typeface="Times New Roman" panose="02020603050405020304" pitchFamily="18" charset="0"/>
              <a:cs typeface="Times New Roman" panose="02020603050405020304" pitchFamily="18" charset="0"/>
            </a:rPr>
            <a:t> </a:t>
          </a:r>
          <a:r>
            <a:rPr lang="en-US" sz="1800" kern="1200" dirty="0">
              <a:solidFill>
                <a:srgbClr val="002060"/>
              </a:solidFill>
              <a:latin typeface="Times New Roman" panose="02020603050405020304" pitchFamily="18" charset="0"/>
              <a:cs typeface="Times New Roman" panose="02020603050405020304" pitchFamily="18" charset="0"/>
            </a:rPr>
            <a:t>6.2. Employment.</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0" y="599673"/>
        <a:ext cx="3312368" cy="1056349"/>
      </dsp:txXfrm>
    </dsp:sp>
    <dsp:sp modelId="{12965980-5B32-4CF7-94D8-398F2B501CF4}">
      <dsp:nvSpPr>
        <dsp:cNvPr id="0" name=""/>
        <dsp:cNvSpPr/>
      </dsp:nvSpPr>
      <dsp:spPr>
        <a:xfrm>
          <a:off x="92012" y="0"/>
          <a:ext cx="2499318" cy="667403"/>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40" tIns="0" rIns="87640" bIns="0"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endParaRPr lang="ru-RU"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24592" y="32580"/>
        <a:ext cx="2434158" cy="602243"/>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6611A-5B51-4069-A149-CD0248E76439}">
      <dsp:nvSpPr>
        <dsp:cNvPr id="0" name=""/>
        <dsp:cNvSpPr/>
      </dsp:nvSpPr>
      <dsp:spPr>
        <a:xfrm>
          <a:off x="0" y="406016"/>
          <a:ext cx="3672408" cy="160904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020" tIns="136298" rIns="285020"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a:solidFill>
                <a:srgbClr val="002060"/>
              </a:solidFill>
              <a:latin typeface="Times New Roman" panose="02020603050405020304" pitchFamily="18" charset="0"/>
              <a:cs typeface="Times New Roman" panose="02020603050405020304" pitchFamily="18" charset="0"/>
            </a:rPr>
            <a:t> </a:t>
          </a:r>
          <a:r>
            <a:rPr lang="en-US" sz="1800" kern="1200" dirty="0">
              <a:solidFill>
                <a:srgbClr val="002060"/>
              </a:solidFill>
              <a:latin typeface="Times New Roman" panose="02020603050405020304" pitchFamily="18" charset="0"/>
              <a:cs typeface="Times New Roman" panose="02020603050405020304" pitchFamily="18" charset="0"/>
            </a:rPr>
            <a:t>8.1. Mobility of students and teachers.</a:t>
          </a:r>
          <a:endParaRPr lang="ru-RU" sz="1800" kern="1200" dirty="0">
            <a:solidFill>
              <a:srgbClr val="002060"/>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kern="1200" dirty="0">
              <a:solidFill>
                <a:srgbClr val="002060"/>
              </a:solidFill>
              <a:latin typeface="Times New Roman" panose="02020603050405020304" pitchFamily="18" charset="0"/>
              <a:cs typeface="Times New Roman" panose="02020603050405020304" pitchFamily="18" charset="0"/>
            </a:rPr>
            <a:t> </a:t>
          </a:r>
          <a:r>
            <a:rPr lang="en-US" sz="1800" kern="1200" dirty="0">
              <a:solidFill>
                <a:srgbClr val="002060"/>
              </a:solidFill>
              <a:latin typeface="Times New Roman" panose="02020603050405020304" pitchFamily="18" charset="0"/>
              <a:cs typeface="Times New Roman" panose="02020603050405020304" pitchFamily="18" charset="0"/>
            </a:rPr>
            <a:t>8.2. International students study.</a:t>
          </a:r>
          <a:endParaRPr lang="ru-RU" sz="1800" kern="1200" dirty="0">
            <a:solidFill>
              <a:srgbClr val="002060"/>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kern="1200" dirty="0">
              <a:solidFill>
                <a:srgbClr val="002060"/>
              </a:solidFill>
              <a:latin typeface="Times New Roman" panose="02020603050405020304" pitchFamily="18" charset="0"/>
              <a:cs typeface="Times New Roman" panose="02020603050405020304" pitchFamily="18" charset="0"/>
            </a:rPr>
            <a:t> </a:t>
          </a:r>
          <a:r>
            <a:rPr lang="en-US" sz="1800" kern="1200" dirty="0">
              <a:solidFill>
                <a:srgbClr val="002060"/>
              </a:solidFill>
              <a:latin typeface="Times New Roman" panose="02020603050405020304" pitchFamily="18" charset="0"/>
              <a:cs typeface="Times New Roman" panose="02020603050405020304" pitchFamily="18" charset="0"/>
            </a:rPr>
            <a:t>8.3. Participation in international networks.</a:t>
          </a:r>
          <a:endParaRPr lang="ru-RU" sz="1800" kern="1200" dirty="0">
            <a:solidFill>
              <a:srgbClr val="002060"/>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0" y="406016"/>
        <a:ext cx="3672408" cy="1609043"/>
      </dsp:txXfrm>
    </dsp:sp>
    <dsp:sp modelId="{DDD5764A-E78B-4BD1-8171-49EDE3743FDF}">
      <dsp:nvSpPr>
        <dsp:cNvPr id="0" name=""/>
        <dsp:cNvSpPr/>
      </dsp:nvSpPr>
      <dsp:spPr>
        <a:xfrm>
          <a:off x="170644" y="0"/>
          <a:ext cx="2761430" cy="46374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66" tIns="0" rIns="97166"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a:t>
          </a:r>
          <a:r>
            <a:rPr lang="ru-RU" sz="1600" kern="1200" dirty="0">
              <a:latin typeface="Times New Roman" panose="02020603050405020304" pitchFamily="18" charset="0"/>
              <a:cs typeface="Times New Roman" panose="02020603050405020304" pitchFamily="18" charset="0"/>
            </a:rPr>
            <a:t> </a:t>
          </a:r>
          <a:r>
            <a:rPr lang="en-US" sz="1600" kern="1200" dirty="0">
              <a:latin typeface="Times New Roman" panose="02020603050405020304" pitchFamily="18" charset="0"/>
              <a:cs typeface="Times New Roman" panose="02020603050405020304" pitchFamily="18" charset="0"/>
            </a:rPr>
            <a:t>Internationalization.</a:t>
          </a:r>
          <a:endParaRPr lang="ru-RU" sz="1600" kern="1200" dirty="0">
            <a:latin typeface="Times New Roman" panose="02020603050405020304" pitchFamily="18" charset="0"/>
            <a:cs typeface="Times New Roman" panose="02020603050405020304" pitchFamily="18" charset="0"/>
          </a:endParaRPr>
        </a:p>
      </dsp:txBody>
      <dsp:txXfrm>
        <a:off x="193282" y="22638"/>
        <a:ext cx="2716154" cy="4184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bList2#5">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3d2#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1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1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1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1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1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2#1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2#1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2#2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3F85205-7E34-4778-ABE2-A22D8A04FDD5}" type="datetime1">
              <a:rPr lang="ru-RU" smtClean="0"/>
              <a:pPr rtl="0"/>
              <a:t>17.10.2020</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ru-RU" smtClean="0"/>
              <a:pPr rtl="0"/>
              <a:t>‹#›</a:t>
            </a:fld>
            <a:endParaRPr lang="ru-RU"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3198F8CD-B17C-4AF3-9358-8F83F41B51C4}" type="datetime1">
              <a:rPr lang="ru-RU" smtClean="0"/>
              <a:pPr rtl="0"/>
              <a:t>17.10.2020</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ru-RU" smtClean="0"/>
              <a:pPr rtl="0"/>
              <a:t>‹#›</a:t>
            </a:fld>
            <a:endParaRPr lang="ru-RU"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9C971FF-EF28-4195-A575-329446EFAA55}" type="slidenum">
              <a:rPr lang="ru-RU" smtClean="0"/>
              <a:pPr rtl="0"/>
              <a:t>1</a:t>
            </a:fld>
            <a:endParaRPr lang="ru-RU" dirty="0"/>
          </a:p>
        </p:txBody>
      </p:sp>
    </p:spTree>
    <p:extLst>
      <p:ext uri="{BB962C8B-B14F-4D97-AF65-F5344CB8AC3E}">
        <p14:creationId xmlns:p14="http://schemas.microsoft.com/office/powerpoint/2010/main" val="389243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Вставьте карту своей страны.</a:t>
            </a:r>
          </a:p>
          <a:p>
            <a:pPr rtl="0"/>
            <a:endParaRPr lang="ru-RU" dirty="0"/>
          </a:p>
        </p:txBody>
      </p:sp>
      <p:sp>
        <p:nvSpPr>
          <p:cNvPr id="4" name="Номер слайда 3"/>
          <p:cNvSpPr>
            <a:spLocks noGrp="1"/>
          </p:cNvSpPr>
          <p:nvPr>
            <p:ph type="sldNum" sz="quarter" idx="10"/>
          </p:nvPr>
        </p:nvSpPr>
        <p:spPr/>
        <p:txBody>
          <a:bodyPr rtlCol="0"/>
          <a:lstStyle/>
          <a:p>
            <a:pPr rtl="0"/>
            <a:fld id="{69C971FF-EF28-4195-A575-329446EFAA55}" type="slidenum">
              <a:rPr lang="ru-RU" smtClean="0"/>
              <a:pPr rtl="0"/>
              <a:t>6</a:t>
            </a:fld>
            <a:endParaRPr lang="ru-RU" dirty="0"/>
          </a:p>
        </p:txBody>
      </p:sp>
    </p:spTree>
    <p:extLst>
      <p:ext uri="{BB962C8B-B14F-4D97-AF65-F5344CB8AC3E}">
        <p14:creationId xmlns:p14="http://schemas.microsoft.com/office/powerpoint/2010/main" val="240152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Вставьте изображение какого-либо географического объекта вашей страны.</a:t>
            </a:r>
          </a:p>
          <a:p>
            <a:pPr rtl="0"/>
            <a:endParaRPr lang="ru-RU" dirty="0"/>
          </a:p>
        </p:txBody>
      </p:sp>
      <p:sp>
        <p:nvSpPr>
          <p:cNvPr id="4" name="Номер слайда 3"/>
          <p:cNvSpPr>
            <a:spLocks noGrp="1"/>
          </p:cNvSpPr>
          <p:nvPr>
            <p:ph type="sldNum" sz="quarter" idx="10"/>
          </p:nvPr>
        </p:nvSpPr>
        <p:spPr/>
        <p:txBody>
          <a:bodyPr rtlCol="0"/>
          <a:lstStyle/>
          <a:p>
            <a:pPr rtl="0"/>
            <a:fld id="{69C971FF-EF28-4195-A575-329446EFAA55}" type="slidenum">
              <a:rPr lang="ru-RU" smtClean="0"/>
              <a:pPr rtl="0"/>
              <a:t>12</a:t>
            </a:fld>
            <a:endParaRPr lang="ru-RU" dirty="0"/>
          </a:p>
        </p:txBody>
      </p:sp>
    </p:spTree>
    <p:extLst>
      <p:ext uri="{BB962C8B-B14F-4D97-AF65-F5344CB8AC3E}">
        <p14:creationId xmlns:p14="http://schemas.microsoft.com/office/powerpoint/2010/main" val="55279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Вставьте изображение времени года в вашей стране.</a:t>
            </a:r>
          </a:p>
          <a:p>
            <a:pPr rtl="0"/>
            <a:endParaRPr lang="ru-RU" dirty="0"/>
          </a:p>
        </p:txBody>
      </p:sp>
      <p:sp>
        <p:nvSpPr>
          <p:cNvPr id="4" name="Номер слайда 3"/>
          <p:cNvSpPr>
            <a:spLocks noGrp="1"/>
          </p:cNvSpPr>
          <p:nvPr>
            <p:ph type="sldNum" sz="quarter" idx="10"/>
          </p:nvPr>
        </p:nvSpPr>
        <p:spPr/>
        <p:txBody>
          <a:bodyPr rtlCol="0"/>
          <a:lstStyle/>
          <a:p>
            <a:pPr rtl="0"/>
            <a:fld id="{69C971FF-EF28-4195-A575-329446EFAA55}" type="slidenum">
              <a:rPr lang="ru-RU" smtClean="0"/>
              <a:pPr rtl="0"/>
              <a:t>14</a:t>
            </a:fld>
            <a:endParaRPr lang="ru-RU" dirty="0"/>
          </a:p>
        </p:txBody>
      </p:sp>
    </p:spTree>
    <p:extLst>
      <p:ext uri="{BB962C8B-B14F-4D97-AF65-F5344CB8AC3E}">
        <p14:creationId xmlns:p14="http://schemas.microsoft.com/office/powerpoint/2010/main" val="312989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Вставьте изображение животного или растения в вашей стране.</a:t>
            </a:r>
          </a:p>
          <a:p>
            <a:pPr rtl="0"/>
            <a:endParaRPr lang="ru-RU" dirty="0"/>
          </a:p>
        </p:txBody>
      </p:sp>
      <p:sp>
        <p:nvSpPr>
          <p:cNvPr id="4" name="Номер слайда 3"/>
          <p:cNvSpPr>
            <a:spLocks noGrp="1"/>
          </p:cNvSpPr>
          <p:nvPr>
            <p:ph type="sldNum" sz="quarter" idx="10"/>
          </p:nvPr>
        </p:nvSpPr>
        <p:spPr/>
        <p:txBody>
          <a:bodyPr rtlCol="0"/>
          <a:lstStyle/>
          <a:p>
            <a:pPr rtl="0"/>
            <a:fld id="{69C971FF-EF28-4195-A575-329446EFAA55}" type="slidenum">
              <a:rPr lang="ru-RU" smtClean="0"/>
              <a:pPr rtl="0"/>
              <a:t>15</a:t>
            </a:fld>
            <a:endParaRPr lang="ru-RU" dirty="0"/>
          </a:p>
        </p:txBody>
      </p:sp>
    </p:spTree>
    <p:extLst>
      <p:ext uri="{BB962C8B-B14F-4D97-AF65-F5344CB8AC3E}">
        <p14:creationId xmlns:p14="http://schemas.microsoft.com/office/powerpoint/2010/main" val="389014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Вставьте изображение интересного для туристов места в вашей стране.</a:t>
            </a:r>
          </a:p>
        </p:txBody>
      </p:sp>
      <p:sp>
        <p:nvSpPr>
          <p:cNvPr id="4" name="Номер слайда 3"/>
          <p:cNvSpPr>
            <a:spLocks noGrp="1"/>
          </p:cNvSpPr>
          <p:nvPr>
            <p:ph type="sldNum" sz="quarter" idx="10"/>
          </p:nvPr>
        </p:nvSpPr>
        <p:spPr/>
        <p:txBody>
          <a:bodyPr rtlCol="0"/>
          <a:lstStyle/>
          <a:p>
            <a:pPr rtl="0"/>
            <a:fld id="{69C971FF-EF28-4195-A575-329446EFAA55}" type="slidenum">
              <a:rPr lang="ru-RU" smtClean="0"/>
              <a:pPr rtl="0"/>
              <a:t>18</a:t>
            </a:fld>
            <a:endParaRPr lang="ru-RU" dirty="0"/>
          </a:p>
        </p:txBody>
      </p:sp>
    </p:spTree>
    <p:extLst>
      <p:ext uri="{BB962C8B-B14F-4D97-AF65-F5344CB8AC3E}">
        <p14:creationId xmlns:p14="http://schemas.microsoft.com/office/powerpoint/2010/main" val="396976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 name="Полилиния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ru-RU" dirty="0">
              <a:solidFill>
                <a:schemeClr val="lt1"/>
              </a:solidFill>
            </a:endParaRPr>
          </a:p>
        </p:txBody>
      </p:sp>
      <p:sp>
        <p:nvSpPr>
          <p:cNvPr id="2" name="Заголовок 1"/>
          <p:cNvSpPr>
            <a:spLocks noGrp="1"/>
          </p:cNvSpPr>
          <p:nvPr>
            <p:ph type="ctrTitle"/>
          </p:nvPr>
        </p:nvSpPr>
        <p:spPr>
          <a:xfrm>
            <a:off x="1217613" y="1828799"/>
            <a:ext cx="9753600" cy="3048001"/>
          </a:xfrm>
        </p:spPr>
        <p:txBody>
          <a:bodyPr rtlCol="0">
            <a:normAutofit/>
          </a:bodyPr>
          <a:lstStyle>
            <a:lvl1pPr>
              <a:defRPr sz="440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a:t>Образец подзаголовка</a:t>
            </a:r>
            <a:endParaRPr lang="ru-RU" dirty="0"/>
          </a:p>
        </p:txBody>
      </p:sp>
      <p:sp>
        <p:nvSpPr>
          <p:cNvPr id="5" name="Нижний колонтитул 4"/>
          <p:cNvSpPr>
            <a:spLocks noGrp="1"/>
          </p:cNvSpPr>
          <p:nvPr>
            <p:ph type="ftr" sz="quarter" idx="11"/>
          </p:nvPr>
        </p:nvSpPr>
        <p:spPr/>
        <p:txBody>
          <a:bodyPr rtlCol="0"/>
          <a:lstStyle/>
          <a:p>
            <a:pPr rtl="0"/>
            <a:r>
              <a:rPr lang="ru-RU" dirty="0"/>
              <a:t>Добавить нижний колонтитул</a:t>
            </a:r>
          </a:p>
        </p:txBody>
      </p:sp>
      <p:sp>
        <p:nvSpPr>
          <p:cNvPr id="4" name="Дата 3"/>
          <p:cNvSpPr>
            <a:spLocks noGrp="1"/>
          </p:cNvSpPr>
          <p:nvPr>
            <p:ph type="dt" sz="half" idx="10"/>
          </p:nvPr>
        </p:nvSpPr>
        <p:spPr/>
        <p:txBody>
          <a:bodyPr rtlCol="0"/>
          <a:lstStyle/>
          <a:p>
            <a:pPr rtl="0"/>
            <a:fld id="{9328AA04-41EC-4F85-905F-667C160D7FF6}" type="datetime1">
              <a:rPr lang="ru-RU" smtClean="0"/>
              <a:pPr rtl="0"/>
              <a:t>17.10.2020</a:t>
            </a:fld>
            <a:endParaRPr lang="ru-RU" dirty="0"/>
          </a:p>
        </p:txBody>
      </p:sp>
      <p:sp>
        <p:nvSpPr>
          <p:cNvPr id="7" name="Номер слайда 6"/>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lvl5pPr>
              <a:defRPr/>
            </a:lvl5pPr>
            <a:lvl6pPr>
              <a:defRPr/>
            </a:lvl6pPr>
            <a:lvl7pPr>
              <a:defRPr baseline="0"/>
            </a:lvl7pPr>
            <a:lvl8pPr>
              <a:defRPr baseline="0"/>
            </a:lvl8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p:cNvSpPr>
            <a:spLocks noGrp="1"/>
          </p:cNvSpPr>
          <p:nvPr>
            <p:ph type="ftr" sz="quarter" idx="11"/>
          </p:nvPr>
        </p:nvSpPr>
        <p:spPr/>
        <p:txBody>
          <a:bodyPr rtlCol="0"/>
          <a:lstStyle/>
          <a:p>
            <a:pPr rtl="0"/>
            <a:r>
              <a:rPr lang="ru-RU" dirty="0"/>
              <a:t>Добавить нижний колонтитул</a:t>
            </a:r>
          </a:p>
        </p:txBody>
      </p:sp>
      <p:sp>
        <p:nvSpPr>
          <p:cNvPr id="4" name="Дата 3"/>
          <p:cNvSpPr>
            <a:spLocks noGrp="1"/>
          </p:cNvSpPr>
          <p:nvPr>
            <p:ph type="dt" sz="half" idx="10"/>
          </p:nvPr>
        </p:nvSpPr>
        <p:spPr/>
        <p:txBody>
          <a:bodyPr rtlCol="0"/>
          <a:lstStyle/>
          <a:p>
            <a:pPr rtl="0"/>
            <a:fld id="{CC98E4C3-AD28-4616-8CF5-0FE7933A3213}" type="datetime1">
              <a:rPr lang="ru-RU" smtClean="0"/>
              <a:pPr rtl="0"/>
              <a:t>17.10.2020</a:t>
            </a:fld>
            <a:endParaRPr lang="ru-RU" dirty="0"/>
          </a:p>
        </p:txBody>
      </p:sp>
      <p:sp>
        <p:nvSpPr>
          <p:cNvPr id="6" name="Номер слайда 5"/>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6898" y="685800"/>
            <a:ext cx="2134315" cy="5486400"/>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p:cNvSpPr>
            <a:spLocks noGrp="1"/>
          </p:cNvSpPr>
          <p:nvPr>
            <p:ph type="ftr" sz="quarter" idx="11"/>
          </p:nvPr>
        </p:nvSpPr>
        <p:spPr/>
        <p:txBody>
          <a:bodyPr rtlCol="0"/>
          <a:lstStyle/>
          <a:p>
            <a:pPr rtl="0"/>
            <a:r>
              <a:rPr lang="ru-RU" dirty="0"/>
              <a:t>Добавить нижний колонтитул</a:t>
            </a:r>
          </a:p>
        </p:txBody>
      </p:sp>
      <p:sp>
        <p:nvSpPr>
          <p:cNvPr id="4" name="Дата 3"/>
          <p:cNvSpPr>
            <a:spLocks noGrp="1"/>
          </p:cNvSpPr>
          <p:nvPr>
            <p:ph type="dt" sz="half" idx="10"/>
          </p:nvPr>
        </p:nvSpPr>
        <p:spPr/>
        <p:txBody>
          <a:bodyPr rtlCol="0"/>
          <a:lstStyle/>
          <a:p>
            <a:pPr rtl="0"/>
            <a:fld id="{D8724D15-8572-42F0-ACF2-90043F48B512}" type="datetime1">
              <a:rPr lang="ru-RU" smtClean="0"/>
              <a:pPr rtl="0"/>
              <a:t>17.10.2020</a:t>
            </a:fld>
            <a:endParaRPr lang="ru-RU" dirty="0"/>
          </a:p>
        </p:txBody>
      </p:sp>
      <p:sp>
        <p:nvSpPr>
          <p:cNvPr id="6" name="Номер слайда 5"/>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p:cNvSpPr>
            <a:spLocks noGrp="1"/>
          </p:cNvSpPr>
          <p:nvPr>
            <p:ph type="ftr" sz="quarter" idx="11"/>
          </p:nvPr>
        </p:nvSpPr>
        <p:spPr/>
        <p:txBody>
          <a:bodyPr rtlCol="0"/>
          <a:lstStyle/>
          <a:p>
            <a:pPr rtl="0"/>
            <a:r>
              <a:rPr lang="ru-RU" dirty="0"/>
              <a:t>Добавить нижний колонтитул</a:t>
            </a:r>
          </a:p>
        </p:txBody>
      </p:sp>
      <p:sp>
        <p:nvSpPr>
          <p:cNvPr id="4" name="Дата 3"/>
          <p:cNvSpPr>
            <a:spLocks noGrp="1"/>
          </p:cNvSpPr>
          <p:nvPr>
            <p:ph type="dt" sz="half" idx="10"/>
          </p:nvPr>
        </p:nvSpPr>
        <p:spPr/>
        <p:txBody>
          <a:bodyPr rtlCol="0"/>
          <a:lstStyle/>
          <a:p>
            <a:pPr rtl="0"/>
            <a:fld id="{63BCB13C-C763-418B-A695-5A6B336362B7}" type="datetime1">
              <a:rPr lang="ru-RU" smtClean="0"/>
              <a:pPr rtl="0"/>
              <a:t>17.10.2020</a:t>
            </a:fld>
            <a:endParaRPr lang="ru-RU" dirty="0"/>
          </a:p>
        </p:txBody>
      </p:sp>
      <p:sp>
        <p:nvSpPr>
          <p:cNvPr id="6" name="Номер слайда 5"/>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ru-RU"/>
              <a:t>Образец заголовка</a:t>
            </a:r>
            <a:endParaRPr lang="ru-RU" dirty="0"/>
          </a:p>
        </p:txBody>
      </p:sp>
      <p:sp>
        <p:nvSpPr>
          <p:cNvPr id="3" name="Текст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5" name="Нижний колонтитул 4"/>
          <p:cNvSpPr>
            <a:spLocks noGrp="1"/>
          </p:cNvSpPr>
          <p:nvPr>
            <p:ph type="ftr" sz="quarter" idx="11"/>
          </p:nvPr>
        </p:nvSpPr>
        <p:spPr/>
        <p:txBody>
          <a:bodyPr rtlCol="0"/>
          <a:lstStyle/>
          <a:p>
            <a:pPr rtl="0"/>
            <a:r>
              <a:rPr lang="ru-RU" dirty="0"/>
              <a:t>Добавить нижний колонтитул</a:t>
            </a:r>
          </a:p>
        </p:txBody>
      </p:sp>
      <p:sp>
        <p:nvSpPr>
          <p:cNvPr id="4" name="Дата 3"/>
          <p:cNvSpPr>
            <a:spLocks noGrp="1"/>
          </p:cNvSpPr>
          <p:nvPr>
            <p:ph type="dt" sz="half" idx="10"/>
          </p:nvPr>
        </p:nvSpPr>
        <p:spPr/>
        <p:txBody>
          <a:bodyPr rtlCol="0"/>
          <a:lstStyle/>
          <a:p>
            <a:pPr rtl="0"/>
            <a:fld id="{3E17DA4E-00AF-4A26-A323-3ED62BDC277A}" type="datetime1">
              <a:rPr lang="ru-RU" smtClean="0"/>
              <a:pPr rtl="0"/>
              <a:t>17.10.2020</a:t>
            </a:fld>
            <a:endParaRPr lang="ru-RU" dirty="0"/>
          </a:p>
        </p:txBody>
      </p:sp>
      <p:sp>
        <p:nvSpPr>
          <p:cNvPr id="6" name="Номер слайда 5"/>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6" name="Нижний колонтитул 5"/>
          <p:cNvSpPr>
            <a:spLocks noGrp="1"/>
          </p:cNvSpPr>
          <p:nvPr>
            <p:ph type="ftr" sz="quarter" idx="11"/>
          </p:nvPr>
        </p:nvSpPr>
        <p:spPr/>
        <p:txBody>
          <a:bodyPr rtlCol="0"/>
          <a:lstStyle/>
          <a:p>
            <a:pPr rtl="0"/>
            <a:r>
              <a:rPr lang="ru-RU" dirty="0"/>
              <a:t>Добавить нижний колонтитул</a:t>
            </a:r>
          </a:p>
        </p:txBody>
      </p:sp>
      <p:sp>
        <p:nvSpPr>
          <p:cNvPr id="5" name="Дата 4"/>
          <p:cNvSpPr>
            <a:spLocks noGrp="1"/>
          </p:cNvSpPr>
          <p:nvPr>
            <p:ph type="dt" sz="half" idx="10"/>
          </p:nvPr>
        </p:nvSpPr>
        <p:spPr/>
        <p:txBody>
          <a:bodyPr rtlCol="0"/>
          <a:lstStyle/>
          <a:p>
            <a:pPr rtl="0"/>
            <a:fld id="{BC7895CA-77B8-4F2A-A2DA-23B0440130FB}" type="datetime1">
              <a:rPr lang="ru-RU" smtClean="0"/>
              <a:pPr rtl="0"/>
              <a:t>17.10.2020</a:t>
            </a:fld>
            <a:endParaRPr lang="ru-RU" dirty="0"/>
          </a:p>
        </p:txBody>
      </p:sp>
      <p:sp>
        <p:nvSpPr>
          <p:cNvPr id="7" name="Номер слайда 6"/>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274638"/>
            <a:ext cx="9753600" cy="1325562"/>
          </a:xfrm>
        </p:spPr>
        <p:txBody>
          <a:bodyPr rtlCol="0"/>
          <a:lstStyle>
            <a:lvl1pPr>
              <a:defRPr/>
            </a:lvl1pPr>
          </a:lstStyle>
          <a:p>
            <a:pPr rtl="0"/>
            <a:r>
              <a:rPr lang="ru-RU"/>
              <a:t>Образец заголовка</a:t>
            </a:r>
            <a:endParaRPr lang="ru-RU" dirty="0"/>
          </a:p>
        </p:txBody>
      </p:sp>
      <p:sp>
        <p:nvSpPr>
          <p:cNvPr id="3" name="Текст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8" name="Нижний колонтитул 7"/>
          <p:cNvSpPr>
            <a:spLocks noGrp="1"/>
          </p:cNvSpPr>
          <p:nvPr>
            <p:ph type="ftr" sz="quarter" idx="11"/>
          </p:nvPr>
        </p:nvSpPr>
        <p:spPr/>
        <p:txBody>
          <a:bodyPr rtlCol="0"/>
          <a:lstStyle/>
          <a:p>
            <a:pPr rtl="0"/>
            <a:r>
              <a:rPr lang="ru-RU" dirty="0"/>
              <a:t>Добавить нижний колонтитул</a:t>
            </a:r>
          </a:p>
        </p:txBody>
      </p:sp>
      <p:sp>
        <p:nvSpPr>
          <p:cNvPr id="7" name="Дата 6"/>
          <p:cNvSpPr>
            <a:spLocks noGrp="1"/>
          </p:cNvSpPr>
          <p:nvPr>
            <p:ph type="dt" sz="half" idx="10"/>
          </p:nvPr>
        </p:nvSpPr>
        <p:spPr/>
        <p:txBody>
          <a:bodyPr rtlCol="0"/>
          <a:lstStyle/>
          <a:p>
            <a:pPr rtl="0"/>
            <a:fld id="{07D73378-74C0-4D03-8BE4-B322A2CE425B}" type="datetime1">
              <a:rPr lang="ru-RU" smtClean="0"/>
              <a:pPr rtl="0"/>
              <a:t>17.10.2020</a:t>
            </a:fld>
            <a:endParaRPr lang="ru-RU" dirty="0"/>
          </a:p>
        </p:txBody>
      </p:sp>
      <p:sp>
        <p:nvSpPr>
          <p:cNvPr id="9" name="Номер слайда 8"/>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4" name="Нижний колонтитул 3"/>
          <p:cNvSpPr>
            <a:spLocks noGrp="1"/>
          </p:cNvSpPr>
          <p:nvPr>
            <p:ph type="ftr" sz="quarter" idx="11"/>
          </p:nvPr>
        </p:nvSpPr>
        <p:spPr/>
        <p:txBody>
          <a:bodyPr rtlCol="0"/>
          <a:lstStyle/>
          <a:p>
            <a:pPr rtl="0"/>
            <a:r>
              <a:rPr lang="ru-RU" dirty="0"/>
              <a:t>Добавить нижний колонтитул</a:t>
            </a:r>
          </a:p>
        </p:txBody>
      </p:sp>
      <p:sp>
        <p:nvSpPr>
          <p:cNvPr id="3" name="Дата 2"/>
          <p:cNvSpPr>
            <a:spLocks noGrp="1"/>
          </p:cNvSpPr>
          <p:nvPr>
            <p:ph type="dt" sz="half" idx="10"/>
          </p:nvPr>
        </p:nvSpPr>
        <p:spPr/>
        <p:txBody>
          <a:bodyPr rtlCol="0"/>
          <a:lstStyle/>
          <a:p>
            <a:pPr rtl="0"/>
            <a:fld id="{CA8E081F-A649-4E94-B0E2-2C6E9AFD47D3}" type="datetime1">
              <a:rPr lang="ru-RU" smtClean="0"/>
              <a:pPr rtl="0"/>
              <a:t>17.10.2020</a:t>
            </a:fld>
            <a:endParaRPr lang="ru-RU" dirty="0"/>
          </a:p>
        </p:txBody>
      </p:sp>
      <p:sp>
        <p:nvSpPr>
          <p:cNvPr id="5" name="Номер слайда 4"/>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r>
              <a:rPr lang="ru-RU" dirty="0"/>
              <a:t>Добавить нижний колонтитул</a:t>
            </a:r>
          </a:p>
        </p:txBody>
      </p:sp>
      <p:sp>
        <p:nvSpPr>
          <p:cNvPr id="2" name="Дата 1"/>
          <p:cNvSpPr>
            <a:spLocks noGrp="1"/>
          </p:cNvSpPr>
          <p:nvPr>
            <p:ph type="dt" sz="half" idx="10"/>
          </p:nvPr>
        </p:nvSpPr>
        <p:spPr/>
        <p:txBody>
          <a:bodyPr rtlCol="0"/>
          <a:lstStyle/>
          <a:p>
            <a:pPr rtl="0"/>
            <a:fld id="{21C29CD3-F0EB-406F-8C34-68085E2C2794}" type="datetime1">
              <a:rPr lang="ru-RU" smtClean="0"/>
              <a:pPr rtl="0"/>
              <a:t>17.10.2020</a:t>
            </a:fld>
            <a:endParaRPr lang="ru-RU" dirty="0"/>
          </a:p>
        </p:txBody>
      </p:sp>
      <p:sp>
        <p:nvSpPr>
          <p:cNvPr id="4" name="Номер слайда 3"/>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solidFill>
          <a:schemeClr val="bg1"/>
        </a:solidFill>
        <a:effectLst/>
      </p:bgPr>
    </p:bg>
    <p:spTree>
      <p:nvGrpSpPr>
        <p:cNvPr id="1" name=""/>
        <p:cNvGrpSpPr/>
        <p:nvPr/>
      </p:nvGrpSpPr>
      <p:grpSpPr>
        <a:xfrm>
          <a:off x="0" y="0"/>
          <a:ext cx="0" cy="0"/>
          <a:chOff x="0" y="0"/>
          <a:chExt cx="0" cy="0"/>
        </a:xfrm>
      </p:grpSpPr>
      <p:sp>
        <p:nvSpPr>
          <p:cNvPr id="8" name="Прямоуголь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dirty="0"/>
          </a:p>
        </p:txBody>
      </p:sp>
      <p:sp>
        <p:nvSpPr>
          <p:cNvPr id="2" name="Заголовок 1"/>
          <p:cNvSpPr>
            <a:spLocks noGrp="1"/>
          </p:cNvSpPr>
          <p:nvPr>
            <p:ph type="title"/>
          </p:nvPr>
        </p:nvSpPr>
        <p:spPr>
          <a:xfrm>
            <a:off x="684213" y="685800"/>
            <a:ext cx="3886200" cy="4038600"/>
          </a:xfrm>
        </p:spPr>
        <p:txBody>
          <a:bodyPr rtlCol="0" anchor="b">
            <a:noAutofit/>
          </a:bodyPr>
          <a:lstStyle>
            <a:lvl1pPr algn="l">
              <a:defRPr sz="4000" b="0"/>
            </a:lvl1pPr>
          </a:lstStyle>
          <a:p>
            <a:pPr rtl="0"/>
            <a:r>
              <a:rPr lang="ru-RU"/>
              <a:t>Образец заголовка</a:t>
            </a:r>
            <a:endParaRPr lang="ru-RU" dirty="0"/>
          </a:p>
        </p:txBody>
      </p:sp>
      <p:sp>
        <p:nvSpPr>
          <p:cNvPr id="3" name="Объект 2"/>
          <p:cNvSpPr>
            <a:spLocks noGrp="1"/>
          </p:cNvSpPr>
          <p:nvPr>
            <p:ph idx="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pPr rtl="0"/>
            <a:r>
              <a:rPr lang="ru-RU" dirty="0"/>
              <a:t>Добавить нижний колонтитул</a:t>
            </a:r>
          </a:p>
        </p:txBody>
      </p:sp>
      <p:sp>
        <p:nvSpPr>
          <p:cNvPr id="5" name="Дата 4"/>
          <p:cNvSpPr>
            <a:spLocks noGrp="1"/>
          </p:cNvSpPr>
          <p:nvPr>
            <p:ph type="dt" sz="half" idx="10"/>
          </p:nvPr>
        </p:nvSpPr>
        <p:spPr/>
        <p:txBody>
          <a:bodyPr rtlCol="0"/>
          <a:lstStyle/>
          <a:p>
            <a:pPr rtl="0"/>
            <a:fld id="{3303F970-1E89-4A89-85C7-BE63500F0BA6}" type="datetime1">
              <a:rPr lang="ru-RU" smtClean="0"/>
              <a:pPr rtl="0"/>
              <a:t>17.10.2020</a:t>
            </a:fld>
            <a:endParaRPr lang="ru-RU" dirty="0"/>
          </a:p>
        </p:txBody>
      </p:sp>
      <p:sp>
        <p:nvSpPr>
          <p:cNvPr id="7" name="Номер слайда 6"/>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bg1"/>
        </a:solidFill>
        <a:effectLst/>
      </p:bgPr>
    </p:bg>
    <p:spTree>
      <p:nvGrpSpPr>
        <p:cNvPr id="1" name=""/>
        <p:cNvGrpSpPr/>
        <p:nvPr/>
      </p:nvGrpSpPr>
      <p:grpSpPr>
        <a:xfrm>
          <a:off x="0" y="0"/>
          <a:ext cx="0" cy="0"/>
          <a:chOff x="0" y="0"/>
          <a:chExt cx="0" cy="0"/>
        </a:xfrm>
      </p:grpSpPr>
      <p:sp>
        <p:nvSpPr>
          <p:cNvPr id="8" name="Прямоуголь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dirty="0"/>
          </a:p>
        </p:txBody>
      </p:sp>
      <p:sp>
        <p:nvSpPr>
          <p:cNvPr id="2" name="Заголовок 1"/>
          <p:cNvSpPr>
            <a:spLocks noGrp="1"/>
          </p:cNvSpPr>
          <p:nvPr>
            <p:ph type="title"/>
          </p:nvPr>
        </p:nvSpPr>
        <p:spPr>
          <a:xfrm>
            <a:off x="684213" y="685800"/>
            <a:ext cx="3886200" cy="4038600"/>
          </a:xfrm>
        </p:spPr>
        <p:txBody>
          <a:bodyPr rtlCol="0" anchor="b">
            <a:noAutofit/>
          </a:bodyPr>
          <a:lstStyle>
            <a:lvl1pPr algn="l">
              <a:defRPr sz="4000" b="0"/>
            </a:lvl1pPr>
          </a:lstStyle>
          <a:p>
            <a:pPr rtl="0"/>
            <a:r>
              <a:rPr lang="ru-RU"/>
              <a:t>Образец заголовка</a:t>
            </a:r>
            <a:endParaRPr lang="ru-RU"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ru-RU" dirty="0"/>
          </a:p>
        </p:txBody>
      </p:sp>
      <p:sp>
        <p:nvSpPr>
          <p:cNvPr id="4" name="Текст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pPr rtl="0"/>
            <a:r>
              <a:rPr lang="ru-RU" dirty="0"/>
              <a:t>Добавить нижний колонтитул</a:t>
            </a:r>
          </a:p>
        </p:txBody>
      </p:sp>
      <p:sp>
        <p:nvSpPr>
          <p:cNvPr id="5" name="Дата 4"/>
          <p:cNvSpPr>
            <a:spLocks noGrp="1"/>
          </p:cNvSpPr>
          <p:nvPr>
            <p:ph type="dt" sz="half" idx="10"/>
          </p:nvPr>
        </p:nvSpPr>
        <p:spPr/>
        <p:txBody>
          <a:bodyPr rtlCol="0"/>
          <a:lstStyle/>
          <a:p>
            <a:pPr rtl="0"/>
            <a:fld id="{868CCEB4-17EE-417C-AC95-85DE58BA6520}" type="datetime1">
              <a:rPr lang="ru-RU" smtClean="0"/>
              <a:pPr rtl="0"/>
              <a:t>17.10.2020</a:t>
            </a:fld>
            <a:endParaRPr lang="ru-RU" dirty="0"/>
          </a:p>
        </p:txBody>
      </p:sp>
      <p:sp>
        <p:nvSpPr>
          <p:cNvPr id="7" name="Номер слайда 6"/>
          <p:cNvSpPr>
            <a:spLocks noGrp="1"/>
          </p:cNvSpPr>
          <p:nvPr>
            <p:ph type="sldNum" sz="quarter" idx="12"/>
          </p:nvPr>
        </p:nvSpPr>
        <p:spPr/>
        <p:txBody>
          <a:bodyPr rtlCol="0"/>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Прямоугольник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ru-RU" sz="2400" dirty="0"/>
          </a:p>
        </p:txBody>
      </p:sp>
      <p:sp>
        <p:nvSpPr>
          <p:cNvPr id="2" name="Заголовок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ru-RU" dirty="0"/>
              <a:t>Образец заголовка</a:t>
            </a:r>
          </a:p>
        </p:txBody>
      </p:sp>
      <p:sp>
        <p:nvSpPr>
          <p:cNvPr id="3" name="Текст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Нижний колонтитул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ru-RU" dirty="0"/>
              <a:t>Добавить нижний колонтитул</a:t>
            </a:r>
          </a:p>
        </p:txBody>
      </p:sp>
      <p:sp>
        <p:nvSpPr>
          <p:cNvPr id="4" name="Дата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093AE256-EDBE-4252-8C26-AB55F062A09C}" type="datetime1">
              <a:rPr lang="ru-RU" smtClean="0"/>
              <a:pPr rtl="0"/>
              <a:t>17.10.2020</a:t>
            </a:fld>
            <a:endParaRPr lang="ru-RU" dirty="0"/>
          </a:p>
        </p:txBody>
      </p:sp>
      <p:sp>
        <p:nvSpPr>
          <p:cNvPr id="6" name="Номер слайда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ru-RU" smtClean="0"/>
              <a:pPr rtl="0"/>
              <a:t>‹#›</a:t>
            </a:fld>
            <a:endParaRPr lang="ru-RU"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gif"/><Relationship Id="rId13" Type="http://schemas.openxmlformats.org/officeDocument/2006/relationships/image" Target="../media/image6.gi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gif"/><Relationship Id="rId2" Type="http://schemas.openxmlformats.org/officeDocument/2006/relationships/notesSlide" Target="../notesSlides/notesSlide1.xml"/><Relationship Id="rId16"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gif"/><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image" Target="../media/image3.gif"/><Relationship Id="rId4" Type="http://schemas.openxmlformats.org/officeDocument/2006/relationships/diagramLayout" Target="../diagrams/layout1.xml"/><Relationship Id="rId9" Type="http://schemas.openxmlformats.org/officeDocument/2006/relationships/image" Target="../media/image2.gif"/><Relationship Id="rId14" Type="http://schemas.openxmlformats.org/officeDocument/2006/relationships/image" Target="../media/image7.gif"/></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8.png"/><Relationship Id="rId3" Type="http://schemas.openxmlformats.org/officeDocument/2006/relationships/diagramLayout" Target="../diagrams/layout53.xml"/><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diagramData" Target="../diagrams/data53.xml"/><Relationship Id="rId1" Type="http://schemas.openxmlformats.org/officeDocument/2006/relationships/slideLayout" Target="../slideLayouts/slideLayout6.xml"/><Relationship Id="rId6" Type="http://schemas.microsoft.com/office/2007/relationships/diagramDrawing" Target="../diagrams/drawing53.xml"/><Relationship Id="rId11" Type="http://schemas.openxmlformats.org/officeDocument/2006/relationships/image" Target="../media/image37.jpeg"/><Relationship Id="rId5" Type="http://schemas.openxmlformats.org/officeDocument/2006/relationships/diagramColors" Target="../diagrams/colors53.xml"/><Relationship Id="rId10" Type="http://schemas.openxmlformats.org/officeDocument/2006/relationships/image" Target="../media/image36.jpeg"/><Relationship Id="rId4" Type="http://schemas.openxmlformats.org/officeDocument/2006/relationships/diagramQuickStyle" Target="../diagrams/quickStyle53.xml"/><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5.xml"/><Relationship Id="rId13" Type="http://schemas.openxmlformats.org/officeDocument/2006/relationships/diagramLayout" Target="../diagrams/layout56.xml"/><Relationship Id="rId18" Type="http://schemas.openxmlformats.org/officeDocument/2006/relationships/diagramLayout" Target="../diagrams/layout57.xml"/><Relationship Id="rId3" Type="http://schemas.openxmlformats.org/officeDocument/2006/relationships/diagramLayout" Target="../diagrams/layout54.xml"/><Relationship Id="rId21" Type="http://schemas.microsoft.com/office/2007/relationships/diagramDrawing" Target="../diagrams/drawing57.xml"/><Relationship Id="rId7" Type="http://schemas.openxmlformats.org/officeDocument/2006/relationships/diagramData" Target="../diagrams/data55.xml"/><Relationship Id="rId12" Type="http://schemas.openxmlformats.org/officeDocument/2006/relationships/diagramData" Target="../diagrams/data56.xml"/><Relationship Id="rId17" Type="http://schemas.openxmlformats.org/officeDocument/2006/relationships/diagramData" Target="../diagrams/data57.xml"/><Relationship Id="rId2" Type="http://schemas.openxmlformats.org/officeDocument/2006/relationships/diagramData" Target="../diagrams/data54.xml"/><Relationship Id="rId16" Type="http://schemas.microsoft.com/office/2007/relationships/diagramDrawing" Target="../diagrams/drawing56.xml"/><Relationship Id="rId20" Type="http://schemas.openxmlformats.org/officeDocument/2006/relationships/diagramColors" Target="../diagrams/colors57.xml"/><Relationship Id="rId1" Type="http://schemas.openxmlformats.org/officeDocument/2006/relationships/slideLayout" Target="../slideLayouts/slideLayout3.xml"/><Relationship Id="rId6" Type="http://schemas.microsoft.com/office/2007/relationships/diagramDrawing" Target="../diagrams/drawing54.xml"/><Relationship Id="rId11" Type="http://schemas.microsoft.com/office/2007/relationships/diagramDrawing" Target="../diagrams/drawing55.xml"/><Relationship Id="rId5" Type="http://schemas.openxmlformats.org/officeDocument/2006/relationships/diagramColors" Target="../diagrams/colors54.xml"/><Relationship Id="rId15" Type="http://schemas.openxmlformats.org/officeDocument/2006/relationships/diagramColors" Target="../diagrams/colors56.xml"/><Relationship Id="rId10" Type="http://schemas.openxmlformats.org/officeDocument/2006/relationships/diagramColors" Target="../diagrams/colors55.xml"/><Relationship Id="rId19" Type="http://schemas.openxmlformats.org/officeDocument/2006/relationships/diagramQuickStyle" Target="../diagrams/quickStyle57.xml"/><Relationship Id="rId4" Type="http://schemas.openxmlformats.org/officeDocument/2006/relationships/diagramQuickStyle" Target="../diagrams/quickStyle54.xml"/><Relationship Id="rId9" Type="http://schemas.openxmlformats.org/officeDocument/2006/relationships/diagramQuickStyle" Target="../diagrams/quickStyle55.xml"/><Relationship Id="rId14" Type="http://schemas.openxmlformats.org/officeDocument/2006/relationships/diagramQuickStyle" Target="../diagrams/quickStyle56.xml"/><Relationship Id="rId22"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9.xml"/><Relationship Id="rId13" Type="http://schemas.openxmlformats.org/officeDocument/2006/relationships/diagramData" Target="../diagrams/data60.xml"/><Relationship Id="rId18" Type="http://schemas.openxmlformats.org/officeDocument/2006/relationships/image" Target="../media/image40.jpeg"/><Relationship Id="rId26" Type="http://schemas.openxmlformats.org/officeDocument/2006/relationships/diagramQuickStyle" Target="../diagrams/quickStyle62.xml"/><Relationship Id="rId3" Type="http://schemas.openxmlformats.org/officeDocument/2006/relationships/diagramData" Target="../diagrams/data58.xml"/><Relationship Id="rId21" Type="http://schemas.openxmlformats.org/officeDocument/2006/relationships/diagramQuickStyle" Target="../diagrams/quickStyle61.xml"/><Relationship Id="rId7" Type="http://schemas.microsoft.com/office/2007/relationships/diagramDrawing" Target="../diagrams/drawing58.xml"/><Relationship Id="rId12" Type="http://schemas.microsoft.com/office/2007/relationships/diagramDrawing" Target="../diagrams/drawing59.xml"/><Relationship Id="rId17" Type="http://schemas.microsoft.com/office/2007/relationships/diagramDrawing" Target="../diagrams/drawing60.xml"/><Relationship Id="rId25" Type="http://schemas.openxmlformats.org/officeDocument/2006/relationships/diagramLayout" Target="../diagrams/layout62.xml"/><Relationship Id="rId2" Type="http://schemas.openxmlformats.org/officeDocument/2006/relationships/notesSlide" Target="../notesSlides/notesSlide3.xml"/><Relationship Id="rId16" Type="http://schemas.openxmlformats.org/officeDocument/2006/relationships/diagramColors" Target="../diagrams/colors60.xml"/><Relationship Id="rId20" Type="http://schemas.openxmlformats.org/officeDocument/2006/relationships/diagramLayout" Target="../diagrams/layout61.xml"/><Relationship Id="rId29" Type="http://schemas.openxmlformats.org/officeDocument/2006/relationships/image" Target="../media/image5.gif"/><Relationship Id="rId1" Type="http://schemas.openxmlformats.org/officeDocument/2006/relationships/slideLayout" Target="../slideLayouts/slideLayout4.xml"/><Relationship Id="rId6" Type="http://schemas.openxmlformats.org/officeDocument/2006/relationships/diagramColors" Target="../diagrams/colors58.xml"/><Relationship Id="rId11" Type="http://schemas.openxmlformats.org/officeDocument/2006/relationships/diagramColors" Target="../diagrams/colors59.xml"/><Relationship Id="rId24" Type="http://schemas.openxmlformats.org/officeDocument/2006/relationships/diagramData" Target="../diagrams/data62.xml"/><Relationship Id="rId5" Type="http://schemas.openxmlformats.org/officeDocument/2006/relationships/diagramQuickStyle" Target="../diagrams/quickStyle58.xml"/><Relationship Id="rId15" Type="http://schemas.openxmlformats.org/officeDocument/2006/relationships/diagramQuickStyle" Target="../diagrams/quickStyle60.xml"/><Relationship Id="rId23" Type="http://schemas.microsoft.com/office/2007/relationships/diagramDrawing" Target="../diagrams/drawing61.xml"/><Relationship Id="rId28" Type="http://schemas.microsoft.com/office/2007/relationships/diagramDrawing" Target="../diagrams/drawing62.xml"/><Relationship Id="rId10" Type="http://schemas.openxmlformats.org/officeDocument/2006/relationships/diagramQuickStyle" Target="../diagrams/quickStyle59.xml"/><Relationship Id="rId19" Type="http://schemas.openxmlformats.org/officeDocument/2006/relationships/diagramData" Target="../diagrams/data61.xml"/><Relationship Id="rId4" Type="http://schemas.openxmlformats.org/officeDocument/2006/relationships/diagramLayout" Target="../diagrams/layout58.xml"/><Relationship Id="rId9" Type="http://schemas.openxmlformats.org/officeDocument/2006/relationships/diagramLayout" Target="../diagrams/layout59.xml"/><Relationship Id="rId14" Type="http://schemas.openxmlformats.org/officeDocument/2006/relationships/diagramLayout" Target="../diagrams/layout60.xml"/><Relationship Id="rId22" Type="http://schemas.openxmlformats.org/officeDocument/2006/relationships/diagramColors" Target="../diagrams/colors61.xml"/><Relationship Id="rId27" Type="http://schemas.openxmlformats.org/officeDocument/2006/relationships/diagramColors" Target="../diagrams/colors62.xml"/><Relationship Id="rId30"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4.xml"/><Relationship Id="rId13" Type="http://schemas.openxmlformats.org/officeDocument/2006/relationships/diagramData" Target="../diagrams/data65.xml"/><Relationship Id="rId18" Type="http://schemas.openxmlformats.org/officeDocument/2006/relationships/diagramData" Target="../diagrams/data66.xml"/><Relationship Id="rId26" Type="http://schemas.openxmlformats.org/officeDocument/2006/relationships/diagramColors" Target="../diagrams/colors67.xml"/><Relationship Id="rId3" Type="http://schemas.openxmlformats.org/officeDocument/2006/relationships/diagramLayout" Target="../diagrams/layout63.xml"/><Relationship Id="rId21" Type="http://schemas.openxmlformats.org/officeDocument/2006/relationships/diagramColors" Target="../diagrams/colors66.xml"/><Relationship Id="rId7" Type="http://schemas.openxmlformats.org/officeDocument/2006/relationships/image" Target="../media/image41.jpeg"/><Relationship Id="rId12" Type="http://schemas.microsoft.com/office/2007/relationships/diagramDrawing" Target="../diagrams/drawing64.xml"/><Relationship Id="rId17" Type="http://schemas.microsoft.com/office/2007/relationships/diagramDrawing" Target="../diagrams/drawing65.xml"/><Relationship Id="rId25" Type="http://schemas.openxmlformats.org/officeDocument/2006/relationships/diagramQuickStyle" Target="../diagrams/quickStyle67.xml"/><Relationship Id="rId2" Type="http://schemas.openxmlformats.org/officeDocument/2006/relationships/diagramData" Target="../diagrams/data63.xml"/><Relationship Id="rId16" Type="http://schemas.openxmlformats.org/officeDocument/2006/relationships/diagramColors" Target="../diagrams/colors65.xml"/><Relationship Id="rId20" Type="http://schemas.openxmlformats.org/officeDocument/2006/relationships/diagramQuickStyle" Target="../diagrams/quickStyle66.xml"/><Relationship Id="rId29" Type="http://schemas.openxmlformats.org/officeDocument/2006/relationships/image" Target="../media/image7.gif"/><Relationship Id="rId1" Type="http://schemas.openxmlformats.org/officeDocument/2006/relationships/slideLayout" Target="../slideLayouts/slideLayout4.xml"/><Relationship Id="rId6" Type="http://schemas.microsoft.com/office/2007/relationships/diagramDrawing" Target="../diagrams/drawing63.xml"/><Relationship Id="rId11" Type="http://schemas.openxmlformats.org/officeDocument/2006/relationships/diagramColors" Target="../diagrams/colors64.xml"/><Relationship Id="rId24" Type="http://schemas.openxmlformats.org/officeDocument/2006/relationships/diagramLayout" Target="../diagrams/layout67.xml"/><Relationship Id="rId5" Type="http://schemas.openxmlformats.org/officeDocument/2006/relationships/diagramColors" Target="../diagrams/colors63.xml"/><Relationship Id="rId15" Type="http://schemas.openxmlformats.org/officeDocument/2006/relationships/diagramQuickStyle" Target="../diagrams/quickStyle65.xml"/><Relationship Id="rId23" Type="http://schemas.openxmlformats.org/officeDocument/2006/relationships/diagramData" Target="../diagrams/data67.xml"/><Relationship Id="rId28" Type="http://schemas.openxmlformats.org/officeDocument/2006/relationships/image" Target="../media/image42.png"/><Relationship Id="rId10" Type="http://schemas.openxmlformats.org/officeDocument/2006/relationships/diagramQuickStyle" Target="../diagrams/quickStyle64.xml"/><Relationship Id="rId19" Type="http://schemas.openxmlformats.org/officeDocument/2006/relationships/diagramLayout" Target="../diagrams/layout66.xml"/><Relationship Id="rId4" Type="http://schemas.openxmlformats.org/officeDocument/2006/relationships/diagramQuickStyle" Target="../diagrams/quickStyle63.xml"/><Relationship Id="rId9" Type="http://schemas.openxmlformats.org/officeDocument/2006/relationships/diagramLayout" Target="../diagrams/layout64.xml"/><Relationship Id="rId14" Type="http://schemas.openxmlformats.org/officeDocument/2006/relationships/diagramLayout" Target="../diagrams/layout65.xml"/><Relationship Id="rId22" Type="http://schemas.microsoft.com/office/2007/relationships/diagramDrawing" Target="../diagrams/drawing66.xml"/><Relationship Id="rId27" Type="http://schemas.microsoft.com/office/2007/relationships/diagramDrawing" Target="../diagrams/drawing67.xml"/></Relationships>
</file>

<file path=ppt/slides/_rels/slide14.xml.rels><?xml version="1.0" encoding="UTF-8" standalone="yes"?>
<Relationships xmlns="http://schemas.openxmlformats.org/package/2006/relationships"><Relationship Id="rId13" Type="http://schemas.openxmlformats.org/officeDocument/2006/relationships/image" Target="../media/image43.png"/><Relationship Id="rId18" Type="http://schemas.microsoft.com/office/2007/relationships/diagramDrawing" Target="../diagrams/drawing70.xml"/><Relationship Id="rId26" Type="http://schemas.openxmlformats.org/officeDocument/2006/relationships/diagramQuickStyle" Target="../diagrams/quickStyle72.xml"/><Relationship Id="rId3" Type="http://schemas.openxmlformats.org/officeDocument/2006/relationships/diagramData" Target="../diagrams/data68.xml"/><Relationship Id="rId21" Type="http://schemas.openxmlformats.org/officeDocument/2006/relationships/diagramQuickStyle" Target="../diagrams/quickStyle71.xml"/><Relationship Id="rId34" Type="http://schemas.openxmlformats.org/officeDocument/2006/relationships/image" Target="../media/image6.gif"/><Relationship Id="rId7" Type="http://schemas.microsoft.com/office/2007/relationships/diagramDrawing" Target="../diagrams/drawing68.xml"/><Relationship Id="rId12" Type="http://schemas.microsoft.com/office/2007/relationships/diagramDrawing" Target="../diagrams/drawing69.xml"/><Relationship Id="rId17" Type="http://schemas.openxmlformats.org/officeDocument/2006/relationships/diagramColors" Target="../diagrams/colors70.xml"/><Relationship Id="rId25" Type="http://schemas.openxmlformats.org/officeDocument/2006/relationships/diagramLayout" Target="../diagrams/layout72.xml"/><Relationship Id="rId33" Type="http://schemas.microsoft.com/office/2007/relationships/diagramDrawing" Target="../diagrams/drawing73.xml"/><Relationship Id="rId2" Type="http://schemas.openxmlformats.org/officeDocument/2006/relationships/notesSlide" Target="../notesSlides/notesSlide4.xml"/><Relationship Id="rId16" Type="http://schemas.openxmlformats.org/officeDocument/2006/relationships/diagramQuickStyle" Target="../diagrams/quickStyle70.xml"/><Relationship Id="rId20" Type="http://schemas.openxmlformats.org/officeDocument/2006/relationships/diagramLayout" Target="../diagrams/layout71.xml"/><Relationship Id="rId29" Type="http://schemas.openxmlformats.org/officeDocument/2006/relationships/diagramData" Target="../diagrams/data73.xml"/><Relationship Id="rId1" Type="http://schemas.openxmlformats.org/officeDocument/2006/relationships/slideLayout" Target="../slideLayouts/slideLayout4.xml"/><Relationship Id="rId6" Type="http://schemas.openxmlformats.org/officeDocument/2006/relationships/diagramColors" Target="../diagrams/colors68.xml"/><Relationship Id="rId11" Type="http://schemas.openxmlformats.org/officeDocument/2006/relationships/diagramColors" Target="../diagrams/colors69.xml"/><Relationship Id="rId24" Type="http://schemas.openxmlformats.org/officeDocument/2006/relationships/diagramData" Target="../diagrams/data72.xml"/><Relationship Id="rId32" Type="http://schemas.openxmlformats.org/officeDocument/2006/relationships/diagramColors" Target="../diagrams/colors73.xml"/><Relationship Id="rId5" Type="http://schemas.openxmlformats.org/officeDocument/2006/relationships/diagramQuickStyle" Target="../diagrams/quickStyle68.xml"/><Relationship Id="rId15" Type="http://schemas.openxmlformats.org/officeDocument/2006/relationships/diagramLayout" Target="../diagrams/layout70.xml"/><Relationship Id="rId23" Type="http://schemas.microsoft.com/office/2007/relationships/diagramDrawing" Target="../diagrams/drawing71.xml"/><Relationship Id="rId28" Type="http://schemas.microsoft.com/office/2007/relationships/diagramDrawing" Target="../diagrams/drawing72.xml"/><Relationship Id="rId10" Type="http://schemas.openxmlformats.org/officeDocument/2006/relationships/diagramQuickStyle" Target="../diagrams/quickStyle69.xml"/><Relationship Id="rId19" Type="http://schemas.openxmlformats.org/officeDocument/2006/relationships/diagramData" Target="../diagrams/data71.xml"/><Relationship Id="rId31" Type="http://schemas.openxmlformats.org/officeDocument/2006/relationships/diagramQuickStyle" Target="../diagrams/quickStyle73.xml"/><Relationship Id="rId4" Type="http://schemas.openxmlformats.org/officeDocument/2006/relationships/diagramLayout" Target="../diagrams/layout68.xml"/><Relationship Id="rId9" Type="http://schemas.openxmlformats.org/officeDocument/2006/relationships/diagramLayout" Target="../diagrams/layout69.xml"/><Relationship Id="rId14" Type="http://schemas.openxmlformats.org/officeDocument/2006/relationships/diagramData" Target="../diagrams/data70.xml"/><Relationship Id="rId22" Type="http://schemas.openxmlformats.org/officeDocument/2006/relationships/diagramColors" Target="../diagrams/colors71.xml"/><Relationship Id="rId27" Type="http://schemas.openxmlformats.org/officeDocument/2006/relationships/diagramColors" Target="../diagrams/colors72.xml"/><Relationship Id="rId30" Type="http://schemas.openxmlformats.org/officeDocument/2006/relationships/diagramLayout" Target="../diagrams/layout73.xml"/><Relationship Id="rId35" Type="http://schemas.openxmlformats.org/officeDocument/2006/relationships/image" Target="../media/image8.png"/><Relationship Id="rId8" Type="http://schemas.openxmlformats.org/officeDocument/2006/relationships/diagramData" Target="../diagrams/data69.xml"/></Relationships>
</file>

<file path=ppt/slides/_rels/slide15.xml.rels><?xml version="1.0" encoding="UTF-8" standalone="yes"?>
<Relationships xmlns="http://schemas.openxmlformats.org/package/2006/relationships"><Relationship Id="rId26" Type="http://schemas.openxmlformats.org/officeDocument/2006/relationships/diagramLayout" Target="../diagrams/layout78.xml"/><Relationship Id="rId21" Type="http://schemas.openxmlformats.org/officeDocument/2006/relationships/diagramLayout" Target="../diagrams/layout77.xml"/><Relationship Id="rId34" Type="http://schemas.microsoft.com/office/2007/relationships/diagramDrawing" Target="../diagrams/drawing79.xml"/><Relationship Id="rId42" Type="http://schemas.openxmlformats.org/officeDocument/2006/relationships/diagramQuickStyle" Target="../diagrams/quickStyle81.xml"/><Relationship Id="rId47" Type="http://schemas.openxmlformats.org/officeDocument/2006/relationships/diagramQuickStyle" Target="../diagrams/quickStyle82.xml"/><Relationship Id="rId50" Type="http://schemas.openxmlformats.org/officeDocument/2006/relationships/diagramData" Target="../diagrams/data83.xml"/><Relationship Id="rId55" Type="http://schemas.openxmlformats.org/officeDocument/2006/relationships/diagramData" Target="../diagrams/data84.xml"/><Relationship Id="rId63" Type="http://schemas.openxmlformats.org/officeDocument/2006/relationships/diagramColors" Target="../diagrams/colors85.xml"/><Relationship Id="rId7" Type="http://schemas.openxmlformats.org/officeDocument/2006/relationships/diagramColors" Target="../diagrams/colors74.xml"/><Relationship Id="rId2" Type="http://schemas.openxmlformats.org/officeDocument/2006/relationships/notesSlide" Target="../notesSlides/notesSlide5.xml"/><Relationship Id="rId16" Type="http://schemas.openxmlformats.org/officeDocument/2006/relationships/diagramQuickStyle" Target="../diagrams/quickStyle76.xml"/><Relationship Id="rId29" Type="http://schemas.microsoft.com/office/2007/relationships/diagramDrawing" Target="../diagrams/drawing78.xml"/><Relationship Id="rId11" Type="http://schemas.openxmlformats.org/officeDocument/2006/relationships/diagramQuickStyle" Target="../diagrams/quickStyle75.xml"/><Relationship Id="rId24" Type="http://schemas.microsoft.com/office/2007/relationships/diagramDrawing" Target="../diagrams/drawing77.xml"/><Relationship Id="rId32" Type="http://schemas.openxmlformats.org/officeDocument/2006/relationships/diagramQuickStyle" Target="../diagrams/quickStyle79.xml"/><Relationship Id="rId37" Type="http://schemas.openxmlformats.org/officeDocument/2006/relationships/diagramQuickStyle" Target="../diagrams/quickStyle80.xml"/><Relationship Id="rId40" Type="http://schemas.openxmlformats.org/officeDocument/2006/relationships/diagramData" Target="../diagrams/data81.xml"/><Relationship Id="rId45" Type="http://schemas.openxmlformats.org/officeDocument/2006/relationships/diagramData" Target="../diagrams/data82.xml"/><Relationship Id="rId53" Type="http://schemas.openxmlformats.org/officeDocument/2006/relationships/diagramColors" Target="../diagrams/colors83.xml"/><Relationship Id="rId58" Type="http://schemas.openxmlformats.org/officeDocument/2006/relationships/diagramColors" Target="../diagrams/colors84.xml"/><Relationship Id="rId5" Type="http://schemas.openxmlformats.org/officeDocument/2006/relationships/diagramLayout" Target="../diagrams/layout74.xml"/><Relationship Id="rId61" Type="http://schemas.openxmlformats.org/officeDocument/2006/relationships/diagramLayout" Target="../diagrams/layout85.xml"/><Relationship Id="rId19" Type="http://schemas.openxmlformats.org/officeDocument/2006/relationships/image" Target="../media/image44.png"/><Relationship Id="rId14" Type="http://schemas.openxmlformats.org/officeDocument/2006/relationships/diagramData" Target="../diagrams/data76.xml"/><Relationship Id="rId22" Type="http://schemas.openxmlformats.org/officeDocument/2006/relationships/diagramQuickStyle" Target="../diagrams/quickStyle77.xml"/><Relationship Id="rId27" Type="http://schemas.openxmlformats.org/officeDocument/2006/relationships/diagramQuickStyle" Target="../diagrams/quickStyle78.xml"/><Relationship Id="rId30" Type="http://schemas.openxmlformats.org/officeDocument/2006/relationships/diagramData" Target="../diagrams/data79.xml"/><Relationship Id="rId35" Type="http://schemas.openxmlformats.org/officeDocument/2006/relationships/diagramData" Target="../diagrams/data80.xml"/><Relationship Id="rId43" Type="http://schemas.openxmlformats.org/officeDocument/2006/relationships/diagramColors" Target="../diagrams/colors81.xml"/><Relationship Id="rId48" Type="http://schemas.openxmlformats.org/officeDocument/2006/relationships/diagramColors" Target="../diagrams/colors82.xml"/><Relationship Id="rId56" Type="http://schemas.openxmlformats.org/officeDocument/2006/relationships/diagramLayout" Target="../diagrams/layout84.xml"/><Relationship Id="rId64" Type="http://schemas.microsoft.com/office/2007/relationships/diagramDrawing" Target="../diagrams/drawing85.xml"/><Relationship Id="rId8" Type="http://schemas.microsoft.com/office/2007/relationships/diagramDrawing" Target="../diagrams/drawing74.xml"/><Relationship Id="rId51" Type="http://schemas.openxmlformats.org/officeDocument/2006/relationships/diagramLayout" Target="../diagrams/layout83.xml"/><Relationship Id="rId3" Type="http://schemas.openxmlformats.org/officeDocument/2006/relationships/image" Target="../media/image8.png"/><Relationship Id="rId12" Type="http://schemas.openxmlformats.org/officeDocument/2006/relationships/diagramColors" Target="../diagrams/colors75.xml"/><Relationship Id="rId17" Type="http://schemas.openxmlformats.org/officeDocument/2006/relationships/diagramColors" Target="../diagrams/colors76.xml"/><Relationship Id="rId25" Type="http://schemas.openxmlformats.org/officeDocument/2006/relationships/diagramData" Target="../diagrams/data78.xml"/><Relationship Id="rId33" Type="http://schemas.openxmlformats.org/officeDocument/2006/relationships/diagramColors" Target="../diagrams/colors79.xml"/><Relationship Id="rId38" Type="http://schemas.openxmlformats.org/officeDocument/2006/relationships/diagramColors" Target="../diagrams/colors80.xml"/><Relationship Id="rId46" Type="http://schemas.openxmlformats.org/officeDocument/2006/relationships/diagramLayout" Target="../diagrams/layout82.xml"/><Relationship Id="rId59" Type="http://schemas.microsoft.com/office/2007/relationships/diagramDrawing" Target="../diagrams/drawing84.xml"/><Relationship Id="rId20" Type="http://schemas.openxmlformats.org/officeDocument/2006/relationships/diagramData" Target="../diagrams/data77.xml"/><Relationship Id="rId41" Type="http://schemas.openxmlformats.org/officeDocument/2006/relationships/diagramLayout" Target="../diagrams/layout81.xml"/><Relationship Id="rId54" Type="http://schemas.microsoft.com/office/2007/relationships/diagramDrawing" Target="../diagrams/drawing83.xml"/><Relationship Id="rId62" Type="http://schemas.openxmlformats.org/officeDocument/2006/relationships/diagramQuickStyle" Target="../diagrams/quickStyle85.xml"/><Relationship Id="rId1" Type="http://schemas.openxmlformats.org/officeDocument/2006/relationships/slideLayout" Target="../slideLayouts/slideLayout4.xml"/><Relationship Id="rId6" Type="http://schemas.openxmlformats.org/officeDocument/2006/relationships/diagramQuickStyle" Target="../diagrams/quickStyle74.xml"/><Relationship Id="rId15" Type="http://schemas.openxmlformats.org/officeDocument/2006/relationships/diagramLayout" Target="../diagrams/layout76.xml"/><Relationship Id="rId23" Type="http://schemas.openxmlformats.org/officeDocument/2006/relationships/diagramColors" Target="../diagrams/colors77.xml"/><Relationship Id="rId28" Type="http://schemas.openxmlformats.org/officeDocument/2006/relationships/diagramColors" Target="../diagrams/colors78.xml"/><Relationship Id="rId36" Type="http://schemas.openxmlformats.org/officeDocument/2006/relationships/diagramLayout" Target="../diagrams/layout80.xml"/><Relationship Id="rId49" Type="http://schemas.microsoft.com/office/2007/relationships/diagramDrawing" Target="../diagrams/drawing82.xml"/><Relationship Id="rId57" Type="http://schemas.openxmlformats.org/officeDocument/2006/relationships/diagramQuickStyle" Target="../diagrams/quickStyle84.xml"/><Relationship Id="rId10" Type="http://schemas.openxmlformats.org/officeDocument/2006/relationships/diagramLayout" Target="../diagrams/layout75.xml"/><Relationship Id="rId31" Type="http://schemas.openxmlformats.org/officeDocument/2006/relationships/diagramLayout" Target="../diagrams/layout79.xml"/><Relationship Id="rId44" Type="http://schemas.microsoft.com/office/2007/relationships/diagramDrawing" Target="../diagrams/drawing81.xml"/><Relationship Id="rId52" Type="http://schemas.openxmlformats.org/officeDocument/2006/relationships/diagramQuickStyle" Target="../diagrams/quickStyle83.xml"/><Relationship Id="rId60" Type="http://schemas.openxmlformats.org/officeDocument/2006/relationships/diagramData" Target="../diagrams/data85.xml"/><Relationship Id="rId65" Type="http://schemas.openxmlformats.org/officeDocument/2006/relationships/image" Target="../media/image4.gif"/><Relationship Id="rId4" Type="http://schemas.openxmlformats.org/officeDocument/2006/relationships/diagramData" Target="../diagrams/data74.xml"/><Relationship Id="rId9" Type="http://schemas.openxmlformats.org/officeDocument/2006/relationships/diagramData" Target="../diagrams/data75.xml"/><Relationship Id="rId13" Type="http://schemas.microsoft.com/office/2007/relationships/diagramDrawing" Target="../diagrams/drawing75.xml"/><Relationship Id="rId18" Type="http://schemas.microsoft.com/office/2007/relationships/diagramDrawing" Target="../diagrams/drawing76.xml"/><Relationship Id="rId39" Type="http://schemas.microsoft.com/office/2007/relationships/diagramDrawing" Target="../diagrams/drawing80.xml"/></Relationships>
</file>

<file path=ppt/slides/_rels/slide16.xml.rels><?xml version="1.0" encoding="UTF-8" standalone="yes"?>
<Relationships xmlns="http://schemas.openxmlformats.org/package/2006/relationships"><Relationship Id="rId13" Type="http://schemas.openxmlformats.org/officeDocument/2006/relationships/diagramQuickStyle" Target="../diagrams/quickStyle87.xml"/><Relationship Id="rId18" Type="http://schemas.openxmlformats.org/officeDocument/2006/relationships/diagramLayout" Target="../diagrams/layout88.xml"/><Relationship Id="rId26" Type="http://schemas.microsoft.com/office/2007/relationships/diagramDrawing" Target="../diagrams/drawing89.xml"/><Relationship Id="rId3" Type="http://schemas.openxmlformats.org/officeDocument/2006/relationships/diagramLayout" Target="../diagrams/layout86.xml"/><Relationship Id="rId21" Type="http://schemas.microsoft.com/office/2007/relationships/diagramDrawing" Target="../diagrams/drawing88.xml"/><Relationship Id="rId34" Type="http://schemas.openxmlformats.org/officeDocument/2006/relationships/diagramQuickStyle" Target="../diagrams/quickStyle91.xml"/><Relationship Id="rId7" Type="http://schemas.openxmlformats.org/officeDocument/2006/relationships/image" Target="../media/image45.jpeg"/><Relationship Id="rId12" Type="http://schemas.openxmlformats.org/officeDocument/2006/relationships/diagramLayout" Target="../diagrams/layout87.xml"/><Relationship Id="rId17" Type="http://schemas.openxmlformats.org/officeDocument/2006/relationships/diagramData" Target="../diagrams/data88.xml"/><Relationship Id="rId25" Type="http://schemas.openxmlformats.org/officeDocument/2006/relationships/diagramColors" Target="../diagrams/colors89.xml"/><Relationship Id="rId33" Type="http://schemas.openxmlformats.org/officeDocument/2006/relationships/diagramLayout" Target="../diagrams/layout91.xml"/><Relationship Id="rId2" Type="http://schemas.openxmlformats.org/officeDocument/2006/relationships/diagramData" Target="../diagrams/data86.xml"/><Relationship Id="rId16" Type="http://schemas.openxmlformats.org/officeDocument/2006/relationships/image" Target="../media/image48.png"/><Relationship Id="rId20" Type="http://schemas.openxmlformats.org/officeDocument/2006/relationships/diagramColors" Target="../diagrams/colors88.xml"/><Relationship Id="rId29" Type="http://schemas.openxmlformats.org/officeDocument/2006/relationships/diagramQuickStyle" Target="../diagrams/quickStyle90.xml"/><Relationship Id="rId1" Type="http://schemas.openxmlformats.org/officeDocument/2006/relationships/slideLayout" Target="../slideLayouts/slideLayout4.xml"/><Relationship Id="rId6" Type="http://schemas.microsoft.com/office/2007/relationships/diagramDrawing" Target="../diagrams/drawing86.xml"/><Relationship Id="rId11" Type="http://schemas.openxmlformats.org/officeDocument/2006/relationships/diagramData" Target="../diagrams/data87.xml"/><Relationship Id="rId24" Type="http://schemas.openxmlformats.org/officeDocument/2006/relationships/diagramQuickStyle" Target="../diagrams/quickStyle89.xml"/><Relationship Id="rId32" Type="http://schemas.openxmlformats.org/officeDocument/2006/relationships/diagramData" Target="../diagrams/data91.xml"/><Relationship Id="rId5" Type="http://schemas.openxmlformats.org/officeDocument/2006/relationships/diagramColors" Target="../diagrams/colors86.xml"/><Relationship Id="rId15" Type="http://schemas.microsoft.com/office/2007/relationships/diagramDrawing" Target="../diagrams/drawing87.xml"/><Relationship Id="rId23" Type="http://schemas.openxmlformats.org/officeDocument/2006/relationships/diagramLayout" Target="../diagrams/layout89.xml"/><Relationship Id="rId28" Type="http://schemas.openxmlformats.org/officeDocument/2006/relationships/diagramLayout" Target="../diagrams/layout90.xml"/><Relationship Id="rId36" Type="http://schemas.microsoft.com/office/2007/relationships/diagramDrawing" Target="../diagrams/drawing91.xml"/><Relationship Id="rId10" Type="http://schemas.microsoft.com/office/2007/relationships/hdphoto" Target="../media/hdphoto2.wdp"/><Relationship Id="rId19" Type="http://schemas.openxmlformats.org/officeDocument/2006/relationships/diagramQuickStyle" Target="../diagrams/quickStyle88.xml"/><Relationship Id="rId31" Type="http://schemas.microsoft.com/office/2007/relationships/diagramDrawing" Target="../diagrams/drawing90.xml"/><Relationship Id="rId4" Type="http://schemas.openxmlformats.org/officeDocument/2006/relationships/diagramQuickStyle" Target="../diagrams/quickStyle86.xml"/><Relationship Id="rId9" Type="http://schemas.openxmlformats.org/officeDocument/2006/relationships/image" Target="../media/image46.png"/><Relationship Id="rId14" Type="http://schemas.openxmlformats.org/officeDocument/2006/relationships/diagramColors" Target="../diagrams/colors87.xml"/><Relationship Id="rId22" Type="http://schemas.openxmlformats.org/officeDocument/2006/relationships/diagramData" Target="../diagrams/data89.xml"/><Relationship Id="rId27" Type="http://schemas.openxmlformats.org/officeDocument/2006/relationships/diagramData" Target="../diagrams/data90.xml"/><Relationship Id="rId30" Type="http://schemas.openxmlformats.org/officeDocument/2006/relationships/diagramColors" Target="../diagrams/colors90.xml"/><Relationship Id="rId35" Type="http://schemas.openxmlformats.org/officeDocument/2006/relationships/diagramColors" Target="../diagrams/colors91.xml"/><Relationship Id="rId8" Type="http://schemas.openxmlformats.org/officeDocument/2006/relationships/image" Target="../media/image3.gif"/></Relationships>
</file>

<file path=ppt/slides/_rels/slide17.xml.rels><?xml version="1.0" encoding="UTF-8" standalone="yes"?>
<Relationships xmlns="http://schemas.openxmlformats.org/package/2006/relationships"><Relationship Id="rId13" Type="http://schemas.openxmlformats.org/officeDocument/2006/relationships/diagramData" Target="../diagrams/data94.xml"/><Relationship Id="rId18" Type="http://schemas.openxmlformats.org/officeDocument/2006/relationships/diagramData" Target="../diagrams/data95.xml"/><Relationship Id="rId26" Type="http://schemas.openxmlformats.org/officeDocument/2006/relationships/diagramColors" Target="../diagrams/colors96.xml"/><Relationship Id="rId39" Type="http://schemas.openxmlformats.org/officeDocument/2006/relationships/diagramLayout" Target="../diagrams/layout99.xml"/><Relationship Id="rId21" Type="http://schemas.openxmlformats.org/officeDocument/2006/relationships/diagramColors" Target="../diagrams/colors95.xml"/><Relationship Id="rId34" Type="http://schemas.openxmlformats.org/officeDocument/2006/relationships/diagramLayout" Target="../diagrams/layout98.xml"/><Relationship Id="rId42" Type="http://schemas.microsoft.com/office/2007/relationships/diagramDrawing" Target="../diagrams/drawing99.xml"/><Relationship Id="rId7" Type="http://schemas.openxmlformats.org/officeDocument/2006/relationships/image" Target="../media/image2.gif"/><Relationship Id="rId2" Type="http://schemas.openxmlformats.org/officeDocument/2006/relationships/diagramData" Target="../diagrams/data92.xml"/><Relationship Id="rId16" Type="http://schemas.openxmlformats.org/officeDocument/2006/relationships/diagramColors" Target="../diagrams/colors94.xml"/><Relationship Id="rId20" Type="http://schemas.openxmlformats.org/officeDocument/2006/relationships/diagramQuickStyle" Target="../diagrams/quickStyle95.xml"/><Relationship Id="rId29" Type="http://schemas.openxmlformats.org/officeDocument/2006/relationships/diagramLayout" Target="../diagrams/layout97.xml"/><Relationship Id="rId41" Type="http://schemas.openxmlformats.org/officeDocument/2006/relationships/diagramColors" Target="../diagrams/colors99.xml"/><Relationship Id="rId1" Type="http://schemas.openxmlformats.org/officeDocument/2006/relationships/slideLayout" Target="../slideLayouts/slideLayout4.xml"/><Relationship Id="rId6" Type="http://schemas.microsoft.com/office/2007/relationships/diagramDrawing" Target="../diagrams/drawing92.xml"/><Relationship Id="rId11" Type="http://schemas.openxmlformats.org/officeDocument/2006/relationships/diagramColors" Target="../diagrams/colors93.xml"/><Relationship Id="rId24" Type="http://schemas.openxmlformats.org/officeDocument/2006/relationships/diagramLayout" Target="../diagrams/layout96.xml"/><Relationship Id="rId32" Type="http://schemas.microsoft.com/office/2007/relationships/diagramDrawing" Target="../diagrams/drawing97.xml"/><Relationship Id="rId37" Type="http://schemas.microsoft.com/office/2007/relationships/diagramDrawing" Target="../diagrams/drawing98.xml"/><Relationship Id="rId40" Type="http://schemas.openxmlformats.org/officeDocument/2006/relationships/diagramQuickStyle" Target="../diagrams/quickStyle99.xml"/><Relationship Id="rId5" Type="http://schemas.openxmlformats.org/officeDocument/2006/relationships/diagramColors" Target="../diagrams/colors92.xml"/><Relationship Id="rId15" Type="http://schemas.openxmlformats.org/officeDocument/2006/relationships/diagramQuickStyle" Target="../diagrams/quickStyle94.xml"/><Relationship Id="rId23" Type="http://schemas.openxmlformats.org/officeDocument/2006/relationships/diagramData" Target="../diagrams/data96.xml"/><Relationship Id="rId28" Type="http://schemas.openxmlformats.org/officeDocument/2006/relationships/diagramData" Target="../diagrams/data97.xml"/><Relationship Id="rId36" Type="http://schemas.openxmlformats.org/officeDocument/2006/relationships/diagramColors" Target="../diagrams/colors98.xml"/><Relationship Id="rId10" Type="http://schemas.openxmlformats.org/officeDocument/2006/relationships/diagramQuickStyle" Target="../diagrams/quickStyle93.xml"/><Relationship Id="rId19" Type="http://schemas.openxmlformats.org/officeDocument/2006/relationships/diagramLayout" Target="../diagrams/layout95.xml"/><Relationship Id="rId31" Type="http://schemas.openxmlformats.org/officeDocument/2006/relationships/diagramColors" Target="../diagrams/colors97.xml"/><Relationship Id="rId4" Type="http://schemas.openxmlformats.org/officeDocument/2006/relationships/diagramQuickStyle" Target="../diagrams/quickStyle92.xml"/><Relationship Id="rId9" Type="http://schemas.openxmlformats.org/officeDocument/2006/relationships/diagramLayout" Target="../diagrams/layout93.xml"/><Relationship Id="rId14" Type="http://schemas.openxmlformats.org/officeDocument/2006/relationships/diagramLayout" Target="../diagrams/layout94.xml"/><Relationship Id="rId22" Type="http://schemas.microsoft.com/office/2007/relationships/diagramDrawing" Target="../diagrams/drawing95.xml"/><Relationship Id="rId27" Type="http://schemas.microsoft.com/office/2007/relationships/diagramDrawing" Target="../diagrams/drawing96.xml"/><Relationship Id="rId30" Type="http://schemas.openxmlformats.org/officeDocument/2006/relationships/diagramQuickStyle" Target="../diagrams/quickStyle97.xml"/><Relationship Id="rId35" Type="http://schemas.openxmlformats.org/officeDocument/2006/relationships/diagramQuickStyle" Target="../diagrams/quickStyle98.xml"/><Relationship Id="rId43" Type="http://schemas.openxmlformats.org/officeDocument/2006/relationships/image" Target="../media/image8.png"/><Relationship Id="rId8" Type="http://schemas.openxmlformats.org/officeDocument/2006/relationships/diagramData" Target="../diagrams/data93.xml"/><Relationship Id="rId3" Type="http://schemas.openxmlformats.org/officeDocument/2006/relationships/diagramLayout" Target="../diagrams/layout92.xml"/><Relationship Id="rId12" Type="http://schemas.microsoft.com/office/2007/relationships/diagramDrawing" Target="../diagrams/drawing93.xml"/><Relationship Id="rId17" Type="http://schemas.microsoft.com/office/2007/relationships/diagramDrawing" Target="../diagrams/drawing94.xml"/><Relationship Id="rId25" Type="http://schemas.openxmlformats.org/officeDocument/2006/relationships/diagramQuickStyle" Target="../diagrams/quickStyle96.xml"/><Relationship Id="rId33" Type="http://schemas.openxmlformats.org/officeDocument/2006/relationships/diagramData" Target="../diagrams/data98.xml"/><Relationship Id="rId38" Type="http://schemas.openxmlformats.org/officeDocument/2006/relationships/diagramData" Target="../diagrams/data9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01.xml"/><Relationship Id="rId13" Type="http://schemas.openxmlformats.org/officeDocument/2006/relationships/diagramData" Target="../diagrams/data102.xml"/><Relationship Id="rId18" Type="http://schemas.openxmlformats.org/officeDocument/2006/relationships/diagramData" Target="../diagrams/data103.xml"/><Relationship Id="rId26" Type="http://schemas.openxmlformats.org/officeDocument/2006/relationships/diagramColors" Target="../diagrams/colors104.xml"/><Relationship Id="rId3" Type="http://schemas.openxmlformats.org/officeDocument/2006/relationships/diagramData" Target="../diagrams/data100.xml"/><Relationship Id="rId21" Type="http://schemas.openxmlformats.org/officeDocument/2006/relationships/diagramColors" Target="../diagrams/colors103.xml"/><Relationship Id="rId7" Type="http://schemas.microsoft.com/office/2007/relationships/diagramDrawing" Target="../diagrams/drawing100.xml"/><Relationship Id="rId12" Type="http://schemas.microsoft.com/office/2007/relationships/diagramDrawing" Target="../diagrams/drawing101.xml"/><Relationship Id="rId17" Type="http://schemas.microsoft.com/office/2007/relationships/diagramDrawing" Target="../diagrams/drawing102.xml"/><Relationship Id="rId25" Type="http://schemas.openxmlformats.org/officeDocument/2006/relationships/diagramQuickStyle" Target="../diagrams/quickStyle104.xml"/><Relationship Id="rId2" Type="http://schemas.openxmlformats.org/officeDocument/2006/relationships/notesSlide" Target="../notesSlides/notesSlide6.xml"/><Relationship Id="rId16" Type="http://schemas.openxmlformats.org/officeDocument/2006/relationships/diagramColors" Target="../diagrams/colors102.xml"/><Relationship Id="rId20" Type="http://schemas.openxmlformats.org/officeDocument/2006/relationships/diagramQuickStyle" Target="../diagrams/quickStyle103.xml"/><Relationship Id="rId1" Type="http://schemas.openxmlformats.org/officeDocument/2006/relationships/slideLayout" Target="../slideLayouts/slideLayout4.xml"/><Relationship Id="rId6" Type="http://schemas.openxmlformats.org/officeDocument/2006/relationships/diagramColors" Target="../diagrams/colors100.xml"/><Relationship Id="rId11" Type="http://schemas.openxmlformats.org/officeDocument/2006/relationships/diagramColors" Target="../diagrams/colors101.xml"/><Relationship Id="rId24" Type="http://schemas.openxmlformats.org/officeDocument/2006/relationships/diagramLayout" Target="../diagrams/layout104.xml"/><Relationship Id="rId5" Type="http://schemas.openxmlformats.org/officeDocument/2006/relationships/diagramQuickStyle" Target="../diagrams/quickStyle100.xml"/><Relationship Id="rId15" Type="http://schemas.openxmlformats.org/officeDocument/2006/relationships/diagramQuickStyle" Target="../diagrams/quickStyle102.xml"/><Relationship Id="rId23" Type="http://schemas.openxmlformats.org/officeDocument/2006/relationships/diagramData" Target="../diagrams/data104.xml"/><Relationship Id="rId28" Type="http://schemas.openxmlformats.org/officeDocument/2006/relationships/image" Target="../media/image8.png"/><Relationship Id="rId10" Type="http://schemas.openxmlformats.org/officeDocument/2006/relationships/diagramQuickStyle" Target="../diagrams/quickStyle101.xml"/><Relationship Id="rId19" Type="http://schemas.openxmlformats.org/officeDocument/2006/relationships/diagramLayout" Target="../diagrams/layout103.xml"/><Relationship Id="rId4" Type="http://schemas.openxmlformats.org/officeDocument/2006/relationships/diagramLayout" Target="../diagrams/layout100.xml"/><Relationship Id="rId9" Type="http://schemas.openxmlformats.org/officeDocument/2006/relationships/diagramLayout" Target="../diagrams/layout101.xml"/><Relationship Id="rId14" Type="http://schemas.openxmlformats.org/officeDocument/2006/relationships/diagramLayout" Target="../diagrams/layout102.xml"/><Relationship Id="rId22" Type="http://schemas.microsoft.com/office/2007/relationships/diagramDrawing" Target="../diagrams/drawing103.xml"/><Relationship Id="rId27" Type="http://schemas.microsoft.com/office/2007/relationships/diagramDrawing" Target="../diagrams/drawing104.xml"/></Relationships>
</file>

<file path=ppt/slides/_rels/slide19.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diagramLayout" Target="../diagrams/layout105.xml"/><Relationship Id="rId7" Type="http://schemas.openxmlformats.org/officeDocument/2006/relationships/image" Target="../media/image49.jpeg"/><Relationship Id="rId2" Type="http://schemas.openxmlformats.org/officeDocument/2006/relationships/diagramData" Target="../diagrams/data105.xml"/><Relationship Id="rId1" Type="http://schemas.openxmlformats.org/officeDocument/2006/relationships/slideLayout" Target="../slideLayouts/slideLayout7.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2.xml.rels><?xml version="1.0" encoding="UTF-8" standalone="yes"?>
<Relationships xmlns="http://schemas.openxmlformats.org/package/2006/relationships"><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21" Type="http://schemas.openxmlformats.org/officeDocument/2006/relationships/diagramColors" Target="../diagrams/colors5.xml"/><Relationship Id="rId34" Type="http://schemas.openxmlformats.org/officeDocument/2006/relationships/diagramColors" Target="../diagrams/colors7.xml"/><Relationship Id="rId7" Type="http://schemas.openxmlformats.org/officeDocument/2006/relationships/diagramData" Target="../diagrams/data3.xml"/><Relationship Id="rId12" Type="http://schemas.openxmlformats.org/officeDocument/2006/relationships/image" Target="../media/image10.png"/><Relationship Id="rId17" Type="http://schemas.microsoft.com/office/2007/relationships/diagramDrawing" Target="../diagrams/drawing4.xml"/><Relationship Id="rId25" Type="http://schemas.openxmlformats.org/officeDocument/2006/relationships/diagramQuickStyle" Target="../diagrams/quickStyle6.xml"/><Relationship Id="rId33" Type="http://schemas.openxmlformats.org/officeDocument/2006/relationships/diagramQuickStyle" Target="../diagrams/quickStyle7.xml"/><Relationship Id="rId2" Type="http://schemas.openxmlformats.org/officeDocument/2006/relationships/diagramData" Target="../diagrams/data2.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image" Target="../media/image12.png"/><Relationship Id="rId1" Type="http://schemas.openxmlformats.org/officeDocument/2006/relationships/slideLayout" Target="../slideLayouts/slideLayout8.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Layout" Target="../diagrams/layout6.xml"/><Relationship Id="rId32" Type="http://schemas.openxmlformats.org/officeDocument/2006/relationships/diagramLayout" Target="../diagrams/layout7.xml"/><Relationship Id="rId37" Type="http://schemas.openxmlformats.org/officeDocument/2006/relationships/image" Target="../media/image8.png"/><Relationship Id="rId5" Type="http://schemas.openxmlformats.org/officeDocument/2006/relationships/diagramColors" Target="../diagrams/colors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image" Target="../media/image11.png"/><Relationship Id="rId36" Type="http://schemas.openxmlformats.org/officeDocument/2006/relationships/image" Target="../media/image14.png"/><Relationship Id="rId10" Type="http://schemas.openxmlformats.org/officeDocument/2006/relationships/diagramColors" Target="../diagrams/colors3.xml"/><Relationship Id="rId19" Type="http://schemas.openxmlformats.org/officeDocument/2006/relationships/diagramLayout" Target="../diagrams/layout5.xml"/><Relationship Id="rId31" Type="http://schemas.openxmlformats.org/officeDocument/2006/relationships/diagramData" Target="../diagrams/data7.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image" Target="../media/image13.png"/><Relationship Id="rId35" Type="http://schemas.microsoft.com/office/2007/relationships/diagramDrawing" Target="../diagrams/drawing7.xml"/><Relationship Id="rId8" Type="http://schemas.openxmlformats.org/officeDocument/2006/relationships/diagramLayout" Target="../diagrams/layout3.xml"/><Relationship Id="rId3"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3" Type="http://schemas.openxmlformats.org/officeDocument/2006/relationships/diagramLayout" Target="../diagrams/layout10.xml"/><Relationship Id="rId18" Type="http://schemas.openxmlformats.org/officeDocument/2006/relationships/image" Target="../media/image16.png"/><Relationship Id="rId26" Type="http://schemas.openxmlformats.org/officeDocument/2006/relationships/diagramQuickStyle" Target="../diagrams/quickStyle12.xml"/><Relationship Id="rId39" Type="http://schemas.microsoft.com/office/2007/relationships/diagramDrawing" Target="../diagrams/drawing13.xml"/><Relationship Id="rId21" Type="http://schemas.openxmlformats.org/officeDocument/2006/relationships/diagramQuickStyle" Target="../diagrams/quickStyle11.xml"/><Relationship Id="rId34" Type="http://schemas.openxmlformats.org/officeDocument/2006/relationships/image" Target="../media/image22.png"/><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15.emf"/><Relationship Id="rId25" Type="http://schemas.openxmlformats.org/officeDocument/2006/relationships/diagramLayout" Target="../diagrams/layout12.xml"/><Relationship Id="rId33" Type="http://schemas.openxmlformats.org/officeDocument/2006/relationships/image" Target="../media/image21.jpeg"/><Relationship Id="rId38" Type="http://schemas.openxmlformats.org/officeDocument/2006/relationships/diagramColors" Target="../diagrams/colors13.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Layout" Target="../diagrams/layout11.xml"/><Relationship Id="rId29" Type="http://schemas.openxmlformats.org/officeDocument/2006/relationships/image" Target="../media/image17.png"/><Relationship Id="rId1" Type="http://schemas.openxmlformats.org/officeDocument/2006/relationships/slideLayout" Target="../slideLayouts/slideLayout5.xml"/><Relationship Id="rId6" Type="http://schemas.microsoft.com/office/2007/relationships/diagramDrawing" Target="../diagrams/drawing8.xml"/><Relationship Id="rId11" Type="http://schemas.microsoft.com/office/2007/relationships/diagramDrawing" Target="../diagrams/drawing9.xml"/><Relationship Id="rId24" Type="http://schemas.openxmlformats.org/officeDocument/2006/relationships/diagramData" Target="../diagrams/data12.xml"/><Relationship Id="rId32" Type="http://schemas.openxmlformats.org/officeDocument/2006/relationships/image" Target="../media/image20.jpeg"/><Relationship Id="rId37" Type="http://schemas.openxmlformats.org/officeDocument/2006/relationships/diagramQuickStyle" Target="../diagrams/quickStyle13.xml"/><Relationship Id="rId40" Type="http://schemas.openxmlformats.org/officeDocument/2006/relationships/image" Target="../media/image8.png"/><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microsoft.com/office/2007/relationships/diagramDrawing" Target="../diagrams/drawing11.xml"/><Relationship Id="rId28" Type="http://schemas.microsoft.com/office/2007/relationships/diagramDrawing" Target="../diagrams/drawing12.xml"/><Relationship Id="rId36" Type="http://schemas.openxmlformats.org/officeDocument/2006/relationships/diagramLayout" Target="../diagrams/layout13.xml"/><Relationship Id="rId10" Type="http://schemas.openxmlformats.org/officeDocument/2006/relationships/diagramColors" Target="../diagrams/colors9.xml"/><Relationship Id="rId19" Type="http://schemas.openxmlformats.org/officeDocument/2006/relationships/diagramData" Target="../diagrams/data11.xml"/><Relationship Id="rId31" Type="http://schemas.openxmlformats.org/officeDocument/2006/relationships/image" Target="../media/image19.png"/><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diagramColors" Target="../diagrams/colors11.xml"/><Relationship Id="rId27" Type="http://schemas.openxmlformats.org/officeDocument/2006/relationships/diagramColors" Target="../diagrams/colors12.xml"/><Relationship Id="rId30" Type="http://schemas.openxmlformats.org/officeDocument/2006/relationships/image" Target="../media/image18.png"/><Relationship Id="rId35" Type="http://schemas.openxmlformats.org/officeDocument/2006/relationships/diagramData" Target="../diagrams/data13.xml"/><Relationship Id="rId8" Type="http://schemas.openxmlformats.org/officeDocument/2006/relationships/diagramLayout" Target="../diagrams/layout9.xml"/><Relationship Id="rId3"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13" Type="http://schemas.openxmlformats.org/officeDocument/2006/relationships/diagramLayout" Target="../diagrams/layout16.xml"/><Relationship Id="rId18" Type="http://schemas.openxmlformats.org/officeDocument/2006/relationships/diagramLayout" Target="../diagrams/layout17.xml"/><Relationship Id="rId26" Type="http://schemas.microsoft.com/office/2007/relationships/diagramDrawing" Target="../diagrams/drawing18.xml"/><Relationship Id="rId39" Type="http://schemas.openxmlformats.org/officeDocument/2006/relationships/diagramQuickStyle" Target="../diagrams/quickStyle21.xml"/><Relationship Id="rId21" Type="http://schemas.microsoft.com/office/2007/relationships/diagramDrawing" Target="../diagrams/drawing17.xml"/><Relationship Id="rId34" Type="http://schemas.openxmlformats.org/officeDocument/2006/relationships/diagramQuickStyle" Target="../diagrams/quickStyle20.xml"/><Relationship Id="rId42" Type="http://schemas.openxmlformats.org/officeDocument/2006/relationships/diagramData" Target="../diagrams/data22.xml"/><Relationship Id="rId47" Type="http://schemas.openxmlformats.org/officeDocument/2006/relationships/diagramData" Target="../diagrams/data23.xml"/><Relationship Id="rId50" Type="http://schemas.openxmlformats.org/officeDocument/2006/relationships/diagramColors" Target="../diagrams/colors23.xml"/><Relationship Id="rId55" Type="http://schemas.openxmlformats.org/officeDocument/2006/relationships/diagramColors" Target="../diagrams/colors24.xml"/><Relationship Id="rId7" Type="http://schemas.openxmlformats.org/officeDocument/2006/relationships/diagramData" Target="../diagrams/data15.xml"/><Relationship Id="rId2" Type="http://schemas.openxmlformats.org/officeDocument/2006/relationships/diagramData" Target="../diagrams/data14.xml"/><Relationship Id="rId16" Type="http://schemas.microsoft.com/office/2007/relationships/diagramDrawing" Target="../diagrams/drawing16.xml"/><Relationship Id="rId29" Type="http://schemas.openxmlformats.org/officeDocument/2006/relationships/diagramQuickStyle" Target="../diagrams/quickStyle19.xml"/><Relationship Id="rId11" Type="http://schemas.microsoft.com/office/2007/relationships/diagramDrawing" Target="../diagrams/drawing15.xml"/><Relationship Id="rId24" Type="http://schemas.openxmlformats.org/officeDocument/2006/relationships/diagramQuickStyle" Target="../diagrams/quickStyle18.xml"/><Relationship Id="rId32" Type="http://schemas.openxmlformats.org/officeDocument/2006/relationships/diagramData" Target="../diagrams/data20.xml"/><Relationship Id="rId37" Type="http://schemas.openxmlformats.org/officeDocument/2006/relationships/diagramData" Target="../diagrams/data21.xml"/><Relationship Id="rId40" Type="http://schemas.openxmlformats.org/officeDocument/2006/relationships/diagramColors" Target="../diagrams/colors21.xml"/><Relationship Id="rId45" Type="http://schemas.openxmlformats.org/officeDocument/2006/relationships/diagramColors" Target="../diagrams/colors22.xml"/><Relationship Id="rId53" Type="http://schemas.openxmlformats.org/officeDocument/2006/relationships/diagramLayout" Target="../diagrams/layout24.xml"/><Relationship Id="rId5" Type="http://schemas.openxmlformats.org/officeDocument/2006/relationships/diagramColors" Target="../diagrams/colors14.xml"/><Relationship Id="rId19" Type="http://schemas.openxmlformats.org/officeDocument/2006/relationships/diagramQuickStyle" Target="../diagrams/quickStyle17.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 Id="rId22" Type="http://schemas.openxmlformats.org/officeDocument/2006/relationships/diagramData" Target="../diagrams/data18.xml"/><Relationship Id="rId27" Type="http://schemas.openxmlformats.org/officeDocument/2006/relationships/diagramData" Target="../diagrams/data19.xml"/><Relationship Id="rId30" Type="http://schemas.openxmlformats.org/officeDocument/2006/relationships/diagramColors" Target="../diagrams/colors19.xml"/><Relationship Id="rId35" Type="http://schemas.openxmlformats.org/officeDocument/2006/relationships/diagramColors" Target="../diagrams/colors20.xml"/><Relationship Id="rId43" Type="http://schemas.openxmlformats.org/officeDocument/2006/relationships/diagramLayout" Target="../diagrams/layout22.xml"/><Relationship Id="rId48" Type="http://schemas.openxmlformats.org/officeDocument/2006/relationships/diagramLayout" Target="../diagrams/layout23.xml"/><Relationship Id="rId56" Type="http://schemas.microsoft.com/office/2007/relationships/diagramDrawing" Target="../diagrams/drawing24.xml"/><Relationship Id="rId8" Type="http://schemas.openxmlformats.org/officeDocument/2006/relationships/diagramLayout" Target="../diagrams/layout15.xml"/><Relationship Id="rId51" Type="http://schemas.microsoft.com/office/2007/relationships/diagramDrawing" Target="../diagrams/drawing23.xml"/><Relationship Id="rId3" Type="http://schemas.openxmlformats.org/officeDocument/2006/relationships/diagramLayout" Target="../diagrams/layout14.xml"/><Relationship Id="rId12" Type="http://schemas.openxmlformats.org/officeDocument/2006/relationships/diagramData" Target="../diagrams/data16.xml"/><Relationship Id="rId17" Type="http://schemas.openxmlformats.org/officeDocument/2006/relationships/diagramData" Target="../diagrams/data17.xml"/><Relationship Id="rId25" Type="http://schemas.openxmlformats.org/officeDocument/2006/relationships/diagramColors" Target="../diagrams/colors18.xml"/><Relationship Id="rId33" Type="http://schemas.openxmlformats.org/officeDocument/2006/relationships/diagramLayout" Target="../diagrams/layout20.xml"/><Relationship Id="rId38" Type="http://schemas.openxmlformats.org/officeDocument/2006/relationships/diagramLayout" Target="../diagrams/layout21.xml"/><Relationship Id="rId46" Type="http://schemas.microsoft.com/office/2007/relationships/diagramDrawing" Target="../diagrams/drawing22.xml"/><Relationship Id="rId20" Type="http://schemas.openxmlformats.org/officeDocument/2006/relationships/diagramColors" Target="../diagrams/colors17.xml"/><Relationship Id="rId41" Type="http://schemas.microsoft.com/office/2007/relationships/diagramDrawing" Target="../diagrams/drawing21.xml"/><Relationship Id="rId54" Type="http://schemas.openxmlformats.org/officeDocument/2006/relationships/diagramQuickStyle" Target="../diagrams/quickStyle24.xml"/><Relationship Id="rId1" Type="http://schemas.openxmlformats.org/officeDocument/2006/relationships/slideLayout" Target="../slideLayouts/slideLayout6.xml"/><Relationship Id="rId6" Type="http://schemas.microsoft.com/office/2007/relationships/diagramDrawing" Target="../diagrams/drawing14.xml"/><Relationship Id="rId15" Type="http://schemas.openxmlformats.org/officeDocument/2006/relationships/diagramColors" Target="../diagrams/colors16.xml"/><Relationship Id="rId23" Type="http://schemas.openxmlformats.org/officeDocument/2006/relationships/diagramLayout" Target="../diagrams/layout18.xml"/><Relationship Id="rId28" Type="http://schemas.openxmlformats.org/officeDocument/2006/relationships/diagramLayout" Target="../diagrams/layout19.xml"/><Relationship Id="rId36" Type="http://schemas.microsoft.com/office/2007/relationships/diagramDrawing" Target="../diagrams/drawing20.xml"/><Relationship Id="rId49" Type="http://schemas.openxmlformats.org/officeDocument/2006/relationships/diagramQuickStyle" Target="../diagrams/quickStyle23.xml"/><Relationship Id="rId57" Type="http://schemas.openxmlformats.org/officeDocument/2006/relationships/image" Target="../media/image25.jpeg"/><Relationship Id="rId10" Type="http://schemas.openxmlformats.org/officeDocument/2006/relationships/diagramColors" Target="../diagrams/colors15.xml"/><Relationship Id="rId31" Type="http://schemas.microsoft.com/office/2007/relationships/diagramDrawing" Target="../diagrams/drawing19.xml"/><Relationship Id="rId44" Type="http://schemas.openxmlformats.org/officeDocument/2006/relationships/diagramQuickStyle" Target="../diagrams/quickStyle22.xml"/><Relationship Id="rId52" Type="http://schemas.openxmlformats.org/officeDocument/2006/relationships/diagramData" Target="../diagrams/data2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diagramLayout" Target="../diagrams/layout27.xml"/><Relationship Id="rId18" Type="http://schemas.openxmlformats.org/officeDocument/2006/relationships/diagramData" Target="../diagrams/data28.xml"/><Relationship Id="rId3" Type="http://schemas.openxmlformats.org/officeDocument/2006/relationships/diagramLayout" Target="../diagrams/layout25.xml"/><Relationship Id="rId21" Type="http://schemas.openxmlformats.org/officeDocument/2006/relationships/diagramColors" Target="../diagrams/colors28.xml"/><Relationship Id="rId7" Type="http://schemas.openxmlformats.org/officeDocument/2006/relationships/diagramData" Target="../diagrams/data26.xml"/><Relationship Id="rId12" Type="http://schemas.openxmlformats.org/officeDocument/2006/relationships/diagramData" Target="../diagrams/data27.xml"/><Relationship Id="rId17" Type="http://schemas.openxmlformats.org/officeDocument/2006/relationships/image" Target="../media/image27.emf"/><Relationship Id="rId2" Type="http://schemas.openxmlformats.org/officeDocument/2006/relationships/diagramData" Target="../diagrams/data25.xml"/><Relationship Id="rId16" Type="http://schemas.microsoft.com/office/2007/relationships/diagramDrawing" Target="../diagrams/drawing27.xml"/><Relationship Id="rId20" Type="http://schemas.openxmlformats.org/officeDocument/2006/relationships/diagramQuickStyle" Target="../diagrams/quickStyle28.xml"/><Relationship Id="rId1" Type="http://schemas.openxmlformats.org/officeDocument/2006/relationships/slideLayout" Target="../slideLayouts/slideLayout5.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5" Type="http://schemas.openxmlformats.org/officeDocument/2006/relationships/diagramColors" Target="../diagrams/colors27.xml"/><Relationship Id="rId23" Type="http://schemas.openxmlformats.org/officeDocument/2006/relationships/image" Target="../media/image8.png"/><Relationship Id="rId10" Type="http://schemas.openxmlformats.org/officeDocument/2006/relationships/diagramColors" Target="../diagrams/colors26.xml"/><Relationship Id="rId19" Type="http://schemas.openxmlformats.org/officeDocument/2006/relationships/diagramLayout" Target="../diagrams/layout28.xml"/><Relationship Id="rId4" Type="http://schemas.openxmlformats.org/officeDocument/2006/relationships/diagramQuickStyle" Target="../diagrams/quickStyle25.xml"/><Relationship Id="rId9" Type="http://schemas.openxmlformats.org/officeDocument/2006/relationships/diagramQuickStyle" Target="../diagrams/quickStyle26.xml"/><Relationship Id="rId14" Type="http://schemas.openxmlformats.org/officeDocument/2006/relationships/diagramQuickStyle" Target="../diagrams/quickStyle27.xml"/><Relationship Id="rId22" Type="http://schemas.microsoft.com/office/2007/relationships/diagramDrawing" Target="../diagrams/drawing28.xml"/></Relationships>
</file>

<file path=ppt/slides/_rels/slide6.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diagramColors" Target="../diagrams/colors31.xml"/><Relationship Id="rId26" Type="http://schemas.openxmlformats.org/officeDocument/2006/relationships/image" Target="../media/image22.png"/><Relationship Id="rId39" Type="http://schemas.openxmlformats.org/officeDocument/2006/relationships/diagramColors" Target="../diagrams/colors34.xml"/><Relationship Id="rId21" Type="http://schemas.openxmlformats.org/officeDocument/2006/relationships/diagramLayout" Target="../diagrams/layout32.xml"/><Relationship Id="rId34" Type="http://schemas.openxmlformats.org/officeDocument/2006/relationships/image" Target="../media/image21.jpeg"/><Relationship Id="rId42" Type="http://schemas.openxmlformats.org/officeDocument/2006/relationships/diagramLayout" Target="../diagrams/layout35.xml"/><Relationship Id="rId47" Type="http://schemas.openxmlformats.org/officeDocument/2006/relationships/image" Target="../media/image8.png"/><Relationship Id="rId7" Type="http://schemas.microsoft.com/office/2007/relationships/diagramDrawing" Target="../diagrams/drawing29.xml"/><Relationship Id="rId2" Type="http://schemas.openxmlformats.org/officeDocument/2006/relationships/notesSlide" Target="../notesSlides/notesSlide2.xml"/><Relationship Id="rId16" Type="http://schemas.openxmlformats.org/officeDocument/2006/relationships/diagramLayout" Target="../diagrams/layout31.xml"/><Relationship Id="rId29" Type="http://schemas.openxmlformats.org/officeDocument/2006/relationships/diagramQuickStyle" Target="../diagrams/quickStyle33.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24" Type="http://schemas.microsoft.com/office/2007/relationships/diagramDrawing" Target="../diagrams/drawing32.xml"/><Relationship Id="rId32" Type="http://schemas.openxmlformats.org/officeDocument/2006/relationships/image" Target="../media/image28.png"/><Relationship Id="rId37" Type="http://schemas.openxmlformats.org/officeDocument/2006/relationships/diagramLayout" Target="../diagrams/layout34.xml"/><Relationship Id="rId40" Type="http://schemas.microsoft.com/office/2007/relationships/diagramDrawing" Target="../diagrams/drawing34.xml"/><Relationship Id="rId45" Type="http://schemas.microsoft.com/office/2007/relationships/diagramDrawing" Target="../diagrams/drawing35.xml"/><Relationship Id="rId5" Type="http://schemas.openxmlformats.org/officeDocument/2006/relationships/diagramQuickStyle" Target="../diagrams/quickStyle29.xml"/><Relationship Id="rId15" Type="http://schemas.openxmlformats.org/officeDocument/2006/relationships/diagramData" Target="../diagrams/data31.xml"/><Relationship Id="rId23" Type="http://schemas.openxmlformats.org/officeDocument/2006/relationships/diagramColors" Target="../diagrams/colors32.xml"/><Relationship Id="rId28" Type="http://schemas.openxmlformats.org/officeDocument/2006/relationships/diagramLayout" Target="../diagrams/layout33.xml"/><Relationship Id="rId36" Type="http://schemas.openxmlformats.org/officeDocument/2006/relationships/diagramData" Target="../diagrams/data34.xml"/><Relationship Id="rId10" Type="http://schemas.openxmlformats.org/officeDocument/2006/relationships/diagramQuickStyle" Target="../diagrams/quickStyle30.xml"/><Relationship Id="rId19" Type="http://schemas.microsoft.com/office/2007/relationships/diagramDrawing" Target="../diagrams/drawing31.xml"/><Relationship Id="rId31" Type="http://schemas.microsoft.com/office/2007/relationships/diagramDrawing" Target="../diagrams/drawing33.xml"/><Relationship Id="rId44" Type="http://schemas.openxmlformats.org/officeDocument/2006/relationships/diagramColors" Target="../diagrams/colors35.xml"/><Relationship Id="rId4" Type="http://schemas.openxmlformats.org/officeDocument/2006/relationships/diagramLayout" Target="../diagrams/layout29.xml"/><Relationship Id="rId9" Type="http://schemas.openxmlformats.org/officeDocument/2006/relationships/diagramLayout" Target="../diagrams/layout30.xml"/><Relationship Id="rId14" Type="http://schemas.openxmlformats.org/officeDocument/2006/relationships/image" Target="../media/image17.png"/><Relationship Id="rId22" Type="http://schemas.openxmlformats.org/officeDocument/2006/relationships/diagramQuickStyle" Target="../diagrams/quickStyle32.xml"/><Relationship Id="rId27" Type="http://schemas.openxmlformats.org/officeDocument/2006/relationships/diagramData" Target="../diagrams/data33.xml"/><Relationship Id="rId30" Type="http://schemas.openxmlformats.org/officeDocument/2006/relationships/diagramColors" Target="../diagrams/colors33.xml"/><Relationship Id="rId35" Type="http://schemas.openxmlformats.org/officeDocument/2006/relationships/image" Target="../media/image20.jpeg"/><Relationship Id="rId43" Type="http://schemas.openxmlformats.org/officeDocument/2006/relationships/diagramQuickStyle" Target="../diagrams/quickStyle35.xml"/><Relationship Id="rId8" Type="http://schemas.openxmlformats.org/officeDocument/2006/relationships/diagramData" Target="../diagrams/data30.xml"/><Relationship Id="rId3" Type="http://schemas.openxmlformats.org/officeDocument/2006/relationships/diagramData" Target="../diagrams/data29.xml"/><Relationship Id="rId12" Type="http://schemas.microsoft.com/office/2007/relationships/diagramDrawing" Target="../diagrams/drawing30.xml"/><Relationship Id="rId17" Type="http://schemas.openxmlformats.org/officeDocument/2006/relationships/diagramQuickStyle" Target="../diagrams/quickStyle31.xml"/><Relationship Id="rId25" Type="http://schemas.openxmlformats.org/officeDocument/2006/relationships/image" Target="../media/image19.png"/><Relationship Id="rId33" Type="http://schemas.openxmlformats.org/officeDocument/2006/relationships/image" Target="../media/image29.gif"/><Relationship Id="rId38" Type="http://schemas.openxmlformats.org/officeDocument/2006/relationships/diagramQuickStyle" Target="../diagrams/quickStyle34.xml"/><Relationship Id="rId46" Type="http://schemas.openxmlformats.org/officeDocument/2006/relationships/image" Target="../media/image30.png"/><Relationship Id="rId20" Type="http://schemas.openxmlformats.org/officeDocument/2006/relationships/diagramData" Target="../diagrams/data32.xml"/><Relationship Id="rId41" Type="http://schemas.openxmlformats.org/officeDocument/2006/relationships/diagramData" Target="../diagrams/data3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7.xml"/><Relationship Id="rId13" Type="http://schemas.openxmlformats.org/officeDocument/2006/relationships/diagramData" Target="../diagrams/data38.xml"/><Relationship Id="rId3" Type="http://schemas.openxmlformats.org/officeDocument/2006/relationships/diagramLayout" Target="../diagrams/layout36.xml"/><Relationship Id="rId7" Type="http://schemas.openxmlformats.org/officeDocument/2006/relationships/diagramData" Target="../diagrams/data37.xml"/><Relationship Id="rId12" Type="http://schemas.openxmlformats.org/officeDocument/2006/relationships/image" Target="../media/image31.png"/><Relationship Id="rId17" Type="http://schemas.microsoft.com/office/2007/relationships/diagramDrawing" Target="../diagrams/drawing38.xml"/><Relationship Id="rId2" Type="http://schemas.openxmlformats.org/officeDocument/2006/relationships/diagramData" Target="../diagrams/data36.xml"/><Relationship Id="rId16" Type="http://schemas.openxmlformats.org/officeDocument/2006/relationships/diagramColors" Target="../diagrams/colors38.xml"/><Relationship Id="rId1" Type="http://schemas.openxmlformats.org/officeDocument/2006/relationships/slideLayout" Target="../slideLayouts/slideLayout8.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5" Type="http://schemas.openxmlformats.org/officeDocument/2006/relationships/diagramQuickStyle" Target="../diagrams/quickStyle38.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 Id="rId14" Type="http://schemas.openxmlformats.org/officeDocument/2006/relationships/diagramLayout" Target="../diagrams/layout38.xml"/></Relationships>
</file>

<file path=ppt/slides/_rels/slide8.xml.rels><?xml version="1.0" encoding="UTF-8" standalone="yes"?>
<Relationships xmlns="http://schemas.openxmlformats.org/package/2006/relationships"><Relationship Id="rId13" Type="http://schemas.openxmlformats.org/officeDocument/2006/relationships/diagramLayout" Target="../diagrams/layout41.xml"/><Relationship Id="rId18" Type="http://schemas.openxmlformats.org/officeDocument/2006/relationships/diagramLayout" Target="../diagrams/layout42.xml"/><Relationship Id="rId26" Type="http://schemas.microsoft.com/office/2007/relationships/diagramDrawing" Target="../diagrams/drawing43.xml"/><Relationship Id="rId39" Type="http://schemas.openxmlformats.org/officeDocument/2006/relationships/diagramQuickStyle" Target="../diagrams/quickStyle46.xml"/><Relationship Id="rId21" Type="http://schemas.microsoft.com/office/2007/relationships/diagramDrawing" Target="../diagrams/drawing42.xml"/><Relationship Id="rId34" Type="http://schemas.openxmlformats.org/officeDocument/2006/relationships/diagramQuickStyle" Target="../diagrams/quickStyle45.xml"/><Relationship Id="rId42" Type="http://schemas.openxmlformats.org/officeDocument/2006/relationships/diagramData" Target="../diagrams/data47.xml"/><Relationship Id="rId47" Type="http://schemas.openxmlformats.org/officeDocument/2006/relationships/diagramData" Target="../diagrams/data48.xml"/><Relationship Id="rId50" Type="http://schemas.openxmlformats.org/officeDocument/2006/relationships/diagramColors" Target="../diagrams/colors48.xml"/><Relationship Id="rId7" Type="http://schemas.openxmlformats.org/officeDocument/2006/relationships/diagramData" Target="../diagrams/data40.xml"/><Relationship Id="rId2" Type="http://schemas.openxmlformats.org/officeDocument/2006/relationships/diagramData" Target="../diagrams/data39.xml"/><Relationship Id="rId16" Type="http://schemas.microsoft.com/office/2007/relationships/diagramDrawing" Target="../diagrams/drawing41.xml"/><Relationship Id="rId29" Type="http://schemas.openxmlformats.org/officeDocument/2006/relationships/diagramQuickStyle" Target="../diagrams/quickStyle44.xml"/><Relationship Id="rId11" Type="http://schemas.microsoft.com/office/2007/relationships/diagramDrawing" Target="../diagrams/drawing40.xml"/><Relationship Id="rId24" Type="http://schemas.openxmlformats.org/officeDocument/2006/relationships/diagramQuickStyle" Target="../diagrams/quickStyle43.xml"/><Relationship Id="rId32" Type="http://schemas.openxmlformats.org/officeDocument/2006/relationships/diagramData" Target="../diagrams/data45.xml"/><Relationship Id="rId37" Type="http://schemas.openxmlformats.org/officeDocument/2006/relationships/diagramData" Target="../diagrams/data46.xml"/><Relationship Id="rId40" Type="http://schemas.openxmlformats.org/officeDocument/2006/relationships/diagramColors" Target="../diagrams/colors46.xml"/><Relationship Id="rId45" Type="http://schemas.openxmlformats.org/officeDocument/2006/relationships/diagramColors" Target="../diagrams/colors47.xml"/><Relationship Id="rId5" Type="http://schemas.openxmlformats.org/officeDocument/2006/relationships/diagramColors" Target="../diagrams/colors39.xml"/><Relationship Id="rId15" Type="http://schemas.openxmlformats.org/officeDocument/2006/relationships/diagramColors" Target="../diagrams/colors41.xml"/><Relationship Id="rId23" Type="http://schemas.openxmlformats.org/officeDocument/2006/relationships/diagramLayout" Target="../diagrams/layout43.xml"/><Relationship Id="rId28" Type="http://schemas.openxmlformats.org/officeDocument/2006/relationships/diagramLayout" Target="../diagrams/layout44.xml"/><Relationship Id="rId36" Type="http://schemas.microsoft.com/office/2007/relationships/diagramDrawing" Target="../diagrams/drawing45.xml"/><Relationship Id="rId49" Type="http://schemas.openxmlformats.org/officeDocument/2006/relationships/diagramQuickStyle" Target="../diagrams/quickStyle48.xml"/><Relationship Id="rId10" Type="http://schemas.openxmlformats.org/officeDocument/2006/relationships/diagramColors" Target="../diagrams/colors40.xml"/><Relationship Id="rId19" Type="http://schemas.openxmlformats.org/officeDocument/2006/relationships/diagramQuickStyle" Target="../diagrams/quickStyle42.xml"/><Relationship Id="rId31" Type="http://schemas.microsoft.com/office/2007/relationships/diagramDrawing" Target="../diagrams/drawing44.xml"/><Relationship Id="rId44" Type="http://schemas.openxmlformats.org/officeDocument/2006/relationships/diagramQuickStyle" Target="../diagrams/quickStyle47.xml"/><Relationship Id="rId52" Type="http://schemas.openxmlformats.org/officeDocument/2006/relationships/image" Target="../media/image8.png"/><Relationship Id="rId4" Type="http://schemas.openxmlformats.org/officeDocument/2006/relationships/diagramQuickStyle" Target="../diagrams/quickStyle39.xml"/><Relationship Id="rId9" Type="http://schemas.openxmlformats.org/officeDocument/2006/relationships/diagramQuickStyle" Target="../diagrams/quickStyle40.xml"/><Relationship Id="rId14" Type="http://schemas.openxmlformats.org/officeDocument/2006/relationships/diagramQuickStyle" Target="../diagrams/quickStyle41.xml"/><Relationship Id="rId22" Type="http://schemas.openxmlformats.org/officeDocument/2006/relationships/diagramData" Target="../diagrams/data43.xml"/><Relationship Id="rId27" Type="http://schemas.openxmlformats.org/officeDocument/2006/relationships/diagramData" Target="../diagrams/data44.xml"/><Relationship Id="rId30" Type="http://schemas.openxmlformats.org/officeDocument/2006/relationships/diagramColors" Target="../diagrams/colors44.xml"/><Relationship Id="rId35" Type="http://schemas.openxmlformats.org/officeDocument/2006/relationships/diagramColors" Target="../diagrams/colors45.xml"/><Relationship Id="rId43" Type="http://schemas.openxmlformats.org/officeDocument/2006/relationships/diagramLayout" Target="../diagrams/layout47.xml"/><Relationship Id="rId48" Type="http://schemas.openxmlformats.org/officeDocument/2006/relationships/diagramLayout" Target="../diagrams/layout48.xml"/><Relationship Id="rId8" Type="http://schemas.openxmlformats.org/officeDocument/2006/relationships/diagramLayout" Target="../diagrams/layout40.xml"/><Relationship Id="rId51" Type="http://schemas.microsoft.com/office/2007/relationships/diagramDrawing" Target="../diagrams/drawing48.xml"/><Relationship Id="rId3" Type="http://schemas.openxmlformats.org/officeDocument/2006/relationships/diagramLayout" Target="../diagrams/layout39.xml"/><Relationship Id="rId12" Type="http://schemas.openxmlformats.org/officeDocument/2006/relationships/diagramData" Target="../diagrams/data41.xml"/><Relationship Id="rId17" Type="http://schemas.openxmlformats.org/officeDocument/2006/relationships/diagramData" Target="../diagrams/data42.xml"/><Relationship Id="rId25" Type="http://schemas.openxmlformats.org/officeDocument/2006/relationships/diagramColors" Target="../diagrams/colors43.xml"/><Relationship Id="rId33" Type="http://schemas.openxmlformats.org/officeDocument/2006/relationships/diagramLayout" Target="../diagrams/layout45.xml"/><Relationship Id="rId38" Type="http://schemas.openxmlformats.org/officeDocument/2006/relationships/diagramLayout" Target="../diagrams/layout46.xml"/><Relationship Id="rId46" Type="http://schemas.microsoft.com/office/2007/relationships/diagramDrawing" Target="../diagrams/drawing47.xml"/><Relationship Id="rId20" Type="http://schemas.openxmlformats.org/officeDocument/2006/relationships/diagramColors" Target="../diagrams/colors42.xml"/><Relationship Id="rId41" Type="http://schemas.microsoft.com/office/2007/relationships/diagramDrawing" Target="../diagrams/drawing46.xml"/><Relationship Id="rId1" Type="http://schemas.openxmlformats.org/officeDocument/2006/relationships/slideLayout" Target="../slideLayouts/slideLayout6.xml"/><Relationship Id="rId6" Type="http://schemas.microsoft.com/office/2007/relationships/diagramDrawing" Target="../diagrams/drawing39.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0.xml"/><Relationship Id="rId13" Type="http://schemas.openxmlformats.org/officeDocument/2006/relationships/diagramLayout" Target="../diagrams/layout51.xml"/><Relationship Id="rId18" Type="http://schemas.openxmlformats.org/officeDocument/2006/relationships/diagramLayout" Target="../diagrams/layout52.xml"/><Relationship Id="rId3" Type="http://schemas.openxmlformats.org/officeDocument/2006/relationships/diagramLayout" Target="../diagrams/layout49.xml"/><Relationship Id="rId21" Type="http://schemas.microsoft.com/office/2007/relationships/diagramDrawing" Target="../diagrams/drawing52.xml"/><Relationship Id="rId7" Type="http://schemas.openxmlformats.org/officeDocument/2006/relationships/diagramData" Target="../diagrams/data50.xml"/><Relationship Id="rId12" Type="http://schemas.openxmlformats.org/officeDocument/2006/relationships/diagramData" Target="../diagrams/data51.xml"/><Relationship Id="rId17" Type="http://schemas.openxmlformats.org/officeDocument/2006/relationships/diagramData" Target="../diagrams/data52.xml"/><Relationship Id="rId2" Type="http://schemas.openxmlformats.org/officeDocument/2006/relationships/diagramData" Target="../diagrams/data49.xml"/><Relationship Id="rId16" Type="http://schemas.microsoft.com/office/2007/relationships/diagramDrawing" Target="../diagrams/drawing51.xml"/><Relationship Id="rId20" Type="http://schemas.openxmlformats.org/officeDocument/2006/relationships/diagramColors" Target="../diagrams/colors52.xml"/><Relationship Id="rId1" Type="http://schemas.openxmlformats.org/officeDocument/2006/relationships/slideLayout" Target="../slideLayouts/slideLayout6.xml"/><Relationship Id="rId6" Type="http://schemas.microsoft.com/office/2007/relationships/diagramDrawing" Target="../diagrams/drawing49.xml"/><Relationship Id="rId11" Type="http://schemas.microsoft.com/office/2007/relationships/diagramDrawing" Target="../diagrams/drawing50.xml"/><Relationship Id="rId5" Type="http://schemas.openxmlformats.org/officeDocument/2006/relationships/diagramColors" Target="../diagrams/colors49.xml"/><Relationship Id="rId15" Type="http://schemas.openxmlformats.org/officeDocument/2006/relationships/diagramColors" Target="../diagrams/colors51.xml"/><Relationship Id="rId10" Type="http://schemas.openxmlformats.org/officeDocument/2006/relationships/diagramColors" Target="../diagrams/colors50.xml"/><Relationship Id="rId19" Type="http://schemas.openxmlformats.org/officeDocument/2006/relationships/diagramQuickStyle" Target="../diagrams/quickStyle52.xml"/><Relationship Id="rId4" Type="http://schemas.openxmlformats.org/officeDocument/2006/relationships/diagramQuickStyle" Target="../diagrams/quickStyle49.xml"/><Relationship Id="rId9" Type="http://schemas.openxmlformats.org/officeDocument/2006/relationships/diagramQuickStyle" Target="../diagrams/quickStyle50.xml"/><Relationship Id="rId14" Type="http://schemas.openxmlformats.org/officeDocument/2006/relationships/diagramQuickStyle" Target="../diagrams/quickStyle51.xml"/><Relationship Id="rId2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7748" y="2348880"/>
            <a:ext cx="4248472" cy="2088232"/>
          </a:xfrm>
          <a:ln w="38100">
            <a:solidFill>
              <a:schemeClr val="accent4">
                <a:lumMod val="75000"/>
              </a:schemeClr>
            </a:solidFill>
          </a:ln>
          <a:effectLst>
            <a:glow rad="63500">
              <a:schemeClr val="accent2">
                <a:satMod val="175000"/>
                <a:alpha val="40000"/>
              </a:schemeClr>
            </a:glow>
          </a:effectLst>
        </p:spPr>
        <p:txBody>
          <a:bodyPr rtlCol="0">
            <a:noAutofit/>
          </a:bodyPr>
          <a:lstStyle/>
          <a:p>
            <a:pPr algn="ctr">
              <a:lnSpc>
                <a:spcPct val="100000"/>
              </a:lnSpc>
            </a:pPr>
            <a:r>
              <a:rPr lang="en-US" sz="2400" b="1" dirty="0">
                <a:latin typeface="Times New Roman" panose="02020603050405020304" pitchFamily="18" charset="0"/>
                <a:cs typeface="Times New Roman" panose="02020603050405020304" pitchFamily="18" charset="0"/>
              </a:rPr>
              <a:t>Synergetic model of quality assurance in higher education in the countries of Southern Europe</a:t>
            </a:r>
            <a:endParaRPr lang="ru-RU" sz="2400"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760670796"/>
              </p:ext>
            </p:extLst>
          </p:nvPr>
        </p:nvGraphicFramePr>
        <p:xfrm>
          <a:off x="5050296" y="4586481"/>
          <a:ext cx="6932242" cy="125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0391" y="332656"/>
            <a:ext cx="7388648" cy="4248472"/>
          </a:xfrm>
          <a:prstGeom prst="rect">
            <a:avLst/>
          </a:prstGeom>
        </p:spPr>
      </p:pic>
      <p:pic>
        <p:nvPicPr>
          <p:cNvPr id="6" name="Объект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6260" y="1605577"/>
            <a:ext cx="648072" cy="1463383"/>
          </a:xfrm>
          <a:prstGeom prst="rect">
            <a:avLst/>
          </a:prstGeom>
          <a:ln>
            <a:noFill/>
          </a:ln>
          <a:effectLst>
            <a:softEdge rad="112500"/>
          </a:effectLst>
        </p:spPr>
      </p:pic>
      <p:pic>
        <p:nvPicPr>
          <p:cNvPr id="7" name="Объект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2324" y="2636912"/>
            <a:ext cx="1080120" cy="914501"/>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74732" y="922624"/>
            <a:ext cx="648072" cy="548701"/>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940" y="2924944"/>
            <a:ext cx="480053"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94812" y="1124744"/>
            <a:ext cx="576064" cy="450997"/>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90756" y="2276872"/>
            <a:ext cx="504056" cy="336038"/>
          </a:xfrm>
          <a:prstGeom prst="rect">
            <a:avLst/>
          </a:prstGeom>
          <a:ln>
            <a:noFill/>
          </a:ln>
          <a:effectLst>
            <a:outerShdw blurRad="292100" dist="139700" dir="2700000" algn="tl" rotWithShape="0">
              <a:srgbClr val="333333">
                <a:alpha val="65000"/>
              </a:srgbClr>
            </a:outerShdw>
          </a:effectLst>
        </p:spPr>
      </p:pic>
      <p:pic>
        <p:nvPicPr>
          <p:cNvPr id="13"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50000"/>
          <a:stretch>
            <a:fillRect/>
          </a:stretch>
        </p:blipFill>
        <p:spPr bwMode="auto">
          <a:xfrm>
            <a:off x="3688837" y="111124"/>
            <a:ext cx="16589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кутник 9"/>
          <p:cNvSpPr/>
          <p:nvPr/>
        </p:nvSpPr>
        <p:spPr>
          <a:xfrm>
            <a:off x="-1" y="6088063"/>
            <a:ext cx="12188825" cy="807720"/>
          </a:xfrm>
          <a:prstGeom prst="rect">
            <a:avLst/>
          </a:prstGeom>
        </p:spPr>
        <p:style>
          <a:lnRef idx="2">
            <a:schemeClr val="accent3"/>
          </a:lnRef>
          <a:fillRef idx="1">
            <a:schemeClr val="lt1"/>
          </a:fillRef>
          <a:effectRef idx="0">
            <a:schemeClr val="accent3"/>
          </a:effectRef>
          <a:fontRef idx="minor">
            <a:schemeClr val="dk1"/>
          </a:fontRef>
        </p:style>
        <p:txBody>
          <a:bodyPr wrap="square" lIns="114108" tIns="57054" rIns="114108" bIns="57054">
            <a:spAutoFit/>
          </a:bodyPr>
          <a:lstStyle/>
          <a:p>
            <a:pPr algn="just">
              <a:defRPr/>
            </a:pPr>
            <a:r>
              <a:rPr lang="en-US" sz="1500" b="1" i="1" dirty="0"/>
              <a:t>The content of the lecture reflects only the opinion of the authors, the Executive Agency for Education, Audiovisual and Culture (EASEA) and the European Commission in the field of (higher) education are not responsible for the use of information contained therein.</a:t>
            </a:r>
            <a:endParaRPr lang="ru-RU" sz="1500" i="1" dirty="0"/>
          </a:p>
        </p:txBody>
      </p:sp>
      <p:pic>
        <p:nvPicPr>
          <p:cNvPr id="15" name="Picture 8" descr="D:\eu_flag_co_funded_pos_[rgb]_right.jpg"/>
          <p:cNvPicPr>
            <a:picLocks noChangeAspect="1" noChangeArrowheads="1"/>
          </p:cNvPicPr>
          <p:nvPr/>
        </p:nvPicPr>
        <p:blipFill>
          <a:blip r:embed="rId16" cstate="print"/>
          <a:srcRect/>
          <a:stretch>
            <a:fillRect/>
          </a:stretch>
        </p:blipFill>
        <p:spPr bwMode="auto">
          <a:xfrm>
            <a:off x="307863" y="154781"/>
            <a:ext cx="2547937" cy="969963"/>
          </a:xfrm>
          <a:prstGeom prst="rect">
            <a:avLst/>
          </a:prstGeom>
          <a:noFill/>
          <a:ln w="9525">
            <a:noFill/>
            <a:miter lim="800000"/>
            <a:headEnd/>
            <a:tailEnd/>
          </a:ln>
        </p:spPr>
      </p:pic>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Схема 16"/>
          <p:cNvGraphicFramePr/>
          <p:nvPr>
            <p:extLst>
              <p:ext uri="{D42A27DB-BD31-4B8C-83A1-F6EECF244321}">
                <p14:modId xmlns:p14="http://schemas.microsoft.com/office/powerpoint/2010/main" val="953353932"/>
              </p:ext>
            </p:extLst>
          </p:nvPr>
        </p:nvGraphicFramePr>
        <p:xfrm>
          <a:off x="1125860" y="116632"/>
          <a:ext cx="9753600"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517778655"/>
              </p:ext>
            </p:extLst>
          </p:nvPr>
        </p:nvGraphicFramePr>
        <p:xfrm>
          <a:off x="261764" y="1268760"/>
          <a:ext cx="11665296" cy="4989641"/>
        </p:xfrm>
        <a:graphic>
          <a:graphicData uri="http://schemas.openxmlformats.org/drawingml/2006/table">
            <a:tbl>
              <a:tblPr firstRow="1" bandRow="1">
                <a:effectLst>
                  <a:outerShdw blurRad="50800" dist="38100" dir="2700000" algn="tl" rotWithShape="0">
                    <a:prstClr val="black">
                      <a:alpha val="40000"/>
                    </a:prstClr>
                  </a:outerShdw>
                </a:effectLst>
                <a:tableStyleId>{0E3FDE45-AF77-4B5C-9715-49D594BDF05E}</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540699">
                  <a:extLst>
                    <a:ext uri="{9D8B030D-6E8A-4147-A177-3AD203B41FA5}">
                      <a16:colId xmlns:a16="http://schemas.microsoft.com/office/drawing/2014/main" val="20002"/>
                    </a:ext>
                  </a:extLst>
                </a:gridCol>
                <a:gridCol w="403517">
                  <a:extLst>
                    <a:ext uri="{9D8B030D-6E8A-4147-A177-3AD203B41FA5}">
                      <a16:colId xmlns:a16="http://schemas.microsoft.com/office/drawing/2014/main" val="20003"/>
                    </a:ext>
                  </a:extLst>
                </a:gridCol>
                <a:gridCol w="1137183">
                  <a:extLst>
                    <a:ext uri="{9D8B030D-6E8A-4147-A177-3AD203B41FA5}">
                      <a16:colId xmlns:a16="http://schemas.microsoft.com/office/drawing/2014/main" val="20004"/>
                    </a:ext>
                  </a:extLst>
                </a:gridCol>
                <a:gridCol w="2200999">
                  <a:extLst>
                    <a:ext uri="{9D8B030D-6E8A-4147-A177-3AD203B41FA5}">
                      <a16:colId xmlns:a16="http://schemas.microsoft.com/office/drawing/2014/main" val="20005"/>
                    </a:ext>
                  </a:extLst>
                </a:gridCol>
                <a:gridCol w="2494466">
                  <a:extLst>
                    <a:ext uri="{9D8B030D-6E8A-4147-A177-3AD203B41FA5}">
                      <a16:colId xmlns:a16="http://schemas.microsoft.com/office/drawing/2014/main" val="20006"/>
                    </a:ext>
                  </a:extLst>
                </a:gridCol>
              </a:tblGrid>
              <a:tr h="1370488">
                <a:tc>
                  <a:txBody>
                    <a:bodyPr/>
                    <a:lstStyle/>
                    <a:p>
                      <a:r>
                        <a:rPr lang="en-US" sz="1400" b="0" dirty="0">
                          <a:solidFill>
                            <a:srgbClr val="002060"/>
                          </a:solidFill>
                          <a:latin typeface="Times New Roman" panose="02020603050405020304" pitchFamily="18" charset="0"/>
                          <a:cs typeface="Times New Roman" panose="02020603050405020304" pitchFamily="18" charset="0"/>
                        </a:rPr>
                        <a:t>The name </a:t>
                      </a:r>
                      <a:r>
                        <a:rPr lang="uk-UA" sz="1400" b="0" dirty="0">
                          <a:solidFill>
                            <a:srgbClr val="002060"/>
                          </a:solidFill>
                          <a:latin typeface="Times New Roman" panose="02020603050405020304" pitchFamily="18" charset="0"/>
                          <a:cs typeface="Times New Roman" panose="02020603050405020304" pitchFamily="18" charset="0"/>
                        </a:rPr>
                        <a:t> </a:t>
                      </a:r>
                      <a:r>
                        <a:rPr lang="en-US" sz="1400" b="0" dirty="0">
                          <a:solidFill>
                            <a:srgbClr val="002060"/>
                          </a:solidFill>
                          <a:latin typeface="Times New Roman" panose="02020603050405020304" pitchFamily="18" charset="0"/>
                          <a:cs typeface="Times New Roman" panose="02020603050405020304" pitchFamily="18" charset="0"/>
                        </a:rPr>
                        <a:t>of </a:t>
                      </a:r>
                    </a:p>
                    <a:p>
                      <a:r>
                        <a:rPr lang="en-US" sz="1400" b="0" dirty="0">
                          <a:solidFill>
                            <a:srgbClr val="002060"/>
                          </a:solidFill>
                          <a:latin typeface="Times New Roman" panose="02020603050405020304" pitchFamily="18" charset="0"/>
                          <a:cs typeface="Times New Roman" panose="02020603050405020304" pitchFamily="18" charset="0"/>
                        </a:rPr>
                        <a:t>the country            </a:t>
                      </a:r>
                      <a:r>
                        <a:rPr lang="uk-UA" sz="1400" b="0" dirty="0">
                          <a:solidFill>
                            <a:srgbClr val="002060"/>
                          </a:solidFill>
                          <a:latin typeface="Times New Roman" panose="02020603050405020304" pitchFamily="18" charset="0"/>
                          <a:cs typeface="Times New Roman" panose="02020603050405020304" pitchFamily="18" charset="0"/>
                        </a:rPr>
                        <a:t>                 </a:t>
                      </a:r>
                    </a:p>
                    <a:p>
                      <a:r>
                        <a:rPr lang="uk-UA" sz="1400" b="0" dirty="0">
                          <a:solidFill>
                            <a:srgbClr val="002060"/>
                          </a:solidFill>
                          <a:latin typeface="Times New Roman" panose="02020603050405020304" pitchFamily="18" charset="0"/>
                          <a:cs typeface="Times New Roman" panose="02020603050405020304" pitchFamily="18" charset="0"/>
                        </a:rPr>
                        <a:t>        </a:t>
                      </a:r>
                    </a:p>
                    <a:p>
                      <a:r>
                        <a:rPr lang="uk-UA" sz="1400" b="0" dirty="0">
                          <a:solidFill>
                            <a:srgbClr val="002060"/>
                          </a:solidFill>
                          <a:latin typeface="Times New Roman" panose="02020603050405020304" pitchFamily="18" charset="0"/>
                          <a:cs typeface="Times New Roman" panose="02020603050405020304" pitchFamily="18" charset="0"/>
                        </a:rPr>
                        <a:t>                     </a:t>
                      </a:r>
                      <a:r>
                        <a:rPr lang="en-US" sz="1400" b="0" dirty="0">
                          <a:solidFill>
                            <a:srgbClr val="002060"/>
                          </a:solidFill>
                          <a:latin typeface="Times New Roman" panose="02020603050405020304" pitchFamily="18" charset="0"/>
                          <a:cs typeface="Times New Roman" panose="02020603050405020304" pitchFamily="18" charset="0"/>
                        </a:rPr>
                        <a:t>ECTS </a:t>
                      </a:r>
                      <a:r>
                        <a:rPr lang="uk-UA" sz="1400" b="0" dirty="0">
                          <a:solidFill>
                            <a:srgbClr val="002060"/>
                          </a:solidFill>
                          <a:latin typeface="Times New Roman" panose="02020603050405020304" pitchFamily="18" charset="0"/>
                          <a:cs typeface="Times New Roman" panose="02020603050405020304" pitchFamily="18" charset="0"/>
                        </a:rPr>
                        <a:t>     </a:t>
                      </a:r>
                    </a:p>
                    <a:p>
                      <a:r>
                        <a:rPr lang="uk-UA" sz="1400" b="0" dirty="0">
                          <a:solidFill>
                            <a:srgbClr val="002060"/>
                          </a:solidFill>
                          <a:latin typeface="Times New Roman" panose="02020603050405020304" pitchFamily="18" charset="0"/>
                          <a:cs typeface="Times New Roman" panose="02020603050405020304" pitchFamily="18" charset="0"/>
                        </a:rPr>
                        <a:t>                     </a:t>
                      </a:r>
                      <a:r>
                        <a:rPr lang="en-US" sz="1400" b="0" dirty="0">
                          <a:solidFill>
                            <a:srgbClr val="002060"/>
                          </a:solidFill>
                          <a:latin typeface="Times New Roman" panose="02020603050405020304" pitchFamily="18" charset="0"/>
                          <a:cs typeface="Times New Roman" panose="02020603050405020304" pitchFamily="18" charset="0"/>
                        </a:rPr>
                        <a:t>elements</a:t>
                      </a:r>
                      <a:endParaRPr lang="ru-RU" sz="1400" b="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en-US" sz="1800" b="0" dirty="0">
                          <a:solidFill>
                            <a:srgbClr val="002060"/>
                          </a:solidFill>
                          <a:latin typeface="Times New Roman" panose="02020603050405020304" pitchFamily="18" charset="0"/>
                          <a:cs typeface="Times New Roman" panose="02020603050405020304" pitchFamily="18" charset="0"/>
                        </a:rPr>
                        <a:t>ECTS to determine learning outcomes and credit load</a:t>
                      </a:r>
                      <a:endParaRPr lang="en-US" sz="2000" b="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en-US" sz="1600" b="0" dirty="0">
                          <a:solidFill>
                            <a:srgbClr val="002060"/>
                          </a:solidFill>
                          <a:latin typeface="Times New Roman" panose="02020603050405020304" pitchFamily="18" charset="0"/>
                          <a:cs typeface="Times New Roman" panose="02020603050405020304" pitchFamily="18" charset="0"/>
                        </a:rPr>
                        <a:t>ECTS for the recognition and transfer of credits</a:t>
                      </a:r>
                      <a:endParaRPr lang="ru-RU" sz="1800" b="0" dirty="0">
                        <a:solidFill>
                          <a:srgbClr val="002060"/>
                        </a:solidFill>
                        <a:latin typeface="Times New Roman" panose="02020603050405020304" pitchFamily="18" charset="0"/>
                        <a:cs typeface="Times New Roman" panose="02020603050405020304" pitchFamily="18" charset="0"/>
                      </a:endParaRPr>
                    </a:p>
                  </a:txBody>
                  <a:tcPr/>
                </a:tc>
                <a:tc gridSpan="2">
                  <a:txBody>
                    <a:bodyPr/>
                    <a:lstStyle/>
                    <a:p>
                      <a:pPr algn="ctr"/>
                      <a:r>
                        <a:rPr lang="en-US" sz="1800" b="0" dirty="0">
                          <a:solidFill>
                            <a:srgbClr val="002060"/>
                          </a:solidFill>
                          <a:latin typeface="Times New Roman" panose="02020603050405020304" pitchFamily="18" charset="0"/>
                          <a:cs typeface="Times New Roman" panose="02020603050405020304" pitchFamily="18" charset="0"/>
                        </a:rPr>
                        <a:t>Existence of credit recognition appeal procedures</a:t>
                      </a:r>
                      <a:endParaRPr lang="ru-RU" sz="1800" b="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ru-RU" sz="18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en-US" sz="1800" b="0" dirty="0">
                          <a:solidFill>
                            <a:srgbClr val="002060"/>
                          </a:solidFill>
                          <a:latin typeface="Times New Roman" panose="02020603050405020304" pitchFamily="18" charset="0"/>
                          <a:cs typeface="Times New Roman" panose="02020603050405020304" pitchFamily="18" charset="0"/>
                        </a:rPr>
                        <a:t>Application of tables of statistical distribution of points</a:t>
                      </a:r>
                      <a:endParaRPr lang="ru-RU" sz="1800" b="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en-US" sz="1800" b="0" dirty="0">
                          <a:solidFill>
                            <a:srgbClr val="002060"/>
                          </a:solidFill>
                          <a:latin typeface="Times New Roman" panose="02020603050405020304" pitchFamily="18" charset="0"/>
                          <a:cs typeface="Times New Roman" panose="02020603050405020304" pitchFamily="18" charset="0"/>
                        </a:rPr>
                        <a:t>Application of documents that support ECTS</a:t>
                      </a:r>
                      <a:endParaRPr lang="ru-RU" sz="1800" b="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68251">
                <a:tc>
                  <a:txBody>
                    <a:bodyPr/>
                    <a:lstStyle/>
                    <a:p>
                      <a:pPr algn="l"/>
                      <a:r>
                        <a:rPr lang="uk-UA" sz="2000" b="1" kern="1200" dirty="0" err="1">
                          <a:solidFill>
                            <a:srgbClr val="002060"/>
                          </a:solidFill>
                          <a:effectLst/>
                          <a:latin typeface="Times New Roman" panose="02020603050405020304" pitchFamily="18" charset="0"/>
                          <a:ea typeface="+mn-ea"/>
                          <a:cs typeface="Times New Roman" panose="02020603050405020304" pitchFamily="18" charset="0"/>
                        </a:rPr>
                        <a:t>Greece</a:t>
                      </a:r>
                      <a:endParaRPr lang="ru-RU" sz="20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uk-UA" sz="2800" dirty="0">
                          <a:solidFill>
                            <a:srgbClr val="C00000"/>
                          </a:solidFill>
                        </a:rPr>
                        <a:t>+</a:t>
                      </a:r>
                      <a:endParaRPr lang="ru-RU" sz="2800" dirty="0">
                        <a:solidFill>
                          <a:srgbClr val="C00000"/>
                        </a:solidFill>
                      </a:endParaRPr>
                    </a:p>
                  </a:txBody>
                  <a:tcPr/>
                </a:tc>
                <a:tc>
                  <a:txBody>
                    <a:bodyPr/>
                    <a:lstStyle/>
                    <a:p>
                      <a:r>
                        <a:rPr lang="uk-UA" sz="2800" dirty="0">
                          <a:solidFill>
                            <a:srgbClr val="C00000"/>
                          </a:solidFill>
                        </a:rPr>
                        <a:t>+</a:t>
                      </a:r>
                      <a:endParaRPr lang="ru-RU" sz="2800" dirty="0">
                        <a:solidFill>
                          <a:srgbClr val="C00000"/>
                        </a:solidFill>
                      </a:endParaRPr>
                    </a:p>
                  </a:txBody>
                  <a:tcPr/>
                </a:tc>
                <a:tc gridSpan="2">
                  <a:txBody>
                    <a:bodyPr/>
                    <a:lstStyle/>
                    <a:p>
                      <a:endParaRPr lang="ru-RU" dirty="0"/>
                    </a:p>
                  </a:txBody>
                  <a:tcPr/>
                </a:tc>
                <a:tc hMerge="1">
                  <a:txBody>
                    <a:bodyPr/>
                    <a:lstStyle/>
                    <a:p>
                      <a:endParaRPr lang="ru-RU" sz="2800">
                        <a:solidFill>
                          <a:srgbClr val="C00000"/>
                        </a:solidFill>
                      </a:endParaRP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1"/>
                  </a:ext>
                </a:extLst>
              </a:tr>
              <a:tr h="568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u="none" kern="1200" dirty="0" err="1">
                          <a:solidFill>
                            <a:srgbClr val="002060"/>
                          </a:solidFill>
                          <a:effectLst/>
                          <a:latin typeface="Times New Roman" panose="02020603050405020304" pitchFamily="18" charset="0"/>
                          <a:ea typeface="+mn-ea"/>
                          <a:cs typeface="Times New Roman" panose="02020603050405020304" pitchFamily="18" charset="0"/>
                        </a:rPr>
                        <a:t>Croatia</a:t>
                      </a:r>
                      <a:endParaRPr lang="ru-RU" sz="2000" b="1" u="none" kern="1200" dirty="0">
                        <a:solidFill>
                          <a:srgbClr val="002060"/>
                        </a:solidFill>
                        <a:effectLst/>
                        <a:latin typeface="Times New Roman" panose="02020603050405020304" pitchFamily="18" charset="0"/>
                        <a:ea typeface="+mn-ea"/>
                        <a:cs typeface="Times New Roman" panose="02020603050405020304" pitchFamily="18" charset="0"/>
                      </a:endParaRPr>
                    </a:p>
                  </a:txBody>
                  <a:tcPr/>
                </a:tc>
                <a:tc>
                  <a:txBody>
                    <a:bodyPr/>
                    <a:lstStyle/>
                    <a:p>
                      <a:pPr algn="ctr"/>
                      <a:r>
                        <a:rPr lang="uk-UA" sz="2800" dirty="0">
                          <a:solidFill>
                            <a:srgbClr val="C00000"/>
                          </a:solidFill>
                        </a:rPr>
                        <a:t>+</a:t>
                      </a:r>
                      <a:endParaRPr lang="ru-RU" sz="2800" dirty="0">
                        <a:solidFill>
                          <a:srgbClr val="C00000"/>
                        </a:solidFill>
                      </a:endParaRPr>
                    </a:p>
                  </a:txBody>
                  <a:tcPr/>
                </a:tc>
                <a:tc>
                  <a:txBody>
                    <a:bodyPr/>
                    <a:lstStyle/>
                    <a:p>
                      <a:pPr algn="ctr"/>
                      <a:r>
                        <a:rPr lang="uk-UA" sz="2800" dirty="0">
                          <a:solidFill>
                            <a:srgbClr val="C00000"/>
                          </a:solidFill>
                        </a:rPr>
                        <a:t>+</a:t>
                      </a:r>
                      <a:endParaRPr lang="ru-RU" sz="2800" dirty="0">
                        <a:solidFill>
                          <a:srgbClr val="C00000"/>
                        </a:solidFill>
                      </a:endParaRPr>
                    </a:p>
                  </a:txBody>
                  <a:tcPr/>
                </a:tc>
                <a:tc gridSpan="2">
                  <a:txBody>
                    <a:bodyPr/>
                    <a:lstStyle/>
                    <a:p>
                      <a:endParaRPr lang="ru-RU" dirty="0"/>
                    </a:p>
                  </a:txBody>
                  <a:tcPr/>
                </a:tc>
                <a:tc hMerge="1">
                  <a:txBody>
                    <a:bodyPr/>
                    <a:lstStyle/>
                    <a:p>
                      <a:endParaRPr lang="ru-RU" sz="2800" dirty="0">
                        <a:solidFill>
                          <a:srgbClr val="C00000"/>
                        </a:solidFill>
                      </a:endParaRPr>
                    </a:p>
                  </a:txBody>
                  <a:tcPr/>
                </a:tc>
                <a:tc>
                  <a:txBody>
                    <a:bodyPr/>
                    <a:lstStyle/>
                    <a:p>
                      <a:endParaRPr lang="ru-RU" dirty="0"/>
                    </a:p>
                  </a:txBody>
                  <a:tcPr/>
                </a:tc>
                <a:tc>
                  <a:txBody>
                    <a:bodyPr/>
                    <a:lstStyle/>
                    <a:p>
                      <a:pPr algn="ctr"/>
                      <a:r>
                        <a:rPr lang="uk-UA" sz="2800" dirty="0">
                          <a:solidFill>
                            <a:srgbClr val="C00000"/>
                          </a:solidFill>
                        </a:rPr>
                        <a:t>+</a:t>
                      </a:r>
                      <a:endParaRPr lang="ru-RU" sz="2800" dirty="0">
                        <a:solidFill>
                          <a:srgbClr val="C00000"/>
                        </a:solidFill>
                      </a:endParaRPr>
                    </a:p>
                  </a:txBody>
                  <a:tcPr/>
                </a:tc>
                <a:extLst>
                  <a:ext uri="{0D108BD9-81ED-4DB2-BD59-A6C34878D82A}">
                    <a16:rowId xmlns:a16="http://schemas.microsoft.com/office/drawing/2014/main" val="10002"/>
                  </a:ext>
                </a:extLst>
              </a:tr>
              <a:tr h="568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u="none" kern="1200" dirty="0" err="1">
                          <a:solidFill>
                            <a:srgbClr val="002060"/>
                          </a:solidFill>
                          <a:effectLst/>
                          <a:latin typeface="Times New Roman" panose="02020603050405020304" pitchFamily="18" charset="0"/>
                          <a:ea typeface="+mn-ea"/>
                          <a:cs typeface="Times New Roman" panose="02020603050405020304" pitchFamily="18" charset="0"/>
                        </a:rPr>
                        <a:t>Italy</a:t>
                      </a:r>
                      <a:endParaRPr lang="ru-RU" sz="2000" b="1" u="none" kern="1200" dirty="0">
                        <a:solidFill>
                          <a:srgbClr val="002060"/>
                        </a:solidFill>
                        <a:effectLst/>
                        <a:latin typeface="Times New Roman" panose="02020603050405020304" pitchFamily="18" charset="0"/>
                        <a:ea typeface="+mn-ea"/>
                        <a:cs typeface="Times New Roman" panose="02020603050405020304" pitchFamily="18" charset="0"/>
                      </a:endParaRPr>
                    </a:p>
                  </a:txBody>
                  <a:tcPr/>
                </a:tc>
                <a:tc>
                  <a:txBody>
                    <a:bodyPr/>
                    <a:lstStyle/>
                    <a:p>
                      <a:pPr algn="ctr"/>
                      <a:r>
                        <a:rPr lang="uk-UA" sz="2800" dirty="0">
                          <a:solidFill>
                            <a:srgbClr val="C00000"/>
                          </a:solidFill>
                        </a:rPr>
                        <a:t>+</a:t>
                      </a:r>
                      <a:endParaRPr lang="ru-RU" sz="2800" dirty="0">
                        <a:solidFill>
                          <a:srgbClr val="C00000"/>
                        </a:solidFill>
                      </a:endParaRPr>
                    </a:p>
                  </a:txBody>
                  <a:tcPr/>
                </a:tc>
                <a:tc>
                  <a:txBody>
                    <a:bodyPr/>
                    <a:lstStyle/>
                    <a:p>
                      <a:pPr algn="ctr"/>
                      <a:r>
                        <a:rPr lang="uk-UA" sz="2800" dirty="0">
                          <a:solidFill>
                            <a:srgbClr val="C00000"/>
                          </a:solidFill>
                        </a:rPr>
                        <a:t>+</a:t>
                      </a:r>
                      <a:endParaRPr lang="ru-RU" sz="2800" dirty="0">
                        <a:solidFill>
                          <a:srgbClr val="C00000"/>
                        </a:solidFill>
                      </a:endParaRPr>
                    </a:p>
                  </a:txBody>
                  <a:tcPr/>
                </a:tc>
                <a:tc gridSpan="2">
                  <a:txBody>
                    <a:bodyPr/>
                    <a:lstStyle/>
                    <a:p>
                      <a:pPr algn="ctr"/>
                      <a:r>
                        <a:rPr lang="uk-UA" sz="2800" dirty="0">
                          <a:solidFill>
                            <a:srgbClr val="C00000"/>
                          </a:solidFill>
                        </a:rPr>
                        <a:t>+</a:t>
                      </a:r>
                      <a:endParaRPr lang="ru-RU" sz="2800" dirty="0">
                        <a:solidFill>
                          <a:srgbClr val="C00000"/>
                        </a:solidFill>
                      </a:endParaRPr>
                    </a:p>
                  </a:txBody>
                  <a:tcPr/>
                </a:tc>
                <a:tc hMerge="1">
                  <a:txBody>
                    <a:bodyPr/>
                    <a:lstStyle/>
                    <a:p>
                      <a:pPr algn="ctr"/>
                      <a:endParaRPr lang="ru-RU" sz="2800" dirty="0">
                        <a:solidFill>
                          <a:srgbClr val="C00000"/>
                        </a:solidFill>
                      </a:endParaRPr>
                    </a:p>
                  </a:txBody>
                  <a:tcPr/>
                </a:tc>
                <a:tc>
                  <a:txBody>
                    <a:bodyPr/>
                    <a:lstStyle/>
                    <a:p>
                      <a:pPr algn="ctr"/>
                      <a:r>
                        <a:rPr lang="uk-UA" sz="2800" dirty="0">
                          <a:solidFill>
                            <a:srgbClr val="C00000"/>
                          </a:solidFill>
                        </a:rPr>
                        <a:t>+</a:t>
                      </a:r>
                      <a:endParaRPr lang="ru-RU" sz="2800" dirty="0">
                        <a:solidFill>
                          <a:srgbClr val="C00000"/>
                        </a:solidFill>
                      </a:endParaRPr>
                    </a:p>
                  </a:txBody>
                  <a:tcPr/>
                </a:tc>
                <a:tc>
                  <a:txBody>
                    <a:bodyPr/>
                    <a:lstStyle/>
                    <a:p>
                      <a:pPr algn="ctr"/>
                      <a:r>
                        <a:rPr lang="uk-UA" sz="2800" dirty="0">
                          <a:solidFill>
                            <a:srgbClr val="C00000"/>
                          </a:solidFill>
                        </a:rPr>
                        <a:t>+</a:t>
                      </a:r>
                      <a:endParaRPr lang="ru-RU" sz="2800" dirty="0">
                        <a:solidFill>
                          <a:srgbClr val="C00000"/>
                        </a:solidFill>
                      </a:endParaRPr>
                    </a:p>
                  </a:txBody>
                  <a:tcPr/>
                </a:tc>
                <a:extLst>
                  <a:ext uri="{0D108BD9-81ED-4DB2-BD59-A6C34878D82A}">
                    <a16:rowId xmlns:a16="http://schemas.microsoft.com/office/drawing/2014/main" val="10003"/>
                  </a:ext>
                </a:extLst>
              </a:tr>
              <a:tr h="568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effectLst/>
                          <a:latin typeface="Times New Roman" panose="02020603050405020304" pitchFamily="18" charset="0"/>
                          <a:ea typeface="+mn-ea"/>
                          <a:cs typeface="Times New Roman" panose="02020603050405020304" pitchFamily="18" charset="0"/>
                        </a:rPr>
                        <a:t>Portugal</a:t>
                      </a:r>
                      <a:endParaRPr lang="ru-RU" sz="2000" b="1" kern="1200" dirty="0">
                        <a:solidFill>
                          <a:srgbClr val="002060"/>
                        </a:solidFill>
                        <a:effectLst/>
                        <a:latin typeface="Times New Roman" panose="02020603050405020304" pitchFamily="18" charset="0"/>
                        <a:ea typeface="+mn-ea"/>
                        <a:cs typeface="Times New Roman" panose="02020603050405020304" pitchFamily="18" charset="0"/>
                      </a:endParaRPr>
                    </a:p>
                  </a:txBody>
                  <a:tcPr/>
                </a:tc>
                <a:tc>
                  <a:txBody>
                    <a:bodyPr/>
                    <a:lstStyle/>
                    <a:p>
                      <a:pPr algn="ctr"/>
                      <a:r>
                        <a:rPr lang="uk-UA" sz="2800" dirty="0">
                          <a:solidFill>
                            <a:srgbClr val="C00000"/>
                          </a:solidFill>
                        </a:rPr>
                        <a:t>+</a:t>
                      </a:r>
                      <a:endParaRPr lang="ru-RU" sz="2800" dirty="0">
                        <a:solidFill>
                          <a:srgbClr val="C00000"/>
                        </a:solidFill>
                      </a:endParaRPr>
                    </a:p>
                  </a:txBody>
                  <a:tcPr/>
                </a:tc>
                <a:tc>
                  <a:txBody>
                    <a:bodyPr/>
                    <a:lstStyle/>
                    <a:p>
                      <a:endParaRPr lang="ru-RU" sz="2800" dirty="0">
                        <a:solidFill>
                          <a:srgbClr val="C00000"/>
                        </a:solidFill>
                      </a:endParaRPr>
                    </a:p>
                  </a:txBody>
                  <a:tcPr/>
                </a:tc>
                <a:tc gridSpan="2">
                  <a:txBody>
                    <a:bodyPr/>
                    <a:lstStyle/>
                    <a:p>
                      <a:endParaRPr lang="ru-RU"/>
                    </a:p>
                  </a:txBody>
                  <a:tcPr/>
                </a:tc>
                <a:tc hMerge="1">
                  <a:txBody>
                    <a:bodyPr/>
                    <a:lstStyle/>
                    <a:p>
                      <a:endParaRPr lang="ru-RU" sz="2800">
                        <a:solidFill>
                          <a:srgbClr val="C00000"/>
                        </a:solidFill>
                      </a:endParaRPr>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0004"/>
                  </a:ext>
                </a:extLst>
              </a:tr>
              <a:tr h="547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effectLst/>
                          <a:latin typeface="Times New Roman" panose="02020603050405020304" pitchFamily="18" charset="0"/>
                          <a:ea typeface="+mn-ea"/>
                          <a:cs typeface="Times New Roman" panose="02020603050405020304" pitchFamily="18" charset="0"/>
                        </a:rPr>
                        <a:t>Slovenia</a:t>
                      </a:r>
                      <a:r>
                        <a:rPr lang="uk-UA" sz="2000" b="1" kern="1200" dirty="0">
                          <a:solidFill>
                            <a:srgbClr val="002060"/>
                          </a:solidFill>
                          <a:effectLst/>
                          <a:latin typeface="Times New Roman" panose="02020603050405020304" pitchFamily="18" charset="0"/>
                          <a:ea typeface="+mn-ea"/>
                          <a:cs typeface="Times New Roman" panose="02020603050405020304" pitchFamily="18" charset="0"/>
                        </a:rPr>
                        <a:t> </a:t>
                      </a:r>
                      <a:endParaRPr lang="ru-RU" sz="2000" b="1" kern="1200" dirty="0">
                        <a:solidFill>
                          <a:srgbClr val="002060"/>
                        </a:solidFill>
                        <a:effectLst/>
                        <a:latin typeface="Times New Roman" panose="02020603050405020304" pitchFamily="18" charset="0"/>
                        <a:ea typeface="+mn-ea"/>
                        <a:cs typeface="Times New Roman" panose="02020603050405020304" pitchFamily="18" charset="0"/>
                      </a:endParaRPr>
                    </a:p>
                  </a:txBody>
                  <a:tcPr/>
                </a:tc>
                <a:tc gridSpan="6">
                  <a:txBody>
                    <a:bodyPr/>
                    <a:lstStyle/>
                    <a:p>
                      <a:pPr algn="ctr"/>
                      <a:r>
                        <a:rPr lang="en-US" sz="1800" kern="1200" dirty="0">
                          <a:solidFill>
                            <a:srgbClr val="002060"/>
                          </a:solidFill>
                          <a:effectLst/>
                          <a:latin typeface="Times New Roman" panose="02020603050405020304" pitchFamily="18" charset="0"/>
                          <a:ea typeface="+mn-ea"/>
                          <a:cs typeface="Times New Roman" panose="02020603050405020304" pitchFamily="18" charset="0"/>
                        </a:rPr>
                        <a:t>The ECTS Users Guide 2015 principles are NOT required to be used by external QA </a:t>
                      </a:r>
                      <a:endParaRPr lang="ru-RU" sz="320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ru-RU" sz="2800" dirty="0">
                        <a:solidFill>
                          <a:srgbClr val="C00000"/>
                        </a:solidFill>
                      </a:endParaRPr>
                    </a:p>
                  </a:txBody>
                  <a:tcPr/>
                </a:tc>
                <a:tc hMerge="1">
                  <a:txBody>
                    <a:bodyPr/>
                    <a:lstStyle/>
                    <a:p>
                      <a:endParaRPr lang="ru-RU"/>
                    </a:p>
                  </a:txBody>
                  <a:tcPr/>
                </a:tc>
                <a:tc hMerge="1">
                  <a:txBody>
                    <a:bodyPr/>
                    <a:lstStyle/>
                    <a:p>
                      <a:endParaRPr lang="ru-RU" sz="2800" dirty="0">
                        <a:solidFill>
                          <a:srgbClr val="C00000"/>
                        </a:solidFill>
                      </a:endParaRP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7063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effectLst/>
                          <a:latin typeface="Times New Roman" panose="02020603050405020304" pitchFamily="18" charset="0"/>
                          <a:ea typeface="+mn-ea"/>
                          <a:cs typeface="Times New Roman" panose="02020603050405020304" pitchFamily="18" charset="0"/>
                        </a:rPr>
                        <a:t>Spain</a:t>
                      </a:r>
                      <a:endParaRPr lang="ru-RU" sz="2000" b="1" kern="1200" dirty="0">
                        <a:solidFill>
                          <a:srgbClr val="002060"/>
                        </a:solidFill>
                        <a:effectLst/>
                        <a:latin typeface="Times New Roman" panose="02020603050405020304" pitchFamily="18" charset="0"/>
                        <a:ea typeface="+mn-ea"/>
                        <a:cs typeface="Times New Roman" panose="02020603050405020304" pitchFamily="18" charset="0"/>
                      </a:endParaRPr>
                    </a:p>
                  </a:txBody>
                  <a:tcPr/>
                </a:tc>
                <a:tc>
                  <a:txBody>
                    <a:bodyPr/>
                    <a:lstStyle/>
                    <a:p>
                      <a:pPr algn="ctr"/>
                      <a:r>
                        <a:rPr lang="uk-UA" sz="2800" dirty="0">
                          <a:solidFill>
                            <a:srgbClr val="C00000"/>
                          </a:solidFill>
                        </a:rPr>
                        <a:t>+</a:t>
                      </a:r>
                      <a:endParaRPr lang="ru-RU" sz="2800" dirty="0">
                        <a:solidFill>
                          <a:srgbClr val="C00000"/>
                        </a:solidFill>
                      </a:endParaRPr>
                    </a:p>
                  </a:txBody>
                  <a:tcPr/>
                </a:tc>
                <a:tc gridSpan="2">
                  <a:txBody>
                    <a:bodyPr/>
                    <a:lstStyle/>
                    <a:p>
                      <a:pPr algn="ctr"/>
                      <a:r>
                        <a:rPr lang="uk-UA" sz="2800" dirty="0">
                          <a:solidFill>
                            <a:srgbClr val="C00000"/>
                          </a:solidFill>
                        </a:rPr>
                        <a:t>+</a:t>
                      </a:r>
                      <a:endParaRPr lang="ru-RU" sz="2800" dirty="0">
                        <a:solidFill>
                          <a:srgbClr val="C00000"/>
                        </a:solidFill>
                      </a:endParaRPr>
                    </a:p>
                  </a:txBody>
                  <a:tcPr/>
                </a:tc>
                <a:tc hMerge="1">
                  <a:txBody>
                    <a:bodyPr/>
                    <a:lstStyle/>
                    <a:p>
                      <a:endParaRPr lang="ru-RU"/>
                    </a:p>
                  </a:txBody>
                  <a:tcPr/>
                </a:tc>
                <a:tc>
                  <a:txBody>
                    <a:bodyPr/>
                    <a:lstStyle/>
                    <a:p>
                      <a:endParaRPr lang="ru-RU" sz="2800">
                        <a:solidFill>
                          <a:srgbClr val="C00000"/>
                        </a:solidFill>
                      </a:endParaRP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6"/>
                  </a:ext>
                </a:extLst>
              </a:tr>
            </a:tbl>
          </a:graphicData>
        </a:graphic>
      </p:graphicFrame>
      <p:cxnSp>
        <p:nvCxnSpPr>
          <p:cNvPr id="6" name="Прямая соединительная линия 5"/>
          <p:cNvCxnSpPr/>
          <p:nvPr/>
        </p:nvCxnSpPr>
        <p:spPr>
          <a:xfrm flipV="1">
            <a:off x="261764" y="1375461"/>
            <a:ext cx="1944216" cy="1189443"/>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Прямоугольник 6"/>
          <p:cNvSpPr/>
          <p:nvPr/>
        </p:nvSpPr>
        <p:spPr>
          <a:xfrm>
            <a:off x="8326660" y="6309320"/>
            <a:ext cx="3603742" cy="338554"/>
          </a:xfrm>
          <a:prstGeom prst="rect">
            <a:avLst/>
          </a:prstGeom>
          <a:solidFill>
            <a:schemeClr val="accent2">
              <a:lumMod val="60000"/>
              <a:lumOff val="40000"/>
            </a:schemeClr>
          </a:solidFill>
        </p:spPr>
        <p:txBody>
          <a:bodyPr wrap="none">
            <a:spAutoFit/>
          </a:bodyPr>
          <a:lstStyle/>
          <a:p>
            <a:pPr algn="r"/>
            <a:r>
              <a:rPr lang="en-US" sz="1600" dirty="0">
                <a:solidFill>
                  <a:srgbClr val="002060"/>
                </a:solidFill>
                <a:latin typeface="Times New Roman" panose="02020603050405020304" pitchFamily="18" charset="0"/>
                <a:cs typeface="Times New Roman" panose="02020603050405020304" pitchFamily="18" charset="0"/>
              </a:rPr>
              <a:t>EACEA National Policies Platform</a:t>
            </a:r>
            <a:r>
              <a:rPr lang="uk-UA" sz="1600" dirty="0">
                <a:solidFill>
                  <a:srgbClr val="002060"/>
                </a:solidFill>
                <a:latin typeface="Times New Roman" panose="02020603050405020304" pitchFamily="18" charset="0"/>
                <a:cs typeface="Times New Roman" panose="02020603050405020304" pitchFamily="18" charset="0"/>
              </a:rPr>
              <a:t>, 2020</a:t>
            </a:r>
            <a:endParaRPr lang="en-US" sz="1600" dirty="0">
              <a:solidFill>
                <a:srgbClr val="002060"/>
              </a:solidFill>
              <a:latin typeface="Times New Roman" panose="02020603050405020304" pitchFamily="18" charset="0"/>
              <a:cs typeface="Times New Roman" panose="02020603050405020304" pitchFamily="18" charset="0"/>
            </a:endParaRPr>
          </a:p>
        </p:txBody>
      </p:sp>
      <p:pic>
        <p:nvPicPr>
          <p:cNvPr id="8" name="Объект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1924" y="2708920"/>
            <a:ext cx="757268" cy="504056"/>
          </a:xfrm>
          <a:prstGeom prst="rect">
            <a:avLst/>
          </a:prstGeom>
          <a:ln>
            <a:noFill/>
          </a:ln>
          <a:effectLst>
            <a:softEdge rad="112500"/>
          </a:effectLst>
        </p:spPr>
      </p:pic>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5900" y="3140968"/>
            <a:ext cx="936104" cy="702078"/>
          </a:xfrm>
          <a:prstGeom prst="rect">
            <a:avLst/>
          </a:prstGeom>
          <a:ln>
            <a:noFill/>
          </a:ln>
          <a:effectLst>
            <a:softEdge rad="112500"/>
          </a:effectLst>
        </p:spPr>
      </p:pic>
      <p:pic>
        <p:nvPicPr>
          <p:cNvPr id="5" name="Рисунок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7909" y="3861048"/>
            <a:ext cx="765984" cy="432048"/>
          </a:xfrm>
          <a:prstGeom prst="rect">
            <a:avLst/>
          </a:prstGeom>
          <a:ln>
            <a:noFill/>
          </a:ln>
          <a:effectLst>
            <a:softEdge rad="112500"/>
          </a:effectLst>
        </p:spPr>
      </p:pic>
      <p:sp>
        <p:nvSpPr>
          <p:cNvPr id="10" name="AutoShape 2" descr="data:image/jpeg;base64,/9j/4AAQSkZJRgABAQAAAQABAAD/2wCEAAkGBxMSEBISExIPEBIQDw8QEhAQEg8PEBAQFREWFxYVFRUYHSggGBoxGxUVITIhJSsrLi4uFx8zODMsNygtLisBCgoKDg0OGhAQGCslHyYrLy4rLS0tLS0tLS0rLi0rKy4tNSsrLSstLS0vLS8rLS0wKy0rLS0uNS0rLSstLy8tLf/AABEIAMIBAwMBEQACEQEDEQH/xAAcAAEAAgMBAQEAAAAAAAAAAAAABAUCAwYHAQj/xABGEAABAwIDAwkCDAMGBwAAAAABAAIDBBEFEiEGMUEHEyJRYXGBkaEysRQjM0JSYnKCkqLB0VPh8ERzk7LS8SRDVGNkw9P/xAAbAQEAAgMBAQAAAAAAAAAAAAAAAQIDBAUGB//EADwRAAIBAwAGBwcCBAYDAAAAAAABAgMEEQUSITFBURNhcZGhwdEGFCIygbHwYuEVQlLxIyQzQ7LSFlNy/9oADAMBAAIRAxEAPwD3BAEAQBAYRShwJab2JaesOG8EcCgM0AQBAEAQBAEAQBAEAQBAEAQBAEAQBAEAQBAEAQBAEAQBAEAQBAEAQHGcoYnpmCvpXlj4i1lQy2aOaEmzS9u4kE799nHXRUlnejWuNaK14vcVuBcqMbwBURFh4vh6be8sOo8LqFU5mCN+lsqL6r89Tt8NxmCoF4Zo5Pqg2eO9p1Hkrpp7jcp1YVPleScpMgQBAEAQBAEAQBAEAQBAEAQBAEAQBAEAQBAEAQBAEAQBAEAQBAR8QpGzRSRP1bLG+N3c5pH6oyJLKwz8zzRuikcw6Pje6N32muLT6ha7OJKPBlhR1tyNbOG4jQg9hUYNeUGnlHU4bthWQ2yzGVo+bOOdH4va9VKm0ZYXlaGzOe3b+502H8prdBPA5vW6Eh478rrEeZV1U5m7DSKfzR7jp8N2ro57BlRGHH5kh5p/gHWv4K6kmbcLilPdIugrGcIAgCAIAgCAIAgCAIAgCAIAgCAIAgCAIAgCAIAgCAIAgCA/P/KRR81idSNwkcyYffYCfzZlhlvOTcRxUZzKqYSbSVpGhUNGKdMs2PDgoMDWDXLChOTdRYtU0/yM80YHzWvJZ+A9H0UqTRnhWnH5WzoaHlOrI9JWQzjrIMTz4t0/KrqozbhezW9JnSYfyq0rrCWKeE9YDZmDxFneiupo2Y3sHvTR0+G7VUc9ubqYSTua53Nv/C+xVtZGeNanLcy4UmUIAgCAIAgCAIAgCAIAgCAIAgCAIAgCAIAgCAIAgPHOWmmy1kEn8Smy+Mch/R4WKe8514viT6jzxUNQxKEkqmqbI0Y5QLSGe6qYHHBm9l0KkaWJC6ZEkjUmRMjuNlJfGS1wnaGop7c1PLGB80OJZ+A3b6Jlospzh8rZ3OCcpU+6aOOYAaub8U/0u0+QUTruCy0drQ1Orf13SbSxFvOOxeOT0DAtoIatpMbiHNALo3iz29tuI7QslOrGpuN68sK1q8VFs4Nbi1WU0wgCAIAgCAIAgCAIAgCAIAgCAIAgCAIAgCA805baa8NLL9CWSP8AGwO/9apM0r1bE+s8lWM558IUEmG5SSSqaayhoxyiWcUqqYGjYUKmiWNC6ZCnjUoyxZBdorGVbS2wmXQ99vL/AHWncvake29krdRhVrc2l3bfMuqSqfG8SRucx7dWubvH79y14ycXlHratKFSLhNZTO1wzlHc0AVEOf8A7kJAJ72O08j4Lchef1I8/cez6bzRnjqfqvQ6nCdraSoIayZoed0cl43nuDva8LrahWhPczi3GjbmhtnDZzW1eHmXiymiEAQBAEAQBAEAQBAEAQBAEAQBAEAQBAchyqUnOYa87zFLDIPxZD6PKpPcat4s0m+R4W9tliOWmYhSSfHNQlMwaUJZOp5FVmGSJ0cigxNGwoQR5Y7oXTKyqjIVkZ4PJIozZo8/PVaVZ5mz6ZoKl0djT68vvfoW1NLdYWdtM3uCgsV9YxSgWuFbX1tOA1k7y0aBktpWjuzagdxWaNacdzNCvo21rPMobea2fbZ4F/S8p9U324qaT7IkiPnc+5ZVdz4pGhPQFu/llJdz8kXdJypwG3OU87DxLDHI31LT6LKryPFM0ans9VXyTT7cr1Lan5QqB2+V7PtxSj1AIWRXNN8TUnoW8j/LnsaJrNsaE7qmLxzj3hT09PmYf4Xd/wDrZsZtXRH+0w+Lso8yp6en/UiHoy7X+2+4sqasjkF45I5B1se149CsiknuZqzpTpvE4tdqwb1JjCAIAgCAIAgCAIAgCAICt2ko+eo6iLi+CQN+1lJb6gKJLKMdaOtTlHqPzxNHfVa6ZwYyIrRZ1lJke43SQcQmSqkRZGqTImbaV+qhlZonNKqYmbmPQo0ZFAR6iO4KIum0Yvjtp1aLQby8n2ShSVKlCC4JLuR9hksVBnTLOGS4VS4mjuEJK5zLFWKnwID7ZAEBmx1kBMjN1Uk1SNIOYXaRuIJBHiFKZEllYZb4Nt1WUxAMhqI+Mc5Lzb6sntA+Y7FsQuJx45OZc6Jtq6+XVfNem77dp6bs/tvS1QAziCU6c1MQ0k/Udud7+xblO4hPqZ5q60VcW+3GtHmvPkdKs5zQgCAIAgCAIAgCAIAgPANp8P8Ag9ZPFawbK4t/u3dJnoR5LWksM4FaGpUlHrKCsjtqOCIiD4EqkfmaFDKSWGY1FLfUKUyYywVjgWlWM62os6Z4cO1VZryWGbI43FwY1rnOcbBrRclUnOMIuUnhEwi5vEVlnYYfsm1jOdrJRE3fzYcAfvO/bzXBr6ZnUl0drHL5+i/Ow61LRkYLXry+nqxLHhT3BrXTMNwA4c5lJ+8PVRGWlYR1pJPu8i2ro+UlFPb9f7HzFdjDdxhka8tJBjfYPFu0ftxWvR0ssLpY461u/Pqe3paY3KrD6r0fqcjWUb4nZXtcx3UePceK61OpCotaDyjrUq1OrHWg8iCWysZkyxjfcKC5rngv3omCHJGQpKmIKkGVkB8yoQZxPshJKdqFUsV07NSrFGamO4b+zfdCUz9A7H4W6mooYnEl+XO+5JyvdqWjsG7wXWow1YJM8FpC4Ve4lOO7h2L13lyshpBAEAQBAEAQBAEAQHlXLBRZZ4JgPlI3Ru743XHo/wBFhqLbk5d/D41LmefyC7VjNBbGR8OdYlvUVLL1Nu0s7KphIdbTXFwrJmSEsFfBIWuUszSWsj2HZbATBCJHC0sjA5/RDnx8Q0fr2rxGlNIq4qOK+VbuT6zvWNoqENvzPf6FBi7S8yOlZHKyNzgzMZIpbNLg45mmxvkJ1ad4C79O5p29RUYQXBPHYu/6m/Owt7h06c85eMvPGW1YWznjeUZpYHDoySwm26VomYD/AHjLO/Iuiq8Hv2GG59ka8dtGafbsfp4l9jLHyTiWAl94YszonAvzBtj0PbtoDqFyLW0kqTpySksvc87PueksZ0lb9Fc7Nr3rZ9Hu354muHFmTf8AD1jRfc2W2VwdwzDgf60WpVs5276S3+sTHXsp276e2eV3/wB0c/jeEPppMp6TXaseNzh+/wDXdu2t1GvDK38UdGzvI3Ec7mt6811EWGWy2TdRYRyXCgsJI7qCSDLCQrEYMGPshBJY8FCTPIFAMwEBFqo+KlEMu+TzAvhNcwuHxdPad/UXA/Ft8Xa9zSti3hrT7Dl6Wuugt3jfLYvPw+57iumeJCAIAgCAIAgCAIAgCA865ZXDmaYcTLIR3BgB94WOoc+/3R7Ty+I6LCc1kan+VIU8C8vkLVqqYD4QgLPZTZ/np+eOkUPSJ6320HrfyXJ0veqlS6NfNL7fnmdbRlJzlrvcvud9gOICRhdFIHtzuGQm4bY2sDvH815W6ounLVqRw8HchNTWYvJUY9FJLUikblY2psQXi5jcXlzhcbwXN/Mu/o62jWVOtn4n44zH7I7NpGnGk7qWW4Pdz2LHdnwK4bFVcMrC9gkja8FzoHB5yg39k2PDqK6txa1ujlqLLxsNippq3qUZRi2pNY29fXtRF2khLZGnK8ARtuXxuj6WYjW46g1aFpRq04NVItPJm0NKKpSWss53ZXJEnBYX1LJGl5eG5WtD8kzRmvua+/V6qLq+qUHHD2de3d3mHSmpQnBwilna8fC/DBZzUHPUvNPyk5GkZB0opALHo9WZrty0LqoqNzGrTWE4p8k87zlxqSt6+vDOM7Otcu487ljLXEHQtJBHaF2k01lHrYTU4qUdzM4ZbKTIT45LqCTJzbqCSHPBZWTIaI25SQbWSFQCTE9QSbJGXCIM9E5IYAIKh/F07WHubGCPV5XRtF8LfWeT9oJPpYR6s97fod8ts4AQBAEAQBAEAQBAEAQHjfKfifPVpjBu2mYI+znD0nn/ACj7qwVHtONe1Napjkca3QqhrEdjgKjXS7NPAqeBdrNP6lkJB1hQYMM2wML3NY3Vz3NY0dbnEAepVKk1CLnLcll/QtCEpyUY72ekxUDIaTmHSsgBaRJIHNDyT7RBOg3leKncTr3PTRg5POxY2dR6qFKFKj0ecLG/d2soKFtBRvLoqtwvo4Xa9h7wNFvXCv7uOKlHwwzXoytaOyFRd+T5XSunqWyRyACKKNzZALG5zyMIG72Q3jxC24z9zoU4NfFjOOWZZ8z0lld06Vs1Ja2u32Y2L1wdRtPis7sNjqIncy9slp3sI+LLQ9h9rQt5zL7WgBvwsvWaOnCulJreth5+9gqU2ovZw7HtR0WEOk+DwmW7nuiY598pOZzbkHKADa9rgDck8azxuMUc4WTyfbDEr4hOWdEMcIxk6OrGgO3fWzLjXSUqjyj3OiqKVnDXWc5e3r3eBYUmNRRRwtfDzsvNZzLms8CSR72jNv3OB8VzL2zqVXHVniOqtnDe35mvOxqXE6jhLENbGOGxJbt3Aqdp6XPkqmXLJxlcDqWSsFiD4C6ixk4a1CW+O7rTNjR6lSc7eW+O1dj/ADxOdc1dA6ZshlsoJJ0cl1BJsIUEkOeDiFZMhojEKSDZE9QCbE5QSejclcwyVEfHOyW32m5T/lHmt+zlsaPLe0FN68J9TXdt8zvFunnQgCAIAgCAIAgCAIDXUzBjHvO5jHPPc0En3IQ3hZPzm+oMj3SO1dI90jj9ZxLj6lazPOyeXnmapxxUCJBqzaWJ3Xmb52UrcZobYyRJmhuNETMakfcKqDHPC46Bs0ZN+AzC/pdYbqGvRnHqZs28lGrGXWel7RYpTwmPn4BKyVuhDWuyEAcD4+S8jYW9xV1uhqarXW1k7l1VpQS6WOU+rJTyYfhlQPipzA4/NLi3Xqyv/RdD3nSdv/qQ1l2enmafQWVb5JYfbjwZXuxd9PLIxgYWNkDbObqeaaIwb9zFvXtrCvUcpN53HtKGi4VLalmTTUV2bdvmdVHWTMp8PnaH2mqKgvjY2V7Hc9NdrXhgPQyl2hG+3Vr6DRVGMLfo3wX59TzWlPhuXGPDEe5JHTO2mcyfmJImksnZDI8PLcjZH2hky5To4W6tbhbHQJx1k+H23mn0mHhnBYtgbTHPMR0808xObW7Xy3Ftfq6dhXiat5P3pw/Vjvx+56mjeVVWp04y2fCscMYSNc9DTSyFjZjDPHaEh/sPMbQwWv2NG5ZruvcUa0nqZhwxvWFgy0Lq6oQU3DMHl97zvXbxLKnoXMoaqKW12nnYyDcGzRq3yK58riNS7pzp9jDvI1bynUp8cJ/VtHHT099R5da7aZ6JohObZWIM4pLKATYpbqCTbZQSRpoOpSmQ0RCLKxBJgcoZJ0eyGLfB6qN59hx5uT7DiNfA2PgstCpqTTNDSVr7xbyit62rtXruPZl1jwYQBAEAQBAEAQBAEBUbXyZcPqz/AOLOB3lhH6qJbjFXeKcn1M8Aj0WucFm2QXCgqtjKvE2Ex3G9puO/+grR3mzSeJEzDqoPYO5Q1gxVYarNlTS33b0TKxng62opn1+HRZQTPGQNQQC5ujrn8XmF5iE42F9LW+V/Z7Ueha96tk1v81vKePYqrI3QjvkP7LoS05ar+ru/c0/4bVfL8+hlX0L31M4aBcSuebm1g91wfJwPcsletCDy3se767T6FSvqVK2pOXGPDq2PxPVtiasGigA0MTBC9vFr2aEH0PiF1recZ0ouPI8pfL/MTktzeV2PaRaTaB1RiElI+Njocz47828SXjzEEvzezmYcrrC5a4D2bnouko0lNPaaCm3LHA5nbjC+ZrdCebqCJbX0Bc6zwfG5+8uBcUlGrnG89voutGtabUtaKx4bPzqI2N0+HslkzicyF7nPHxg6TiSbcLariud9UnJxaxl43c2a1rLSE6UXTa1cJL5eHifauqa2ge6Myc28hkYlOZwubEgnX/datKnJ3aU8ZW14MFGlN3kYyxlPLxjht4bDnYZrhdw9UJoAe9Ew0V8kZBViD6ySygEqKo61GCckkOBUEkeoiupRBGjNipIJbHKCT3XAKky0tPId74InO+0WC/quzTlrQT6j57eU1TuJwW5Sf3J6uawQBAEAQBAEAQBAc5yhy5cNqPrCNn4pGj3XVZ7jWu3ijI8NcFgOKbGFQQyLKy4cPFSi6e5lTTvMb7cCbqz2mzJa8S/ppw4KjRpyjgv9mcTbDJlf8jKRn1IyutYO/fw6ly9J2Trw1ofPHd19Xob+j7tUZasvlfh+cS0xzZ+HOB8Jlp3vuWO5x5ilHCwJ9AuPaX1ZRz0aklv2LK8PuditQhJ/O4t9ZoZhtRTxl9m1Ja3LcEuztBux9vpAEttrdtupbsq9C/xGOYyXDmuS7P7G/YwTiqFeXHZLt3p+TzhPPMrMJ2qqIJnShwkElucjdox4G7duIGl/O66Ns1brVgtnI9HX0TQqUlTWxrc97/ddXdg6Sg2zoYpZKllFIyplHxjmllnHjrm07w25XRekMwUXnC4HE/8AHayllSj27fQ+Vte2vikqHkNe0ZQwXtAAegBxcSXXvxJA4Lz13d1ndRWNnBLjzNunGpZVo0YbVx/Vnf2Y8N5e4/gTaqIXGSYNBDhr3jtC43vbtbqok8x1n9zVtLuVtLMNseXPkcNtfVNBZTR6MgAv2vt+39aLp6OpSadae+X2Oroqg3mvPe93mzn4pLFdM7RYwy3Cgk+yRghCSFLTkKclTXlUg2wuIKhkku6gkjyRqSDHPZAe+4FTmOlp4zvjp4WHvDAD6rsU1qwS6j53dVOkrzmuMm/EnK5gCAIAgCAIAgCAIDh+Vqqy0kUfGWcE/ZY0k+pasdR7DQ0hLFNLmzyZwWE5SMG6IGYu9rvQngQa+l/kVZMzU5mmknLTYqWi04prYXcMlwqGq1g6bB66Koh+BVXsn5CU743cG393l38O9tqlCr73bb/5lz6/XvOtaXEKsOgrfR+Xp3FRiuFVlATlfKYvmvYS6O3a03Dfcs9vc2d8k2kpcnseep7H5lqlO4ttzbj+cOH2M9nL10zmzNYQI3PdMxvNyXFrXLei7jvB3LNpCvG1pKTjl5xv29/qdLRelrtS1FL4UuKz/b6YIzm04e4f8QGhzgHB0T7gGwPsiyKUXFPDzyz+x7VSvHBSShtX6l6l1hNRQxa85OHH5zmm7e1thYHfrvF9LLSrVLpP/CppdbeX9NyRoXFO/qta0VjkseOXnHVufFHZYRiUckYMbpTHHY87JdrQAPrDpdS85cUJwliaWXwX7bjlVaU4TxJLPJY8t3YebYxJzkskl755Huv2Fxt6WXqaENSnGHJI9dQp9HRjHGMJfv4lW7RZjKb4JFBJPY9QSZlQSanMUgwIQGxoQGuVCCVs9Rc/V08XB8zM32GnM78rSstOOtNI1byr0VvOfJPvexeJ74uufPggCAIAgCAIAgCAIDyTlUxDPWNiB0p4gD9t/SP5ciw1HtOPfz1qijyX3OKKxmkYFCT44ahCVuJBjBFioKZwV9Vhx3jVWUjNGrzPtFcaFGRPaTXqpjRdYZtXPC3I608Y+bJ7QHY791yrrRFCs9aPwy6t3cdKhpGrT+GXxLx7yxodoqS8jhEYHvaGvysBza3vcdlwubX0bdR1U56yT2bfU7mj/wDOSl0ENq37kRS/DBuZO7su/wDVX1dIP+ZeB6PU0m+P/HyNZxilZrFRtJG4ykH3XVvdLmfz1u4v7hdz/wBSt3ZfoRa/aCaYZSQyP+GwZW+PWs9CxpUXrLa+bNu10fSoPW3vm/Iik3C2jpECRu8KxjZrjdY2QknwPUMlEkFQWCAxcEAagMnNuhB0/JpTXr838OCV47yWt9zitm0Wan0OPp2Wra45yS+78j1ldM8YEAQBAEAQBAEAQGupnbGx8jjZsbXPceprRcn0QhtJZZ+e8SrnTzSTO9qWRzyOq50HgLDwWs3l5POzk5ycnxIpcoIwYlyE4Po1QglBQVMwhBFmhsbqS6Z9uhBgVBka2ZNlOzQntt5D+a1rh7Uj3XsdS/wqtTm0u5Z8zc1gWA9lgyMITIwanQ2TJGDONCUaKhut0REiLIOKkqb4JEJJsUl1UsjcAhJllBQg1mIjdqEJM2uQg6/kzdasePpUz/R7Ctqz+f6HE0+s2yf6l9menrpHjwgCAIAgCAIAgCA4flXxjmqVtO09Opd0usQsILvM5R3XVKj2YNK9qasNVcfsePOlssJy0jUZ1OCdUwMqE6psgqLHVRgiUSyY8EKDDgZrIA6ZBgjl6FsGQUMyQfAkQN6PiVqV/mPo3snFKxf/ANv7Ixe6yxHpDbFLdRgk2kIDUUBhKy4Qb0Q3BWKGuJ1jZSESY32KgksIpLqpY2lt1AMA4hSSbA4FCDodhJslfF9cSM82Ej1AWe2eKiOXpmGtZy6sPxPWV1TxAQBAEAQBAEAQBAU2IbL0s8pmni555AaM7nlrWjc1rQQAL3PXqVGqntMUqEJvWkskGo5P8Ofvpg3tZJMz0DrKNVFXa0v6Soq+Sijd7ElTEex7Ht/M2/qo1EUdnDhkqJ+R8/MrBbqfBr5h/wCijo+sx+5cpeBGPJBP/wBVD/hyfumoPc3zNE/JXWsHxc1NJ2ZpIyfNpHqo6MpKyfBnL4zg1ZSfLwSRt/iWDoz99t2+qq44NeVtKO9FR8IKjBj1DZHKmCriTI3Kpj3E2mNwe9aldYaZ7/2Qr61GrS5NPvWPI+yxrAevIhBBVipKgmuoaLJm1zbqAYWQki1MdjfgVKZSSIz23VioZJwKgnJvjkI3JgZJsNZ1qMFskpr2u4hQSObQZJmDyllTA4fNnhPhnF/RXpvE0+swXUdehOP6X9j25dk+dhAEAQBAEAQBAEAQBAEAQBAEB8c0EEEAgixB1BCA4/HuTeiqbuaw00h1zQWa0ntjPR8rFVcUzBO3hLqOAxfkvrYbmLm6pg+gRHJbtY428iVRwZqTtZrdtOffhs8RtLBPER9ON7R5kWVGmac6clvTNlI8XOo3e4/zWrcL4Uz0vsfUxeThzh9mvUlLVPoppmjuiIaI1rKxU3w1Ft6holMlNeCoLB7ARZQCsqISw9Y61dPJjawawpIMmqCTMFSRg+g9WiBNo3x1ZG9VwXyWeFOzTwgb3TwtHeZGhTBfEu0x3DxRm/0v7Hu67R85CAIAgCAIAgCAIAgCAIAgCAIAgCAIAgMHRNO9rT3gFCU2tqIU2B0z9XU9O49Zijv52VHSg96RsRvLiHy1JL6sjP2Uoj/ZofAZfcq9BT/pRlWk7tf7jINTsDQP/wCS5h62Syj0JIVXbU3wM0NM3cf5s9qXoUtZyWxG/NVErOoSNZIPTKVidouDNyn7QVF88E+zK9Snm5NKtp6ElNIO10kZ8spHqsTtJ8Gjehp+3fzRku5+a+wZsBW9UH+Kf9Kr7pU6jL/HbT9Xd+5tPJ3Vkaupe4ySf6E9zqdX59Cr0/a8pdy9SC7kwrb6OpLcCZZf/mr+61Or8+hX+O2vKXcv+xLh5KpyOlUwNPU1kkg8yWqVaS4swv2gpLdTb+qXqfKrkuqGi8c8Ep+i5r4b+PSR2kuDLQ0/Rb+KDXc/Q5HFcKmpn5Jo3xu4X1a4dbXDR3gteUJReJI69C4pV461OWfziQlQzHV8m1AZq9ht0IAZnHhcaMHfmIP3Ss9vDWqJ8jmaYr9FatcZbPXw+57QumeKCAIAgCAIAgCAIAgCAIAgCAIAgCAIAgCAIAgCAIAgCAIAgCAICLieHRVEZimY2RjuB4HgQd4PaFWUVJYZlo1qlGanTeGeObY7HyUTi9uaWmJ0lt0o/qyW3fa3Hs3LnVqLp7eB7DR+koXS1Xsny59noehcnGB/BqQPeLS1NpHX3tZboN8jfvcVt29PVjl72ef0vd9PX1Y/LHYvN/nBHVrYOUEAQBAEAQBAEAQBAEAQBAEAQBAEAQBAEAQBAEAQBAEAQBAEAQBAYvYCCCAQRYggEEdRCEptPKMkICAIAgCAIAgCAIAgCAIAgCAIAgCAIAgCAIAgCAIAgCAIAgCAIAgCAIAgCAIAgCA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Рисунок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57908" y="4365104"/>
            <a:ext cx="720081" cy="485429"/>
          </a:xfrm>
          <a:prstGeom prst="rect">
            <a:avLst/>
          </a:prstGeom>
          <a:ln>
            <a:noFill/>
          </a:ln>
          <a:effectLst>
            <a:softEdge rad="112500"/>
          </a:effectLst>
        </p:spPr>
      </p:pic>
      <p:pic>
        <p:nvPicPr>
          <p:cNvPr id="14" name="Рисунок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7908" y="4941168"/>
            <a:ext cx="771723" cy="485395"/>
          </a:xfrm>
          <a:prstGeom prst="rect">
            <a:avLst/>
          </a:prstGeom>
          <a:ln>
            <a:noFill/>
          </a:ln>
          <a:effectLst>
            <a:softEdge rad="112500"/>
          </a:effectLst>
        </p:spPr>
      </p:pic>
      <p:pic>
        <p:nvPicPr>
          <p:cNvPr id="15" name="Рисунок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7908" y="5520459"/>
            <a:ext cx="720080" cy="510525"/>
          </a:xfrm>
          <a:prstGeom prst="rect">
            <a:avLst/>
          </a:prstGeom>
          <a:ln>
            <a:noFill/>
          </a:ln>
          <a:effectLst>
            <a:softEdge rad="112500"/>
          </a:effectLst>
        </p:spPr>
      </p:pic>
      <p:pic>
        <p:nvPicPr>
          <p:cNvPr id="16"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0000"/>
          <a:stretch>
            <a:fillRect/>
          </a:stretch>
        </p:blipFill>
        <p:spPr bwMode="auto">
          <a:xfrm>
            <a:off x="10786492" y="6085"/>
            <a:ext cx="1412775" cy="9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624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332514709"/>
              </p:ext>
            </p:extLst>
          </p:nvPr>
        </p:nvGraphicFramePr>
        <p:xfrm>
          <a:off x="1125860" y="5657664"/>
          <a:ext cx="10585176" cy="102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Схема 12"/>
          <p:cNvGraphicFramePr/>
          <p:nvPr>
            <p:extLst>
              <p:ext uri="{D42A27DB-BD31-4B8C-83A1-F6EECF244321}">
                <p14:modId xmlns:p14="http://schemas.microsoft.com/office/powerpoint/2010/main" val="2249017929"/>
              </p:ext>
            </p:extLst>
          </p:nvPr>
        </p:nvGraphicFramePr>
        <p:xfrm>
          <a:off x="4582244" y="1916832"/>
          <a:ext cx="7788696" cy="21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p:cNvGraphicFramePr/>
          <p:nvPr>
            <p:extLst>
              <p:ext uri="{D42A27DB-BD31-4B8C-83A1-F6EECF244321}">
                <p14:modId xmlns:p14="http://schemas.microsoft.com/office/powerpoint/2010/main" val="63674081"/>
              </p:ext>
            </p:extLst>
          </p:nvPr>
        </p:nvGraphicFramePr>
        <p:xfrm>
          <a:off x="1125860" y="188640"/>
          <a:ext cx="9793088" cy="17154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9" name="Полилиния 18"/>
          <p:cNvSpPr/>
          <p:nvPr/>
        </p:nvSpPr>
        <p:spPr>
          <a:xfrm>
            <a:off x="1" y="3959856"/>
            <a:ext cx="6526459" cy="424392"/>
          </a:xfrm>
          <a:custGeom>
            <a:avLst/>
            <a:gdLst>
              <a:gd name="connsiteX0" fmla="*/ 0 w 5707661"/>
              <a:gd name="connsiteY0" fmla="*/ 0 h 394004"/>
              <a:gd name="connsiteX1" fmla="*/ 5510659 w 5707661"/>
              <a:gd name="connsiteY1" fmla="*/ 0 h 394004"/>
              <a:gd name="connsiteX2" fmla="*/ 5707661 w 5707661"/>
              <a:gd name="connsiteY2" fmla="*/ 197002 h 394004"/>
              <a:gd name="connsiteX3" fmla="*/ 5510659 w 5707661"/>
              <a:gd name="connsiteY3" fmla="*/ 394004 h 394004"/>
              <a:gd name="connsiteX4" fmla="*/ 0 w 5707661"/>
              <a:gd name="connsiteY4" fmla="*/ 394004 h 394004"/>
              <a:gd name="connsiteX5" fmla="*/ 0 w 5707661"/>
              <a:gd name="connsiteY5" fmla="*/ 0 h 39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661" h="394004">
                <a:moveTo>
                  <a:pt x="5707661" y="394003"/>
                </a:moveTo>
                <a:lnTo>
                  <a:pt x="197002" y="394003"/>
                </a:lnTo>
                <a:lnTo>
                  <a:pt x="0" y="197002"/>
                </a:lnTo>
                <a:lnTo>
                  <a:pt x="197002" y="1"/>
                </a:lnTo>
                <a:lnTo>
                  <a:pt x="5707661" y="1"/>
                </a:lnTo>
                <a:lnTo>
                  <a:pt x="5707661" y="394003"/>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246" tIns="41911" rIns="78232" bIns="41911" numCol="1" spcCol="1270" anchor="ctr" anchorCtr="0">
            <a:noAutofit/>
          </a:bodyPr>
          <a:lstStyle/>
          <a:p>
            <a:pPr lvl="0" algn="ctr" defTabSz="488950" rtl="0">
              <a:lnSpc>
                <a:spcPct val="90000"/>
              </a:lnSpc>
              <a:spcBef>
                <a:spcPct val="0"/>
              </a:spcBef>
              <a:spcAft>
                <a:spcPct val="35000"/>
              </a:spcAft>
            </a:pPr>
            <a:r>
              <a:rPr lang="ru-RU" kern="1200" dirty="0">
                <a:solidFill>
                  <a:srgbClr val="002060"/>
                </a:solidFill>
                <a:latin typeface="Times New Roman" panose="02020603050405020304" pitchFamily="18" charset="0"/>
                <a:cs typeface="Times New Roman" panose="02020603050405020304" pitchFamily="18" charset="0"/>
              </a:rPr>
              <a:t> </a:t>
            </a:r>
            <a:r>
              <a:rPr lang="en-US" kern="1200" dirty="0">
                <a:solidFill>
                  <a:srgbClr val="002060"/>
                </a:solidFill>
                <a:latin typeface="Times New Roman" panose="02020603050405020304" pitchFamily="18" charset="0"/>
                <a:cs typeface="Times New Roman" panose="02020603050405020304" pitchFamily="18" charset="0"/>
              </a:rPr>
              <a:t>Different areas of activity: evaluation, audit, accreditation</a:t>
            </a:r>
            <a:endParaRPr lang="ru-RU" sz="2000" kern="1200" dirty="0">
              <a:solidFill>
                <a:srgbClr val="002060"/>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0" y="3356992"/>
            <a:ext cx="6526460" cy="509780"/>
          </a:xfrm>
          <a:custGeom>
            <a:avLst/>
            <a:gdLst>
              <a:gd name="connsiteX0" fmla="*/ 0 w 5851685"/>
              <a:gd name="connsiteY0" fmla="*/ 0 h 394004"/>
              <a:gd name="connsiteX1" fmla="*/ 5654683 w 5851685"/>
              <a:gd name="connsiteY1" fmla="*/ 0 h 394004"/>
              <a:gd name="connsiteX2" fmla="*/ 5851685 w 5851685"/>
              <a:gd name="connsiteY2" fmla="*/ 197002 h 394004"/>
              <a:gd name="connsiteX3" fmla="*/ 5654683 w 5851685"/>
              <a:gd name="connsiteY3" fmla="*/ 394004 h 394004"/>
              <a:gd name="connsiteX4" fmla="*/ 0 w 5851685"/>
              <a:gd name="connsiteY4" fmla="*/ 394004 h 394004"/>
              <a:gd name="connsiteX5" fmla="*/ 0 w 5851685"/>
              <a:gd name="connsiteY5" fmla="*/ 0 h 39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685" h="394004">
                <a:moveTo>
                  <a:pt x="5851685" y="394003"/>
                </a:moveTo>
                <a:lnTo>
                  <a:pt x="197002" y="394003"/>
                </a:lnTo>
                <a:lnTo>
                  <a:pt x="0" y="197002"/>
                </a:lnTo>
                <a:lnTo>
                  <a:pt x="197002" y="1"/>
                </a:lnTo>
                <a:lnTo>
                  <a:pt x="5851685" y="1"/>
                </a:lnTo>
                <a:lnTo>
                  <a:pt x="5851685" y="394003"/>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246" tIns="41911" rIns="78232" bIns="41911" numCol="1" spcCol="1270" anchor="ctr" anchorCtr="0">
            <a:noAutofit/>
          </a:bodyPr>
          <a:lstStyle/>
          <a:p>
            <a:pPr lvl="0" algn="ctr" defTabSz="488950" rtl="0">
              <a:lnSpc>
                <a:spcPct val="90000"/>
              </a:lnSpc>
              <a:spcBef>
                <a:spcPct val="0"/>
              </a:spcBef>
              <a:spcAft>
                <a:spcPct val="35000"/>
              </a:spcAft>
            </a:pPr>
            <a:r>
              <a:rPr lang="en-US" sz="2000" kern="1200" dirty="0">
                <a:solidFill>
                  <a:srgbClr val="002060"/>
                </a:solidFill>
                <a:latin typeface="Times New Roman" panose="02020603050405020304" pitchFamily="18" charset="0"/>
                <a:cs typeface="Times New Roman" panose="02020603050405020304" pitchFamily="18" charset="0"/>
              </a:rPr>
              <a:t>Different types of agencies (European, national and regional agencies)</a:t>
            </a:r>
            <a:endParaRPr lang="ru-RU" sz="1600" kern="1200" dirty="0">
              <a:solidFill>
                <a:srgbClr val="002060"/>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0" y="4452265"/>
            <a:ext cx="6526460" cy="454788"/>
          </a:xfrm>
          <a:custGeom>
            <a:avLst/>
            <a:gdLst>
              <a:gd name="connsiteX0" fmla="*/ 0 w 5707661"/>
              <a:gd name="connsiteY0" fmla="*/ 0 h 394004"/>
              <a:gd name="connsiteX1" fmla="*/ 5510659 w 5707661"/>
              <a:gd name="connsiteY1" fmla="*/ 0 h 394004"/>
              <a:gd name="connsiteX2" fmla="*/ 5707661 w 5707661"/>
              <a:gd name="connsiteY2" fmla="*/ 197002 h 394004"/>
              <a:gd name="connsiteX3" fmla="*/ 5510659 w 5707661"/>
              <a:gd name="connsiteY3" fmla="*/ 394004 h 394004"/>
              <a:gd name="connsiteX4" fmla="*/ 0 w 5707661"/>
              <a:gd name="connsiteY4" fmla="*/ 394004 h 394004"/>
              <a:gd name="connsiteX5" fmla="*/ 0 w 5707661"/>
              <a:gd name="connsiteY5" fmla="*/ 0 h 39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661" h="394004">
                <a:moveTo>
                  <a:pt x="5707661" y="394003"/>
                </a:moveTo>
                <a:lnTo>
                  <a:pt x="197002" y="394003"/>
                </a:lnTo>
                <a:lnTo>
                  <a:pt x="0" y="197002"/>
                </a:lnTo>
                <a:lnTo>
                  <a:pt x="197002" y="1"/>
                </a:lnTo>
                <a:lnTo>
                  <a:pt x="5707661" y="1"/>
                </a:lnTo>
                <a:lnTo>
                  <a:pt x="5707661" y="394003"/>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246" tIns="41911" rIns="78232" bIns="41911" numCol="1" spcCol="1270" anchor="ctr" anchorCtr="0">
            <a:noAutofit/>
          </a:bodyPr>
          <a:lstStyle/>
          <a:p>
            <a:pPr lvl="0" algn="ctr" defTabSz="488950" rtl="0">
              <a:lnSpc>
                <a:spcPct val="90000"/>
              </a:lnSpc>
              <a:spcBef>
                <a:spcPct val="0"/>
              </a:spcBef>
              <a:spcAft>
                <a:spcPct val="35000"/>
              </a:spcAft>
            </a:pPr>
            <a:r>
              <a:rPr lang="en-US" sz="2000" kern="1200" dirty="0">
                <a:solidFill>
                  <a:srgbClr val="002060"/>
                </a:solidFill>
                <a:latin typeface="Times New Roman" panose="02020603050405020304" pitchFamily="18" charset="0"/>
                <a:cs typeface="Times New Roman" panose="02020603050405020304" pitchFamily="18" charset="0"/>
              </a:rPr>
              <a:t>Program level and / or institutional level</a:t>
            </a:r>
            <a:endParaRPr lang="ru-RU" sz="2000" kern="1200" dirty="0">
              <a:solidFill>
                <a:srgbClr val="002060"/>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1" y="5013176"/>
            <a:ext cx="6526460" cy="454788"/>
          </a:xfrm>
          <a:custGeom>
            <a:avLst/>
            <a:gdLst>
              <a:gd name="connsiteX0" fmla="*/ 0 w 5707661"/>
              <a:gd name="connsiteY0" fmla="*/ 0 h 394004"/>
              <a:gd name="connsiteX1" fmla="*/ 5510659 w 5707661"/>
              <a:gd name="connsiteY1" fmla="*/ 0 h 394004"/>
              <a:gd name="connsiteX2" fmla="*/ 5707661 w 5707661"/>
              <a:gd name="connsiteY2" fmla="*/ 197002 h 394004"/>
              <a:gd name="connsiteX3" fmla="*/ 5510659 w 5707661"/>
              <a:gd name="connsiteY3" fmla="*/ 394004 h 394004"/>
              <a:gd name="connsiteX4" fmla="*/ 0 w 5707661"/>
              <a:gd name="connsiteY4" fmla="*/ 394004 h 394004"/>
              <a:gd name="connsiteX5" fmla="*/ 0 w 5707661"/>
              <a:gd name="connsiteY5" fmla="*/ 0 h 39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661" h="394004">
                <a:moveTo>
                  <a:pt x="5707661" y="394003"/>
                </a:moveTo>
                <a:lnTo>
                  <a:pt x="197002" y="394003"/>
                </a:lnTo>
                <a:lnTo>
                  <a:pt x="0" y="197002"/>
                </a:lnTo>
                <a:lnTo>
                  <a:pt x="197002" y="1"/>
                </a:lnTo>
                <a:lnTo>
                  <a:pt x="5707661" y="1"/>
                </a:lnTo>
                <a:lnTo>
                  <a:pt x="5707661" y="394003"/>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246" tIns="41911" rIns="78232" bIns="41911" numCol="1" spcCol="1270" anchor="ctr" anchorCtr="0">
            <a:noAutofit/>
          </a:bodyPr>
          <a:lstStyle/>
          <a:p>
            <a:pPr lvl="0" algn="ctr" defTabSz="488950" rtl="0">
              <a:lnSpc>
                <a:spcPct val="90000"/>
              </a:lnSpc>
              <a:spcBef>
                <a:spcPct val="0"/>
              </a:spcBef>
              <a:spcAft>
                <a:spcPct val="35000"/>
              </a:spcAft>
            </a:pPr>
            <a:r>
              <a:rPr lang="en-US" sz="2000" kern="1200" dirty="0">
                <a:solidFill>
                  <a:srgbClr val="002060"/>
                </a:solidFill>
                <a:latin typeface="Times New Roman" panose="02020603050405020304" pitchFamily="18" charset="0"/>
                <a:cs typeface="Times New Roman" panose="02020603050405020304" pitchFamily="18" charset="0"/>
              </a:rPr>
              <a:t>In a specific specialty / multidisciplinary \ double degree</a:t>
            </a:r>
            <a:endParaRPr lang="ru-RU" sz="2000" kern="1200" dirty="0">
              <a:solidFill>
                <a:srgbClr val="002060"/>
              </a:solidFill>
              <a:latin typeface="Times New Roman" panose="02020603050405020304" pitchFamily="18" charset="0"/>
              <a:cs typeface="Times New Roman" panose="02020603050405020304" pitchFamily="18" charset="0"/>
            </a:endParaRPr>
          </a:p>
        </p:txBody>
      </p:sp>
      <p:graphicFrame>
        <p:nvGraphicFramePr>
          <p:cNvPr id="11" name="Схема 10"/>
          <p:cNvGraphicFramePr/>
          <p:nvPr>
            <p:extLst>
              <p:ext uri="{D42A27DB-BD31-4B8C-83A1-F6EECF244321}">
                <p14:modId xmlns:p14="http://schemas.microsoft.com/office/powerpoint/2010/main" val="2685014317"/>
              </p:ext>
            </p:extLst>
          </p:nvPr>
        </p:nvGraphicFramePr>
        <p:xfrm>
          <a:off x="909836" y="1916832"/>
          <a:ext cx="4032448" cy="11521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b="50000"/>
          <a:stretch>
            <a:fillRect/>
          </a:stretch>
        </p:blipFill>
        <p:spPr bwMode="auto">
          <a:xfrm>
            <a:off x="10779224" y="-135685"/>
            <a:ext cx="1412775" cy="9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18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extLst>
              <p:ext uri="{D42A27DB-BD31-4B8C-83A1-F6EECF244321}">
                <p14:modId xmlns:p14="http://schemas.microsoft.com/office/powerpoint/2010/main" val="303267876"/>
              </p:ext>
            </p:extLst>
          </p:nvPr>
        </p:nvGraphicFramePr>
        <p:xfrm>
          <a:off x="2288093" y="282782"/>
          <a:ext cx="8416766" cy="1224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Объект 2"/>
          <p:cNvGraphicFramePr>
            <a:graphicFrameLocks noGrp="1"/>
          </p:cNvGraphicFramePr>
          <p:nvPr>
            <p:ph sz="half" idx="1"/>
            <p:extLst>
              <p:ext uri="{D42A27DB-BD31-4B8C-83A1-F6EECF244321}">
                <p14:modId xmlns:p14="http://schemas.microsoft.com/office/powerpoint/2010/main" val="3401131471"/>
              </p:ext>
            </p:extLst>
          </p:nvPr>
        </p:nvGraphicFramePr>
        <p:xfrm>
          <a:off x="-242292" y="1988840"/>
          <a:ext cx="5976664" cy="17927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extLst>
              <p:ext uri="{D42A27DB-BD31-4B8C-83A1-F6EECF244321}">
                <p14:modId xmlns:p14="http://schemas.microsoft.com/office/powerpoint/2010/main" val="2286853589"/>
              </p:ext>
            </p:extLst>
          </p:nvPr>
        </p:nvGraphicFramePr>
        <p:xfrm>
          <a:off x="7174532" y="1560621"/>
          <a:ext cx="3312368" cy="7200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2" name="Объект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3772" y="131995"/>
            <a:ext cx="1554990" cy="1440160"/>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graphicFrame>
        <p:nvGraphicFramePr>
          <p:cNvPr id="8" name="Схема 7"/>
          <p:cNvGraphicFramePr/>
          <p:nvPr>
            <p:extLst>
              <p:ext uri="{D42A27DB-BD31-4B8C-83A1-F6EECF244321}">
                <p14:modId xmlns:p14="http://schemas.microsoft.com/office/powerpoint/2010/main" val="2960228380"/>
              </p:ext>
            </p:extLst>
          </p:nvPr>
        </p:nvGraphicFramePr>
        <p:xfrm>
          <a:off x="-170284" y="4293096"/>
          <a:ext cx="6336704" cy="194421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5" name="Схема 14"/>
          <p:cNvGraphicFramePr/>
          <p:nvPr>
            <p:extLst>
              <p:ext uri="{D42A27DB-BD31-4B8C-83A1-F6EECF244321}">
                <p14:modId xmlns:p14="http://schemas.microsoft.com/office/powerpoint/2010/main" val="3780845817"/>
              </p:ext>
            </p:extLst>
          </p:nvPr>
        </p:nvGraphicFramePr>
        <p:xfrm>
          <a:off x="5865813" y="2420888"/>
          <a:ext cx="6565303" cy="443711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2" name="Рисунок 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25388" y="188640"/>
            <a:ext cx="480053" cy="360040"/>
          </a:xfrm>
          <a:prstGeom prst="rect">
            <a:avLst/>
          </a:prstGeom>
        </p:spPr>
      </p:pic>
      <p:pic>
        <p:nvPicPr>
          <p:cNvPr id="10"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b="50000"/>
          <a:stretch>
            <a:fillRect/>
          </a:stretch>
        </p:blipFill>
        <p:spPr bwMode="auto">
          <a:xfrm>
            <a:off x="10695259" y="0"/>
            <a:ext cx="1525759" cy="97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2600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extLst>
              <p:ext uri="{D42A27DB-BD31-4B8C-83A1-F6EECF244321}">
                <p14:modId xmlns:p14="http://schemas.microsoft.com/office/powerpoint/2010/main" val="3215552890"/>
              </p:ext>
            </p:extLst>
          </p:nvPr>
        </p:nvGraphicFramePr>
        <p:xfrm>
          <a:off x="3141589" y="116632"/>
          <a:ext cx="8424936"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Объект 4"/>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405780" y="116632"/>
            <a:ext cx="1980604" cy="1584483"/>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p:spPr>
      </p:pic>
      <p:graphicFrame>
        <p:nvGraphicFramePr>
          <p:cNvPr id="4" name="Схема 3"/>
          <p:cNvGraphicFramePr/>
          <p:nvPr>
            <p:extLst>
              <p:ext uri="{D42A27DB-BD31-4B8C-83A1-F6EECF244321}">
                <p14:modId xmlns:p14="http://schemas.microsoft.com/office/powerpoint/2010/main" val="3488061024"/>
              </p:ext>
            </p:extLst>
          </p:nvPr>
        </p:nvGraphicFramePr>
        <p:xfrm>
          <a:off x="477786" y="1844675"/>
          <a:ext cx="5760641" cy="3312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Схема 17"/>
          <p:cNvGraphicFramePr/>
          <p:nvPr>
            <p:extLst>
              <p:ext uri="{D42A27DB-BD31-4B8C-83A1-F6EECF244321}">
                <p14:modId xmlns:p14="http://schemas.microsoft.com/office/powerpoint/2010/main" val="1017918243"/>
              </p:ext>
            </p:extLst>
          </p:nvPr>
        </p:nvGraphicFramePr>
        <p:xfrm>
          <a:off x="6382444" y="1268760"/>
          <a:ext cx="5688632" cy="24482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9" name="Схема 18"/>
          <p:cNvGraphicFramePr/>
          <p:nvPr>
            <p:extLst>
              <p:ext uri="{D42A27DB-BD31-4B8C-83A1-F6EECF244321}">
                <p14:modId xmlns:p14="http://schemas.microsoft.com/office/powerpoint/2010/main" val="396864063"/>
              </p:ext>
            </p:extLst>
          </p:nvPr>
        </p:nvGraphicFramePr>
        <p:xfrm>
          <a:off x="7246540" y="3789040"/>
          <a:ext cx="4824536" cy="29523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Прямоугольник 1"/>
          <p:cNvSpPr/>
          <p:nvPr/>
        </p:nvSpPr>
        <p:spPr>
          <a:xfrm>
            <a:off x="5662364" y="2708920"/>
            <a:ext cx="6092825" cy="369332"/>
          </a:xfrm>
          <a:prstGeom prst="rect">
            <a:avLst/>
          </a:prstGeom>
        </p:spPr>
        <p:txBody>
          <a:bodyPr>
            <a:spAutoFit/>
          </a:bodyPr>
          <a:lstStyle/>
          <a:p>
            <a:r>
              <a:rPr lang="it-IT" dirty="0"/>
              <a:t> </a:t>
            </a:r>
            <a:endParaRPr lang="ru-RU" dirty="0"/>
          </a:p>
        </p:txBody>
      </p:sp>
      <p:sp>
        <p:nvSpPr>
          <p:cNvPr id="12" name="Прямоугольник 11"/>
          <p:cNvSpPr/>
          <p:nvPr/>
        </p:nvSpPr>
        <p:spPr>
          <a:xfrm>
            <a:off x="1452080" y="4509120"/>
            <a:ext cx="3642344" cy="461665"/>
          </a:xfrm>
          <a:prstGeom prst="rect">
            <a:avLst/>
          </a:prstGeom>
        </p:spPr>
        <p:txBody>
          <a:bodyPr wrap="non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The main tasks of the actors</a:t>
            </a:r>
            <a:endParaRPr lang="ru-RU"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15" name="Схема 14"/>
          <p:cNvGraphicFramePr/>
          <p:nvPr>
            <p:extLst>
              <p:ext uri="{D42A27DB-BD31-4B8C-83A1-F6EECF244321}">
                <p14:modId xmlns:p14="http://schemas.microsoft.com/office/powerpoint/2010/main" val="2032315931"/>
              </p:ext>
            </p:extLst>
          </p:nvPr>
        </p:nvGraphicFramePr>
        <p:xfrm>
          <a:off x="117748" y="5301208"/>
          <a:ext cx="6624736" cy="15121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6" name="Стрелка вниз 15"/>
          <p:cNvSpPr/>
          <p:nvPr/>
        </p:nvSpPr>
        <p:spPr>
          <a:xfrm rot="16200000">
            <a:off x="10342540" y="1269107"/>
            <a:ext cx="360040" cy="935409"/>
          </a:xfrm>
          <a:prstGeom prst="downArrow">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pic>
        <p:nvPicPr>
          <p:cNvPr id="17" name="Рисунок 16"/>
          <p:cNvPicPr>
            <a:picLocks noChangeAspect="1"/>
          </p:cNvPicPr>
          <p:nvPr/>
        </p:nvPicPr>
        <p:blipFill>
          <a:blip r:embed="rId28"/>
          <a:stretch>
            <a:fillRect/>
          </a:stretch>
        </p:blipFill>
        <p:spPr>
          <a:xfrm>
            <a:off x="11073812" y="1412776"/>
            <a:ext cx="985425" cy="648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Прямоугольник 19"/>
          <p:cNvSpPr/>
          <p:nvPr/>
        </p:nvSpPr>
        <p:spPr>
          <a:xfrm>
            <a:off x="981844" y="2348880"/>
            <a:ext cx="801823" cy="461665"/>
          </a:xfrm>
          <a:prstGeom prst="rect">
            <a:avLst/>
          </a:prstGeom>
        </p:spPr>
        <p:txBody>
          <a:bodyPr wrap="none">
            <a:spAutoFit/>
          </a:bodyPr>
          <a:lstStyle/>
          <a:p>
            <a:pPr lvl="0"/>
            <a:r>
              <a:rPr lang="uk-UA" sz="2400" b="1" dirty="0" err="1">
                <a:solidFill>
                  <a:schemeClr val="bg1"/>
                </a:solidFill>
                <a:latin typeface="Times New Roman" panose="02020603050405020304" pitchFamily="18" charset="0"/>
                <a:cs typeface="Times New Roman" panose="02020603050405020304" pitchFamily="18" charset="0"/>
              </a:rPr>
              <a:t>CdA</a:t>
            </a:r>
            <a:endParaRPr lang="ru-RU" sz="2400" b="1" dirty="0">
              <a:solidFill>
                <a:schemeClr val="bg1"/>
              </a:solidFill>
            </a:endParaRPr>
          </a:p>
        </p:txBody>
      </p:sp>
      <p:sp>
        <p:nvSpPr>
          <p:cNvPr id="21" name="Прямоугольник 20"/>
          <p:cNvSpPr/>
          <p:nvPr/>
        </p:nvSpPr>
        <p:spPr>
          <a:xfrm>
            <a:off x="2998068" y="2348880"/>
            <a:ext cx="833883" cy="461665"/>
          </a:xfrm>
          <a:prstGeom prst="rect">
            <a:avLst/>
          </a:prstGeom>
        </p:spPr>
        <p:txBody>
          <a:bodyPr wrap="none">
            <a:spAutoFit/>
          </a:bodyPr>
          <a:lstStyle/>
          <a:p>
            <a:pPr lvl="0"/>
            <a:r>
              <a:rPr lang="uk-UA" sz="2400" b="1" dirty="0">
                <a:solidFill>
                  <a:schemeClr val="bg1"/>
                </a:solidFill>
                <a:latin typeface="Times New Roman" panose="02020603050405020304" pitchFamily="18" charset="0"/>
                <a:cs typeface="Times New Roman" panose="02020603050405020304" pitchFamily="18" charset="0"/>
              </a:rPr>
              <a:t>PQA</a:t>
            </a:r>
            <a:endParaRPr lang="ru-RU" sz="2400" dirty="0">
              <a:solidFill>
                <a:schemeClr val="bg1"/>
              </a:solidFill>
            </a:endParaRPr>
          </a:p>
        </p:txBody>
      </p:sp>
      <p:sp>
        <p:nvSpPr>
          <p:cNvPr id="22" name="Прямоугольник 21"/>
          <p:cNvSpPr/>
          <p:nvPr/>
        </p:nvSpPr>
        <p:spPr>
          <a:xfrm>
            <a:off x="4798268" y="2348880"/>
            <a:ext cx="989373" cy="461665"/>
          </a:xfrm>
          <a:prstGeom prst="rect">
            <a:avLst/>
          </a:prstGeom>
        </p:spPr>
        <p:txBody>
          <a:bodyPr wrap="none">
            <a:spAutoFit/>
          </a:bodyPr>
          <a:lstStyle/>
          <a:p>
            <a:pPr lvl="0"/>
            <a:r>
              <a:rPr lang="uk-UA" sz="2400" b="1" dirty="0">
                <a:solidFill>
                  <a:schemeClr val="bg1"/>
                </a:solidFill>
                <a:latin typeface="Times New Roman" panose="02020603050405020304" pitchFamily="18" charset="0"/>
                <a:cs typeface="Times New Roman" panose="02020603050405020304" pitchFamily="18" charset="0"/>
              </a:rPr>
              <a:t>CPDS</a:t>
            </a:r>
            <a:endParaRPr lang="ru-RU" sz="2400" dirty="0">
              <a:solidFill>
                <a:schemeClr val="bg1"/>
              </a:solidFill>
            </a:endParaRPr>
          </a:p>
        </p:txBody>
      </p:sp>
      <p:cxnSp>
        <p:nvCxnSpPr>
          <p:cNvPr id="25" name="Соединительная линия уступом 24"/>
          <p:cNvCxnSpPr/>
          <p:nvPr/>
        </p:nvCxnSpPr>
        <p:spPr>
          <a:xfrm rot="10800000">
            <a:off x="4366220" y="1412776"/>
            <a:ext cx="4392488" cy="216024"/>
          </a:xfrm>
          <a:prstGeom prst="bentConnector3">
            <a:avLst/>
          </a:prstGeom>
          <a:ln w="57150">
            <a:solidFill>
              <a:srgbClr val="00B050"/>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31" name="Стрелка вниз 30"/>
          <p:cNvSpPr/>
          <p:nvPr/>
        </p:nvSpPr>
        <p:spPr>
          <a:xfrm>
            <a:off x="3214092" y="1196752"/>
            <a:ext cx="1512168" cy="647923"/>
          </a:xfrm>
          <a:prstGeom prst="downArrow">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pic>
        <p:nvPicPr>
          <p:cNvPr id="3" name="Рисунок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77788" y="215899"/>
            <a:ext cx="714376" cy="476251"/>
          </a:xfrm>
          <a:prstGeom prst="rect">
            <a:avLst/>
          </a:prstGeom>
        </p:spPr>
      </p:pic>
    </p:spTree>
    <p:extLst>
      <p:ext uri="{BB962C8B-B14F-4D97-AF65-F5344CB8AC3E}">
        <p14:creationId xmlns:p14="http://schemas.microsoft.com/office/powerpoint/2010/main" val="252928732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extLst>
              <p:ext uri="{D42A27DB-BD31-4B8C-83A1-F6EECF244321}">
                <p14:modId xmlns:p14="http://schemas.microsoft.com/office/powerpoint/2010/main" val="910397016"/>
              </p:ext>
            </p:extLst>
          </p:nvPr>
        </p:nvGraphicFramePr>
        <p:xfrm>
          <a:off x="2277988" y="203176"/>
          <a:ext cx="8424936" cy="130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Объект 1"/>
          <p:cNvGraphicFramePr>
            <a:graphicFrameLocks noGrp="1"/>
          </p:cNvGraphicFramePr>
          <p:nvPr>
            <p:ph sz="half" idx="1"/>
            <p:extLst>
              <p:ext uri="{D42A27DB-BD31-4B8C-83A1-F6EECF244321}">
                <p14:modId xmlns:p14="http://schemas.microsoft.com/office/powerpoint/2010/main" val="1013508770"/>
              </p:ext>
            </p:extLst>
          </p:nvPr>
        </p:nvGraphicFramePr>
        <p:xfrm>
          <a:off x="1038366" y="1710134"/>
          <a:ext cx="4824536" cy="6387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Объект 11"/>
          <p:cNvPicPr>
            <a:picLocks noGrp="1" noChangeAspect="1"/>
          </p:cNvPicPr>
          <p:nvPr>
            <p:ph sz="half" idx="2"/>
          </p:nvPr>
        </p:nvPicPr>
        <p:blipFill>
          <a:blip r:embed="rId13">
            <a:extLst>
              <a:ext uri="{28A0092B-C50C-407E-A947-70E740481C1C}">
                <a14:useLocalDpi xmlns:a14="http://schemas.microsoft.com/office/drawing/2010/main" val="0"/>
              </a:ext>
            </a:extLst>
          </a:blip>
          <a:stretch>
            <a:fillRect/>
          </a:stretch>
        </p:blipFill>
        <p:spPr>
          <a:xfrm>
            <a:off x="189756" y="44624"/>
            <a:ext cx="1674530" cy="1672208"/>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p:spPr>
      </p:pic>
      <p:graphicFrame>
        <p:nvGraphicFramePr>
          <p:cNvPr id="5" name="Схема 4"/>
          <p:cNvGraphicFramePr/>
          <p:nvPr>
            <p:extLst>
              <p:ext uri="{D42A27DB-BD31-4B8C-83A1-F6EECF244321}">
                <p14:modId xmlns:p14="http://schemas.microsoft.com/office/powerpoint/2010/main" val="3887548080"/>
              </p:ext>
            </p:extLst>
          </p:nvPr>
        </p:nvGraphicFramePr>
        <p:xfrm>
          <a:off x="6454452" y="2753544"/>
          <a:ext cx="6192688" cy="410445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7" name="Схема 6"/>
          <p:cNvGraphicFramePr/>
          <p:nvPr>
            <p:extLst>
              <p:ext uri="{D42A27DB-BD31-4B8C-83A1-F6EECF244321}">
                <p14:modId xmlns:p14="http://schemas.microsoft.com/office/powerpoint/2010/main" val="4162443356"/>
              </p:ext>
            </p:extLst>
          </p:nvPr>
        </p:nvGraphicFramePr>
        <p:xfrm>
          <a:off x="7318548" y="1564813"/>
          <a:ext cx="3960440" cy="93625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0" name="Схема 9"/>
          <p:cNvGraphicFramePr/>
          <p:nvPr>
            <p:extLst>
              <p:ext uri="{D42A27DB-BD31-4B8C-83A1-F6EECF244321}">
                <p14:modId xmlns:p14="http://schemas.microsoft.com/office/powerpoint/2010/main" val="3135467773"/>
              </p:ext>
            </p:extLst>
          </p:nvPr>
        </p:nvGraphicFramePr>
        <p:xfrm>
          <a:off x="189756" y="2420888"/>
          <a:ext cx="6192688" cy="144016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4" name="Схема 13"/>
          <p:cNvGraphicFramePr/>
          <p:nvPr>
            <p:extLst>
              <p:ext uri="{D42A27DB-BD31-4B8C-83A1-F6EECF244321}">
                <p14:modId xmlns:p14="http://schemas.microsoft.com/office/powerpoint/2010/main" val="1114417172"/>
              </p:ext>
            </p:extLst>
          </p:nvPr>
        </p:nvGraphicFramePr>
        <p:xfrm>
          <a:off x="189756" y="4005064"/>
          <a:ext cx="6408712" cy="2592288"/>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pic>
        <p:nvPicPr>
          <p:cNvPr id="3" name="Рисунок 2"/>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197868" y="764704"/>
            <a:ext cx="723901" cy="566738"/>
          </a:xfrm>
          <a:prstGeom prst="rect">
            <a:avLst/>
          </a:prstGeom>
        </p:spPr>
      </p:pic>
      <p:pic>
        <p:nvPicPr>
          <p:cNvPr id="11"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b="50000"/>
          <a:stretch>
            <a:fillRect/>
          </a:stretch>
        </p:blipFill>
        <p:spPr bwMode="auto">
          <a:xfrm>
            <a:off x="10529887" y="-32779"/>
            <a:ext cx="16589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09125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10810936" y="53869"/>
            <a:ext cx="1412775" cy="9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Схема 7"/>
          <p:cNvGraphicFramePr/>
          <p:nvPr>
            <p:extLst>
              <p:ext uri="{D42A27DB-BD31-4B8C-83A1-F6EECF244321}">
                <p14:modId xmlns:p14="http://schemas.microsoft.com/office/powerpoint/2010/main" val="576656454"/>
              </p:ext>
            </p:extLst>
          </p:nvPr>
        </p:nvGraphicFramePr>
        <p:xfrm>
          <a:off x="2715941" y="198049"/>
          <a:ext cx="8208912" cy="881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Объект 10"/>
          <p:cNvGraphicFramePr>
            <a:graphicFrameLocks noGrp="1"/>
          </p:cNvGraphicFramePr>
          <p:nvPr>
            <p:ph sz="half" idx="1"/>
            <p:extLst>
              <p:ext uri="{D42A27DB-BD31-4B8C-83A1-F6EECF244321}">
                <p14:modId xmlns:p14="http://schemas.microsoft.com/office/powerpoint/2010/main" val="1825796433"/>
              </p:ext>
            </p:extLst>
          </p:nvPr>
        </p:nvGraphicFramePr>
        <p:xfrm>
          <a:off x="3358108" y="1340817"/>
          <a:ext cx="4536504" cy="5759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7" name="Объект 36"/>
          <p:cNvGraphicFramePr>
            <a:graphicFrameLocks noGrp="1"/>
          </p:cNvGraphicFramePr>
          <p:nvPr>
            <p:ph sz="half" idx="2"/>
            <p:extLst>
              <p:ext uri="{D42A27DB-BD31-4B8C-83A1-F6EECF244321}">
                <p14:modId xmlns:p14="http://schemas.microsoft.com/office/powerpoint/2010/main" val="393224992"/>
              </p:ext>
            </p:extLst>
          </p:nvPr>
        </p:nvGraphicFramePr>
        <p:xfrm>
          <a:off x="909836" y="2348880"/>
          <a:ext cx="3384376" cy="64807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4" name="Рисунок 3"/>
          <p:cNvPicPr>
            <a:picLocks noChangeAspect="1"/>
          </p:cNvPicPr>
          <p:nvPr/>
        </p:nvPicPr>
        <p:blipFill>
          <a:blip r:embed="rId19"/>
          <a:stretch>
            <a:fillRect/>
          </a:stretch>
        </p:blipFill>
        <p:spPr>
          <a:xfrm>
            <a:off x="189757" y="188641"/>
            <a:ext cx="2376263" cy="1531236"/>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p:spPr>
      </p:pic>
      <p:graphicFrame>
        <p:nvGraphicFramePr>
          <p:cNvPr id="36" name="Схема 35"/>
          <p:cNvGraphicFramePr/>
          <p:nvPr>
            <p:extLst>
              <p:ext uri="{D42A27DB-BD31-4B8C-83A1-F6EECF244321}">
                <p14:modId xmlns:p14="http://schemas.microsoft.com/office/powerpoint/2010/main" val="3237222052"/>
              </p:ext>
            </p:extLst>
          </p:nvPr>
        </p:nvGraphicFramePr>
        <p:xfrm>
          <a:off x="7030516" y="2204864"/>
          <a:ext cx="4752528" cy="36004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26" name="Схема 25"/>
          <p:cNvGraphicFramePr/>
          <p:nvPr>
            <p:extLst>
              <p:ext uri="{D42A27DB-BD31-4B8C-83A1-F6EECF244321}">
                <p14:modId xmlns:p14="http://schemas.microsoft.com/office/powerpoint/2010/main" val="2532535907"/>
              </p:ext>
            </p:extLst>
          </p:nvPr>
        </p:nvGraphicFramePr>
        <p:xfrm>
          <a:off x="5014292" y="2726922"/>
          <a:ext cx="2376264" cy="1566175"/>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28" name="Схема 27"/>
          <p:cNvGraphicFramePr/>
          <p:nvPr>
            <p:extLst>
              <p:ext uri="{D42A27DB-BD31-4B8C-83A1-F6EECF244321}">
                <p14:modId xmlns:p14="http://schemas.microsoft.com/office/powerpoint/2010/main" val="2903235434"/>
              </p:ext>
            </p:extLst>
          </p:nvPr>
        </p:nvGraphicFramePr>
        <p:xfrm>
          <a:off x="7390556" y="2744924"/>
          <a:ext cx="2088232" cy="1476164"/>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aphicFrame>
        <p:nvGraphicFramePr>
          <p:cNvPr id="30" name="Схема 29"/>
          <p:cNvGraphicFramePr/>
          <p:nvPr>
            <p:extLst>
              <p:ext uri="{D42A27DB-BD31-4B8C-83A1-F6EECF244321}">
                <p14:modId xmlns:p14="http://schemas.microsoft.com/office/powerpoint/2010/main" val="755761939"/>
              </p:ext>
            </p:extLst>
          </p:nvPr>
        </p:nvGraphicFramePr>
        <p:xfrm>
          <a:off x="9550796" y="2780928"/>
          <a:ext cx="2520280" cy="1440384"/>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aphicFrame>
        <p:nvGraphicFramePr>
          <p:cNvPr id="33" name="Схема 32"/>
          <p:cNvGraphicFramePr/>
          <p:nvPr>
            <p:extLst>
              <p:ext uri="{D42A27DB-BD31-4B8C-83A1-F6EECF244321}">
                <p14:modId xmlns:p14="http://schemas.microsoft.com/office/powerpoint/2010/main" val="1272647507"/>
              </p:ext>
            </p:extLst>
          </p:nvPr>
        </p:nvGraphicFramePr>
        <p:xfrm>
          <a:off x="9550796" y="4408674"/>
          <a:ext cx="2448272" cy="1396814"/>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graphicFrame>
        <p:nvGraphicFramePr>
          <p:cNvPr id="35" name="Схема 34"/>
          <p:cNvGraphicFramePr/>
          <p:nvPr>
            <p:extLst>
              <p:ext uri="{D42A27DB-BD31-4B8C-83A1-F6EECF244321}">
                <p14:modId xmlns:p14="http://schemas.microsoft.com/office/powerpoint/2010/main" val="157706132"/>
              </p:ext>
            </p:extLst>
          </p:nvPr>
        </p:nvGraphicFramePr>
        <p:xfrm>
          <a:off x="5158307" y="4509120"/>
          <a:ext cx="3672409" cy="1396814"/>
        </p:xfrm>
        <a:graphic>
          <a:graphicData uri="http://schemas.openxmlformats.org/drawingml/2006/diagram">
            <dgm:relIds xmlns:dgm="http://schemas.openxmlformats.org/drawingml/2006/diagram" xmlns:r="http://schemas.openxmlformats.org/officeDocument/2006/relationships" r:dm="rId45" r:lo="rId46" r:qs="rId47" r:cs="rId48"/>
          </a:graphicData>
        </a:graphic>
      </p:graphicFrame>
      <p:sp>
        <p:nvSpPr>
          <p:cNvPr id="38" name="Стрелка вниз 37"/>
          <p:cNvSpPr/>
          <p:nvPr/>
        </p:nvSpPr>
        <p:spPr>
          <a:xfrm rot="2247196">
            <a:off x="1098340" y="2958803"/>
            <a:ext cx="303588" cy="1156745"/>
          </a:xfrm>
          <a:prstGeom prst="downArrow">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graphicFrame>
        <p:nvGraphicFramePr>
          <p:cNvPr id="42" name="Схема 41"/>
          <p:cNvGraphicFramePr/>
          <p:nvPr>
            <p:extLst>
              <p:ext uri="{D42A27DB-BD31-4B8C-83A1-F6EECF244321}">
                <p14:modId xmlns:p14="http://schemas.microsoft.com/office/powerpoint/2010/main" val="2950951918"/>
              </p:ext>
            </p:extLst>
          </p:nvPr>
        </p:nvGraphicFramePr>
        <p:xfrm>
          <a:off x="117748" y="4077072"/>
          <a:ext cx="1872208" cy="864096"/>
        </p:xfrm>
        <a:graphic>
          <a:graphicData uri="http://schemas.openxmlformats.org/drawingml/2006/diagram">
            <dgm:relIds xmlns:dgm="http://schemas.openxmlformats.org/drawingml/2006/diagram" xmlns:r="http://schemas.openxmlformats.org/officeDocument/2006/relationships" r:dm="rId50" r:lo="rId51" r:qs="rId52" r:cs="rId53"/>
          </a:graphicData>
        </a:graphic>
      </p:graphicFrame>
      <p:graphicFrame>
        <p:nvGraphicFramePr>
          <p:cNvPr id="44" name="Схема 43"/>
          <p:cNvGraphicFramePr/>
          <p:nvPr>
            <p:extLst>
              <p:ext uri="{D42A27DB-BD31-4B8C-83A1-F6EECF244321}">
                <p14:modId xmlns:p14="http://schemas.microsoft.com/office/powerpoint/2010/main" val="2267570177"/>
              </p:ext>
            </p:extLst>
          </p:nvPr>
        </p:nvGraphicFramePr>
        <p:xfrm>
          <a:off x="2782044" y="4077072"/>
          <a:ext cx="2232248" cy="936104"/>
        </p:xfrm>
        <a:graphic>
          <a:graphicData uri="http://schemas.openxmlformats.org/drawingml/2006/diagram">
            <dgm:relIds xmlns:dgm="http://schemas.openxmlformats.org/drawingml/2006/diagram" xmlns:r="http://schemas.openxmlformats.org/officeDocument/2006/relationships" r:dm="rId55" r:lo="rId56" r:qs="rId57" r:cs="rId58"/>
          </a:graphicData>
        </a:graphic>
      </p:graphicFrame>
      <p:graphicFrame>
        <p:nvGraphicFramePr>
          <p:cNvPr id="47" name="Схема 46"/>
          <p:cNvGraphicFramePr/>
          <p:nvPr>
            <p:extLst>
              <p:ext uri="{D42A27DB-BD31-4B8C-83A1-F6EECF244321}">
                <p14:modId xmlns:p14="http://schemas.microsoft.com/office/powerpoint/2010/main" val="2729401095"/>
              </p:ext>
            </p:extLst>
          </p:nvPr>
        </p:nvGraphicFramePr>
        <p:xfrm>
          <a:off x="405780" y="5777136"/>
          <a:ext cx="3820020" cy="936104"/>
        </p:xfrm>
        <a:graphic>
          <a:graphicData uri="http://schemas.openxmlformats.org/drawingml/2006/diagram">
            <dgm:relIds xmlns:dgm="http://schemas.openxmlformats.org/drawingml/2006/diagram" xmlns:r="http://schemas.openxmlformats.org/officeDocument/2006/relationships" r:dm="rId60" r:lo="rId61" r:qs="rId62" r:cs="rId63"/>
          </a:graphicData>
        </a:graphic>
      </p:graphicFrame>
      <p:sp>
        <p:nvSpPr>
          <p:cNvPr id="46" name="Стрелка вниз 45"/>
          <p:cNvSpPr/>
          <p:nvPr/>
        </p:nvSpPr>
        <p:spPr>
          <a:xfrm>
            <a:off x="2205980" y="3068960"/>
            <a:ext cx="360040" cy="2592288"/>
          </a:xfrm>
          <a:prstGeom prst="downArrow">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sp>
        <p:nvSpPr>
          <p:cNvPr id="48" name="Стрелка вниз 47"/>
          <p:cNvSpPr/>
          <p:nvPr/>
        </p:nvSpPr>
        <p:spPr>
          <a:xfrm rot="19674801">
            <a:off x="3453140" y="2972960"/>
            <a:ext cx="288032" cy="1098460"/>
          </a:xfrm>
          <a:prstGeom prst="downArrow">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pic>
        <p:nvPicPr>
          <p:cNvPr id="2" name="Рисунок 1"/>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1053852" y="962971"/>
            <a:ext cx="786383" cy="665804"/>
          </a:xfrm>
          <a:prstGeom prst="rect">
            <a:avLst/>
          </a:prstGeom>
        </p:spPr>
      </p:pic>
    </p:spTree>
    <p:extLst>
      <p:ext uri="{BB962C8B-B14F-4D97-AF65-F5344CB8AC3E}">
        <p14:creationId xmlns:p14="http://schemas.microsoft.com/office/powerpoint/2010/main" val="48973059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3203700030"/>
              </p:ext>
            </p:extLst>
          </p:nvPr>
        </p:nvGraphicFramePr>
        <p:xfrm>
          <a:off x="4438228" y="116632"/>
          <a:ext cx="7469090"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Объект 4"/>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405780" y="145845"/>
            <a:ext cx="1872208" cy="1635910"/>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p:spPr>
      </p:pic>
      <p:pic>
        <p:nvPicPr>
          <p:cNvPr id="13" name="Объект 12"/>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781621" y="620688"/>
            <a:ext cx="976758" cy="826988"/>
          </a:xfrm>
        </p:spPr>
      </p:pic>
      <p:sp>
        <p:nvSpPr>
          <p:cNvPr id="6" name="Объект 3"/>
          <p:cNvSpPr txBox="1">
            <a:spLocks/>
          </p:cNvSpPr>
          <p:nvPr/>
        </p:nvSpPr>
        <p:spPr>
          <a:xfrm>
            <a:off x="7606580" y="1412776"/>
            <a:ext cx="2232248" cy="57606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endParaRPr lang="ru-RU" dirty="0"/>
          </a:p>
        </p:txBody>
      </p:sp>
      <p:pic>
        <p:nvPicPr>
          <p:cNvPr id="2" name="Рисунок 1"/>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5421239" y="1196753"/>
            <a:ext cx="1224110" cy="2592288"/>
          </a:xfrm>
          <a:prstGeom prst="rect">
            <a:avLst/>
          </a:prstGeom>
        </p:spPr>
      </p:pic>
      <p:graphicFrame>
        <p:nvGraphicFramePr>
          <p:cNvPr id="12" name="Схема 11"/>
          <p:cNvGraphicFramePr/>
          <p:nvPr>
            <p:extLst>
              <p:ext uri="{D42A27DB-BD31-4B8C-83A1-F6EECF244321}">
                <p14:modId xmlns:p14="http://schemas.microsoft.com/office/powerpoint/2010/main" val="429266911"/>
              </p:ext>
            </p:extLst>
          </p:nvPr>
        </p:nvGraphicFramePr>
        <p:xfrm>
          <a:off x="261764" y="1916832"/>
          <a:ext cx="4680520" cy="136815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 name="Рисунок 2"/>
          <p:cNvPicPr>
            <a:picLocks noChangeAspect="1"/>
          </p:cNvPicPr>
          <p:nvPr/>
        </p:nvPicPr>
        <p:blipFill>
          <a:blip r:embed="rId16"/>
          <a:stretch>
            <a:fillRect/>
          </a:stretch>
        </p:blipFill>
        <p:spPr>
          <a:xfrm>
            <a:off x="49213" y="4228880"/>
            <a:ext cx="1000382" cy="1279965"/>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graphicFrame>
        <p:nvGraphicFramePr>
          <p:cNvPr id="21" name="Схема 20"/>
          <p:cNvGraphicFramePr/>
          <p:nvPr>
            <p:extLst>
              <p:ext uri="{D42A27DB-BD31-4B8C-83A1-F6EECF244321}">
                <p14:modId xmlns:p14="http://schemas.microsoft.com/office/powerpoint/2010/main" val="3316459181"/>
              </p:ext>
            </p:extLst>
          </p:nvPr>
        </p:nvGraphicFramePr>
        <p:xfrm>
          <a:off x="715913" y="3789040"/>
          <a:ext cx="6130279" cy="295232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0" name="Схема 19"/>
          <p:cNvGraphicFramePr/>
          <p:nvPr>
            <p:extLst>
              <p:ext uri="{D42A27DB-BD31-4B8C-83A1-F6EECF244321}">
                <p14:modId xmlns:p14="http://schemas.microsoft.com/office/powerpoint/2010/main" val="2098681027"/>
              </p:ext>
            </p:extLst>
          </p:nvPr>
        </p:nvGraphicFramePr>
        <p:xfrm>
          <a:off x="6886500" y="1074777"/>
          <a:ext cx="5184576" cy="110799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9" name="Схема 18"/>
          <p:cNvGraphicFramePr/>
          <p:nvPr>
            <p:extLst>
              <p:ext uri="{D42A27DB-BD31-4B8C-83A1-F6EECF244321}">
                <p14:modId xmlns:p14="http://schemas.microsoft.com/office/powerpoint/2010/main" val="1350299882"/>
              </p:ext>
            </p:extLst>
          </p:nvPr>
        </p:nvGraphicFramePr>
        <p:xfrm>
          <a:off x="6742484" y="2276872"/>
          <a:ext cx="5302325" cy="92333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8" name="Схема 17"/>
          <p:cNvGraphicFramePr/>
          <p:nvPr>
            <p:extLst>
              <p:ext uri="{D42A27DB-BD31-4B8C-83A1-F6EECF244321}">
                <p14:modId xmlns:p14="http://schemas.microsoft.com/office/powerpoint/2010/main" val="3210793565"/>
              </p:ext>
            </p:extLst>
          </p:nvPr>
        </p:nvGraphicFramePr>
        <p:xfrm>
          <a:off x="7318548" y="3356992"/>
          <a:ext cx="4752528" cy="280885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Tree>
    <p:extLst>
      <p:ext uri="{BB962C8B-B14F-4D97-AF65-F5344CB8AC3E}">
        <p14:creationId xmlns:p14="http://schemas.microsoft.com/office/powerpoint/2010/main" val="1921989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4077144376"/>
              </p:ext>
            </p:extLst>
          </p:nvPr>
        </p:nvGraphicFramePr>
        <p:xfrm>
          <a:off x="2133972" y="88622"/>
          <a:ext cx="7128792" cy="100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Объект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780" y="188639"/>
            <a:ext cx="1020440" cy="1440135"/>
          </a:xfrm>
          <a:prstGeom prst="rect">
            <a:avLst/>
          </a:prstGeom>
          <a:ln>
            <a:solidFill>
              <a:schemeClr val="accent4">
                <a:lumMod val="75000"/>
              </a:schemeClr>
            </a:solidFill>
          </a:ln>
          <a:effectLst>
            <a:glow rad="63500">
              <a:schemeClr val="accent2">
                <a:satMod val="175000"/>
                <a:alpha val="40000"/>
              </a:schemeClr>
            </a:glow>
          </a:effectLst>
        </p:spPr>
      </p:pic>
      <p:graphicFrame>
        <p:nvGraphicFramePr>
          <p:cNvPr id="27" name="Объект 26"/>
          <p:cNvGraphicFramePr>
            <a:graphicFrameLocks noGrp="1"/>
          </p:cNvGraphicFramePr>
          <p:nvPr>
            <p:ph sz="half" idx="2"/>
            <p:extLst>
              <p:ext uri="{D42A27DB-BD31-4B8C-83A1-F6EECF244321}">
                <p14:modId xmlns:p14="http://schemas.microsoft.com/office/powerpoint/2010/main" val="1473141022"/>
              </p:ext>
            </p:extLst>
          </p:nvPr>
        </p:nvGraphicFramePr>
        <p:xfrm>
          <a:off x="1773932" y="6173853"/>
          <a:ext cx="6336704"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8" name="Объект 27"/>
          <p:cNvGraphicFramePr>
            <a:graphicFrameLocks noGrp="1"/>
          </p:cNvGraphicFramePr>
          <p:nvPr>
            <p:ph sz="half" idx="1"/>
            <p:extLst>
              <p:ext uri="{D42A27DB-BD31-4B8C-83A1-F6EECF244321}">
                <p14:modId xmlns:p14="http://schemas.microsoft.com/office/powerpoint/2010/main" val="1653626887"/>
              </p:ext>
            </p:extLst>
          </p:nvPr>
        </p:nvGraphicFramePr>
        <p:xfrm>
          <a:off x="1995340" y="1196976"/>
          <a:ext cx="9505056" cy="8075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7" name="Схема 16"/>
          <p:cNvGraphicFramePr/>
          <p:nvPr>
            <p:extLst>
              <p:ext uri="{D42A27DB-BD31-4B8C-83A1-F6EECF244321}">
                <p14:modId xmlns:p14="http://schemas.microsoft.com/office/powerpoint/2010/main" val="3201126338"/>
              </p:ext>
            </p:extLst>
          </p:nvPr>
        </p:nvGraphicFramePr>
        <p:xfrm>
          <a:off x="4078188" y="2636912"/>
          <a:ext cx="3033458" cy="265885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9" name="Схема 18"/>
          <p:cNvGraphicFramePr/>
          <p:nvPr>
            <p:extLst>
              <p:ext uri="{D42A27DB-BD31-4B8C-83A1-F6EECF244321}">
                <p14:modId xmlns:p14="http://schemas.microsoft.com/office/powerpoint/2010/main" val="1687390579"/>
              </p:ext>
            </p:extLst>
          </p:nvPr>
        </p:nvGraphicFramePr>
        <p:xfrm>
          <a:off x="189756" y="2204567"/>
          <a:ext cx="3528392" cy="266429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2" name="Схема 21"/>
          <p:cNvGraphicFramePr/>
          <p:nvPr>
            <p:extLst>
              <p:ext uri="{D42A27DB-BD31-4B8C-83A1-F6EECF244321}">
                <p14:modId xmlns:p14="http://schemas.microsoft.com/office/powerpoint/2010/main" val="4075716659"/>
              </p:ext>
            </p:extLst>
          </p:nvPr>
        </p:nvGraphicFramePr>
        <p:xfrm>
          <a:off x="405780" y="5159157"/>
          <a:ext cx="3183433" cy="646331"/>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4" name="Схема 23"/>
          <p:cNvGraphicFramePr/>
          <p:nvPr>
            <p:extLst>
              <p:ext uri="{D42A27DB-BD31-4B8C-83A1-F6EECF244321}">
                <p14:modId xmlns:p14="http://schemas.microsoft.com/office/powerpoint/2010/main" val="259613036"/>
              </p:ext>
            </p:extLst>
          </p:nvPr>
        </p:nvGraphicFramePr>
        <p:xfrm>
          <a:off x="7606580" y="2276872"/>
          <a:ext cx="3312368" cy="1656184"/>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6" name="Схема 25"/>
          <p:cNvGraphicFramePr/>
          <p:nvPr>
            <p:extLst>
              <p:ext uri="{D42A27DB-BD31-4B8C-83A1-F6EECF244321}">
                <p14:modId xmlns:p14="http://schemas.microsoft.com/office/powerpoint/2010/main" val="2123837206"/>
              </p:ext>
            </p:extLst>
          </p:nvPr>
        </p:nvGraphicFramePr>
        <p:xfrm>
          <a:off x="8254652" y="4077072"/>
          <a:ext cx="3672408" cy="2016224"/>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pic>
        <p:nvPicPr>
          <p:cNvPr id="12"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b="50000"/>
          <a:stretch>
            <a:fillRect/>
          </a:stretch>
        </p:blipFill>
        <p:spPr bwMode="auto">
          <a:xfrm>
            <a:off x="10268122" y="34049"/>
            <a:ext cx="16589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78736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4198429586"/>
              </p:ext>
            </p:extLst>
          </p:nvPr>
        </p:nvGraphicFramePr>
        <p:xfrm>
          <a:off x="2494012" y="93439"/>
          <a:ext cx="4752528" cy="77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Объект 11"/>
          <p:cNvGraphicFramePr>
            <a:graphicFrameLocks noGrp="1"/>
          </p:cNvGraphicFramePr>
          <p:nvPr>
            <p:ph sz="half" idx="1"/>
            <p:extLst>
              <p:ext uri="{D42A27DB-BD31-4B8C-83A1-F6EECF244321}">
                <p14:modId xmlns:p14="http://schemas.microsoft.com/office/powerpoint/2010/main" val="3807097204"/>
              </p:ext>
            </p:extLst>
          </p:nvPr>
        </p:nvGraphicFramePr>
        <p:xfrm>
          <a:off x="684213" y="1052736"/>
          <a:ext cx="10666783" cy="194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Объект 2"/>
          <p:cNvSpPr txBox="1">
            <a:spLocks/>
          </p:cNvSpPr>
          <p:nvPr/>
        </p:nvSpPr>
        <p:spPr>
          <a:xfrm>
            <a:off x="1238159" y="1828800"/>
            <a:ext cx="4708734" cy="4343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endParaRPr lang="ru-RU" dirty="0"/>
          </a:p>
        </p:txBody>
      </p:sp>
      <p:graphicFrame>
        <p:nvGraphicFramePr>
          <p:cNvPr id="5" name="Схема 4"/>
          <p:cNvGraphicFramePr/>
          <p:nvPr>
            <p:extLst>
              <p:ext uri="{D42A27DB-BD31-4B8C-83A1-F6EECF244321}">
                <p14:modId xmlns:p14="http://schemas.microsoft.com/office/powerpoint/2010/main" val="1376425747"/>
              </p:ext>
            </p:extLst>
          </p:nvPr>
        </p:nvGraphicFramePr>
        <p:xfrm>
          <a:off x="3574132" y="3789040"/>
          <a:ext cx="3217419" cy="4616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Стрелка вниз 3"/>
          <p:cNvSpPr/>
          <p:nvPr/>
        </p:nvSpPr>
        <p:spPr>
          <a:xfrm>
            <a:off x="5747517" y="2996952"/>
            <a:ext cx="693791" cy="720080"/>
          </a:xfrm>
          <a:prstGeom prst="downArrow">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graphicFrame>
        <p:nvGraphicFramePr>
          <p:cNvPr id="11" name="Схема 10"/>
          <p:cNvGraphicFramePr/>
          <p:nvPr>
            <p:extLst>
              <p:ext uri="{D42A27DB-BD31-4B8C-83A1-F6EECF244321}">
                <p14:modId xmlns:p14="http://schemas.microsoft.com/office/powerpoint/2010/main" val="941337002"/>
              </p:ext>
            </p:extLst>
          </p:nvPr>
        </p:nvGraphicFramePr>
        <p:xfrm>
          <a:off x="3646140" y="3717032"/>
          <a:ext cx="11711037" cy="3483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 name="Прямоугольник 2"/>
          <p:cNvSpPr/>
          <p:nvPr/>
        </p:nvSpPr>
        <p:spPr>
          <a:xfrm>
            <a:off x="189756" y="4365104"/>
            <a:ext cx="2592288" cy="2246769"/>
          </a:xfrm>
          <a:prstGeom prst="rect">
            <a:avLst/>
          </a:prstGeom>
          <a:ln w="28575">
            <a:solidFill>
              <a:schemeClr val="accent2">
                <a:lumMod val="50000"/>
              </a:schemeClr>
            </a:solidFill>
          </a:ln>
          <a:effectLst>
            <a:outerShdw blurRad="76200" dist="12700" dir="2700000" sy="-23000" kx="-800400" algn="bl" rotWithShape="0">
              <a:prstClr val="black">
                <a:alpha val="20000"/>
              </a:prstClr>
            </a:outerShdw>
          </a:effectLst>
        </p:spPr>
        <p:txBody>
          <a:bodyPr wrap="square">
            <a:spAutoFit/>
          </a:bodyPr>
          <a:lstStyle/>
          <a:p>
            <a:pPr marL="285750" indent="-285750">
              <a:buFont typeface="Wingdings" panose="05000000000000000000" pitchFamily="2" charset="2"/>
              <a:buChar char="q"/>
            </a:pPr>
            <a:r>
              <a:rPr lang="en-US" sz="2000" dirty="0">
                <a:solidFill>
                  <a:srgbClr val="002060"/>
                </a:solidFill>
                <a:latin typeface="Times New Roman" panose="02020603050405020304" pitchFamily="18" charset="0"/>
                <a:cs typeface="Times New Roman" panose="02020603050405020304" pitchFamily="18" charset="0"/>
              </a:rPr>
              <a:t>Professionalism</a:t>
            </a:r>
            <a:endParaRPr lang="uk-UA" sz="2000"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solidFill>
                  <a:srgbClr val="002060"/>
                </a:solidFill>
                <a:latin typeface="Times New Roman" panose="02020603050405020304" pitchFamily="18" charset="0"/>
                <a:cs typeface="Times New Roman" panose="02020603050405020304" pitchFamily="18" charset="0"/>
              </a:rPr>
              <a:t>Trust</a:t>
            </a:r>
            <a:endParaRPr lang="ru-RU" sz="2000"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solidFill>
                  <a:srgbClr val="002060"/>
                </a:solidFill>
                <a:latin typeface="Times New Roman" panose="02020603050405020304" pitchFamily="18" charset="0"/>
                <a:cs typeface="Times New Roman" panose="02020603050405020304" pitchFamily="18" charset="0"/>
              </a:rPr>
              <a:t>Evidence</a:t>
            </a:r>
            <a:endParaRPr lang="uk-UA" sz="2000"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solidFill>
                  <a:srgbClr val="002060"/>
                </a:solidFill>
                <a:latin typeface="Times New Roman" panose="02020603050405020304" pitchFamily="18" charset="0"/>
                <a:cs typeface="Times New Roman" panose="02020603050405020304" pitchFamily="18" charset="0"/>
              </a:rPr>
              <a:t>Impartiality</a:t>
            </a:r>
            <a:endParaRPr lang="uk-UA" sz="2000"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solidFill>
                  <a:srgbClr val="002060"/>
                </a:solidFill>
                <a:latin typeface="Times New Roman" panose="02020603050405020304" pitchFamily="18" charset="0"/>
                <a:cs typeface="Times New Roman" panose="02020603050405020304" pitchFamily="18" charset="0"/>
              </a:rPr>
              <a:t>Transparency</a:t>
            </a:r>
            <a:endParaRPr lang="uk-UA" sz="2000"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solidFill>
                  <a:srgbClr val="002060"/>
                </a:solidFill>
                <a:latin typeface="Times New Roman" panose="02020603050405020304" pitchFamily="18" charset="0"/>
                <a:cs typeface="Times New Roman" panose="02020603050405020304" pitchFamily="18" charset="0"/>
              </a:rPr>
              <a:t>Integrity</a:t>
            </a:r>
            <a:r>
              <a:rPr lang="uk-UA" sz="2000" dirty="0">
                <a:solidFill>
                  <a:srgbClr val="002060"/>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r>
              <a:rPr lang="en-US" sz="2000" dirty="0">
                <a:solidFill>
                  <a:srgbClr val="002060"/>
                </a:solidFill>
                <a:latin typeface="Times New Roman" panose="02020603050405020304" pitchFamily="18" charset="0"/>
                <a:cs typeface="Times New Roman" panose="02020603050405020304" pitchFamily="18" charset="0"/>
              </a:rPr>
              <a:t>Partnership</a:t>
            </a:r>
            <a:r>
              <a:rPr lang="uk-UA" sz="2000" dirty="0">
                <a:solidFill>
                  <a:srgbClr val="002060"/>
                </a:solidFill>
                <a:latin typeface="Times New Roman" panose="02020603050405020304" pitchFamily="18" charset="0"/>
                <a:cs typeface="Times New Roman" panose="02020603050405020304" pitchFamily="18" charset="0"/>
              </a:rPr>
              <a:t> </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8" name="Стрелка вниз 7"/>
          <p:cNvSpPr/>
          <p:nvPr/>
        </p:nvSpPr>
        <p:spPr>
          <a:xfrm rot="16200000" flipV="1">
            <a:off x="2590594" y="3548442"/>
            <a:ext cx="382900" cy="1008112"/>
          </a:xfrm>
          <a:prstGeom prst="downArrow">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graphicFrame>
        <p:nvGraphicFramePr>
          <p:cNvPr id="10" name="Схема 9"/>
          <p:cNvGraphicFramePr/>
          <p:nvPr>
            <p:extLst>
              <p:ext uri="{D42A27DB-BD31-4B8C-83A1-F6EECF244321}">
                <p14:modId xmlns:p14="http://schemas.microsoft.com/office/powerpoint/2010/main" val="2031025258"/>
              </p:ext>
            </p:extLst>
          </p:nvPr>
        </p:nvGraphicFramePr>
        <p:xfrm>
          <a:off x="549796" y="3789040"/>
          <a:ext cx="1368152" cy="36933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14"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b="50000"/>
          <a:stretch>
            <a:fillRect/>
          </a:stretch>
        </p:blipFill>
        <p:spPr bwMode="auto">
          <a:xfrm>
            <a:off x="10414892" y="69738"/>
            <a:ext cx="16589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5653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502257951"/>
              </p:ext>
            </p:extLst>
          </p:nvPr>
        </p:nvGraphicFramePr>
        <p:xfrm>
          <a:off x="5446340" y="2492896"/>
          <a:ext cx="5112568" cy="4249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788" y="260648"/>
            <a:ext cx="3836418" cy="2880320"/>
          </a:xfrm>
          <a:prstGeom prst="roundRect">
            <a:avLst>
              <a:gd name="adj" fmla="val 8594"/>
            </a:avLst>
          </a:prstGeom>
          <a:solidFill>
            <a:srgbClr val="FFFFFF">
              <a:shade val="85000"/>
            </a:srgbClr>
          </a:solidFill>
          <a:ln>
            <a:solidFill>
              <a:schemeClr val="accent2">
                <a:lumMod val="50000"/>
              </a:schemeClr>
            </a:solidFill>
          </a:ln>
          <a:effectLst>
            <a:reflection blurRad="6350" stA="50000" endA="300" endPos="55500" dist="101600" dir="5400000" sy="-100000" algn="bl" rotWithShape="0"/>
          </a:effectLst>
        </p:spPr>
      </p:pic>
      <p:pic>
        <p:nvPicPr>
          <p:cNvPr id="6" name="Рисунок 5"/>
          <p:cNvPicPr>
            <a:picLocks noChangeAspect="1"/>
          </p:cNvPicPr>
          <p:nvPr/>
        </p:nvPicPr>
        <p:blipFill>
          <a:blip r:embed="rId8"/>
          <a:stretch>
            <a:fillRect/>
          </a:stretch>
        </p:blipFill>
        <p:spPr>
          <a:xfrm>
            <a:off x="1845940" y="1340768"/>
            <a:ext cx="1008112" cy="1008112"/>
          </a:xfrm>
          <a:prstGeom prst="rect">
            <a:avLst/>
          </a:prstGeom>
          <a:ln>
            <a:noFill/>
          </a:ln>
          <a:effectLst>
            <a:softEdge rad="112500"/>
          </a:effectLst>
        </p:spPr>
      </p:pic>
      <p:sp>
        <p:nvSpPr>
          <p:cNvPr id="2" name="Прямоугольник: скругленные углы 1">
            <a:extLst>
              <a:ext uri="{FF2B5EF4-FFF2-40B4-BE49-F238E27FC236}">
                <a16:creationId xmlns:a16="http://schemas.microsoft.com/office/drawing/2014/main" id="{DE2438BB-E49A-4B87-862F-D9C6ED8B5FD2}"/>
              </a:ext>
            </a:extLst>
          </p:cNvPr>
          <p:cNvSpPr/>
          <p:nvPr/>
        </p:nvSpPr>
        <p:spPr>
          <a:xfrm>
            <a:off x="909836" y="620688"/>
            <a:ext cx="309634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Thank you for attention!</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77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extLst>
              <p:ext uri="{D42A27DB-BD31-4B8C-83A1-F6EECF244321}">
                <p14:modId xmlns:p14="http://schemas.microsoft.com/office/powerpoint/2010/main" val="529801247"/>
              </p:ext>
            </p:extLst>
          </p:nvPr>
        </p:nvGraphicFramePr>
        <p:xfrm>
          <a:off x="550094" y="73794"/>
          <a:ext cx="4104456" cy="1554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Объект 11"/>
          <p:cNvGraphicFramePr>
            <a:graphicFrameLocks noGrp="1"/>
          </p:cNvGraphicFramePr>
          <p:nvPr>
            <p:ph idx="1"/>
            <p:extLst>
              <p:ext uri="{D42A27DB-BD31-4B8C-83A1-F6EECF244321}">
                <p14:modId xmlns:p14="http://schemas.microsoft.com/office/powerpoint/2010/main" val="3743253611"/>
              </p:ext>
            </p:extLst>
          </p:nvPr>
        </p:nvGraphicFramePr>
        <p:xfrm>
          <a:off x="5662364" y="332656"/>
          <a:ext cx="6264696"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Рисунок 4"/>
          <p:cNvPicPr>
            <a:picLocks noChangeAspect="1"/>
          </p:cNvPicPr>
          <p:nvPr/>
        </p:nvPicPr>
        <p:blipFill>
          <a:blip r:embed="rId12"/>
          <a:stretch>
            <a:fillRect/>
          </a:stretch>
        </p:blipFill>
        <p:spPr>
          <a:xfrm>
            <a:off x="477788" y="1700808"/>
            <a:ext cx="2392523" cy="908594"/>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p:spPr>
      </p:pic>
      <p:graphicFrame>
        <p:nvGraphicFramePr>
          <p:cNvPr id="6" name="Схема 5"/>
          <p:cNvGraphicFramePr/>
          <p:nvPr>
            <p:extLst>
              <p:ext uri="{D42A27DB-BD31-4B8C-83A1-F6EECF244321}">
                <p14:modId xmlns:p14="http://schemas.microsoft.com/office/powerpoint/2010/main" val="1296227639"/>
              </p:ext>
            </p:extLst>
          </p:nvPr>
        </p:nvGraphicFramePr>
        <p:xfrm>
          <a:off x="26020" y="2816932"/>
          <a:ext cx="4606280" cy="12241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Схема 10"/>
          <p:cNvGraphicFramePr/>
          <p:nvPr>
            <p:extLst>
              <p:ext uri="{D42A27DB-BD31-4B8C-83A1-F6EECF244321}">
                <p14:modId xmlns:p14="http://schemas.microsoft.com/office/powerpoint/2010/main" val="3939889556"/>
              </p:ext>
            </p:extLst>
          </p:nvPr>
        </p:nvGraphicFramePr>
        <p:xfrm>
          <a:off x="3070374" y="4619132"/>
          <a:ext cx="1584176" cy="36004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Схема 8"/>
          <p:cNvGraphicFramePr/>
          <p:nvPr>
            <p:extLst>
              <p:ext uri="{D42A27DB-BD31-4B8C-83A1-F6EECF244321}">
                <p14:modId xmlns:p14="http://schemas.microsoft.com/office/powerpoint/2010/main" val="2919556448"/>
              </p:ext>
            </p:extLst>
          </p:nvPr>
        </p:nvGraphicFramePr>
        <p:xfrm>
          <a:off x="-26268" y="4448448"/>
          <a:ext cx="4597301" cy="237626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2" name="Рисунок 1"/>
          <p:cNvPicPr>
            <a:picLocks noChangeAspect="1"/>
          </p:cNvPicPr>
          <p:nvPr/>
        </p:nvPicPr>
        <p:blipFill>
          <a:blip r:embed="rId28"/>
          <a:stretch>
            <a:fillRect/>
          </a:stretch>
        </p:blipFill>
        <p:spPr>
          <a:xfrm>
            <a:off x="9694812" y="3717032"/>
            <a:ext cx="1980059" cy="276225"/>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29"/>
          <a:stretch>
            <a:fillRect/>
          </a:stretch>
        </p:blipFill>
        <p:spPr>
          <a:xfrm>
            <a:off x="11576421" y="2852936"/>
            <a:ext cx="648072" cy="936104"/>
          </a:xfrm>
          <a:prstGeom prst="rect">
            <a:avLst/>
          </a:prstGeom>
        </p:spPr>
      </p:pic>
      <p:pic>
        <p:nvPicPr>
          <p:cNvPr id="7" name="Рисунок 6"/>
          <p:cNvPicPr>
            <a:picLocks noChangeAspect="1"/>
          </p:cNvPicPr>
          <p:nvPr/>
        </p:nvPicPr>
        <p:blipFill>
          <a:blip r:embed="rId30"/>
          <a:stretch>
            <a:fillRect/>
          </a:stretch>
        </p:blipFill>
        <p:spPr>
          <a:xfrm>
            <a:off x="8399091" y="3717032"/>
            <a:ext cx="1296144" cy="288032"/>
          </a:xfrm>
          <a:prstGeom prst="rect">
            <a:avLst/>
          </a:prstGeom>
          <a:ln>
            <a:noFill/>
          </a:ln>
          <a:effectLst>
            <a:outerShdw blurRad="292100" dist="139700" dir="2700000" algn="tl" rotWithShape="0">
              <a:srgbClr val="333333">
                <a:alpha val="65000"/>
              </a:srgbClr>
            </a:outerShdw>
          </a:effectLst>
        </p:spPr>
      </p:pic>
      <p:graphicFrame>
        <p:nvGraphicFramePr>
          <p:cNvPr id="19" name="Схема 18"/>
          <p:cNvGraphicFramePr/>
          <p:nvPr>
            <p:extLst>
              <p:ext uri="{D42A27DB-BD31-4B8C-83A1-F6EECF244321}">
                <p14:modId xmlns:p14="http://schemas.microsoft.com/office/powerpoint/2010/main" val="1669508299"/>
              </p:ext>
            </p:extLst>
          </p:nvPr>
        </p:nvGraphicFramePr>
        <p:xfrm>
          <a:off x="6400428" y="4493570"/>
          <a:ext cx="5131469" cy="388696"/>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sp>
        <p:nvSpPr>
          <p:cNvPr id="13" name="Прямоугольник 12"/>
          <p:cNvSpPr/>
          <p:nvPr/>
        </p:nvSpPr>
        <p:spPr>
          <a:xfrm>
            <a:off x="8326661" y="5013176"/>
            <a:ext cx="1512168" cy="369332"/>
          </a:xfrm>
          <a:prstGeom prst="rect">
            <a:avLst/>
          </a:prstGeom>
        </p:spPr>
        <p:txBody>
          <a:bodyPr wrap="square">
            <a:spAutoFit/>
          </a:bodyPr>
          <a:lstStyle/>
          <a:p>
            <a:r>
              <a:rPr lang="en-US" b="1" dirty="0">
                <a:solidFill>
                  <a:srgbClr val="002060"/>
                </a:solidFill>
                <a:latin typeface="Times New Roman" panose="02020603050405020304" pitchFamily="18" charset="0"/>
                <a:cs typeface="Times New Roman" panose="02020603050405020304" pitchFamily="18" charset="0"/>
              </a:rPr>
              <a:t>ENQA</a:t>
            </a:r>
            <a:r>
              <a:rPr lang="uk-UA" b="1" dirty="0">
                <a:solidFill>
                  <a:srgbClr val="002060"/>
                </a:solidFill>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NO</a:t>
            </a:r>
          </a:p>
        </p:txBody>
      </p:sp>
      <p:sp>
        <p:nvSpPr>
          <p:cNvPr id="14" name="Прямоугольник 13"/>
          <p:cNvSpPr/>
          <p:nvPr/>
        </p:nvSpPr>
        <p:spPr>
          <a:xfrm>
            <a:off x="5536782" y="5013176"/>
            <a:ext cx="2307106" cy="405367"/>
          </a:xfrm>
          <a:prstGeom prst="rect">
            <a:avLst/>
          </a:prstGeom>
        </p:spPr>
        <p:txBody>
          <a:bodyPr wrap="none">
            <a:spAutoFit/>
          </a:bodyPr>
          <a:lstStyle/>
          <a:p>
            <a:pPr algn="just">
              <a:lnSpc>
                <a:spcPct val="107000"/>
              </a:lnSpc>
              <a:spcAft>
                <a:spcPts val="0"/>
              </a:spcAft>
            </a:pPr>
            <a:r>
              <a:rPr lang="en-US"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EHEA countries</a:t>
            </a:r>
            <a:r>
              <a:rPr lang="en-US" dirty="0">
                <a:latin typeface="Times New Roman" panose="02020603050405020304" pitchFamily="18" charset="0"/>
                <a:ea typeface="Times New Roman" panose="02020603050405020304" pitchFamily="18" charset="0"/>
              </a:rPr>
              <a:t>  </a:t>
            </a:r>
            <a:r>
              <a:rPr lang="en-US" sz="2000" b="1" dirty="0">
                <a:solidFill>
                  <a:srgbClr val="FF0000"/>
                </a:solidFill>
                <a:latin typeface="Times New Roman" panose="02020603050405020304" pitchFamily="18" charset="0"/>
                <a:ea typeface="Times New Roman" panose="02020603050405020304" pitchFamily="18" charset="0"/>
              </a:rPr>
              <a:t>YES</a:t>
            </a:r>
            <a:endParaRPr lang="ru-RU" sz="1600" b="1" dirty="0">
              <a:solidFill>
                <a:srgbClr val="FF0000"/>
              </a:solidFill>
              <a:effectLst/>
              <a:latin typeface="Calibri" panose="020F0502020204030204" pitchFamily="34" charset="0"/>
              <a:ea typeface="Times New Roman" panose="02020603050405020304" pitchFamily="18" charset="0"/>
            </a:endParaRPr>
          </a:p>
        </p:txBody>
      </p:sp>
      <p:sp>
        <p:nvSpPr>
          <p:cNvPr id="15" name="Прямоугольник 14"/>
          <p:cNvSpPr/>
          <p:nvPr/>
        </p:nvSpPr>
        <p:spPr>
          <a:xfrm>
            <a:off x="5950396" y="5487141"/>
            <a:ext cx="5832648" cy="685059"/>
          </a:xfrm>
          <a:prstGeom prst="rect">
            <a:avLst/>
          </a:prstGeom>
          <a:ln w="19050">
            <a:solidFill>
              <a:schemeClr val="accent4">
                <a:lumMod val="75000"/>
              </a:schemeClr>
            </a:solidFill>
          </a:ln>
        </p:spPr>
        <p:txBody>
          <a:bodyPr wrap="square">
            <a:spAutoFit/>
          </a:bodyPr>
          <a:lstStyle/>
          <a:p>
            <a:pPr algn="ctr">
              <a:lnSpc>
                <a:spcPct val="107000"/>
              </a:lnSpc>
              <a:spcAft>
                <a:spcPts val="0"/>
              </a:spcAft>
            </a:pPr>
            <a:r>
              <a:rPr lang="en-US"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EUA</a:t>
            </a:r>
            <a:r>
              <a:rPr lang="en-US"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YES</a:t>
            </a: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24 </a:t>
            </a:r>
            <a:r>
              <a:rPr lang="en-US"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universities as individual or associate members (</a:t>
            </a:r>
            <a:r>
              <a:rPr lang="en-US"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Borys</a:t>
            </a:r>
            <a:r>
              <a:rPr lang="en-US"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Grinchenko</a:t>
            </a:r>
            <a:r>
              <a:rPr lang="en-US"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Kyiv University)</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Прямоугольник 15"/>
          <p:cNvSpPr/>
          <p:nvPr/>
        </p:nvSpPr>
        <p:spPr>
          <a:xfrm>
            <a:off x="7318548" y="6309320"/>
            <a:ext cx="1541899" cy="369332"/>
          </a:xfrm>
          <a:prstGeom prst="rect">
            <a:avLst/>
          </a:prstGeom>
        </p:spPr>
        <p:txBody>
          <a:bodyPr wrap="square">
            <a:spAutoFit/>
          </a:bodyPr>
          <a:lstStyle/>
          <a:p>
            <a:r>
              <a:rPr lang="en-US" b="1" dirty="0">
                <a:solidFill>
                  <a:srgbClr val="002060"/>
                </a:solidFill>
                <a:latin typeface="Times New Roman" panose="02020603050405020304" pitchFamily="18" charset="0"/>
                <a:ea typeface="Times New Roman" panose="02020603050405020304" pitchFamily="18" charset="0"/>
              </a:rPr>
              <a:t>ESU </a:t>
            </a:r>
            <a:r>
              <a:rPr lang="en-US" b="1" dirty="0">
                <a:latin typeface="Times New Roman" panose="02020603050405020304" pitchFamily="18" charset="0"/>
                <a:ea typeface="Times New Roman" panose="02020603050405020304" pitchFamily="18" charset="0"/>
              </a:rPr>
              <a:t>   </a:t>
            </a:r>
            <a:r>
              <a:rPr lang="en-US" b="1" dirty="0">
                <a:solidFill>
                  <a:srgbClr val="C00000"/>
                </a:solidFill>
                <a:latin typeface="Times New Roman" panose="02020603050405020304" pitchFamily="18" charset="0"/>
                <a:ea typeface="Times New Roman" panose="02020603050405020304" pitchFamily="18" charset="0"/>
              </a:rPr>
              <a:t>YES</a:t>
            </a:r>
            <a:r>
              <a:rPr lang="uk-UA" b="1" dirty="0">
                <a:solidFill>
                  <a:srgbClr val="C00000"/>
                </a:solidFill>
                <a:latin typeface="Times New Roman" panose="02020603050405020304" pitchFamily="18" charset="0"/>
                <a:ea typeface="Times New Roman" panose="02020603050405020304" pitchFamily="18" charset="0"/>
              </a:rPr>
              <a:t> </a:t>
            </a:r>
            <a:endParaRPr lang="ru-RU" dirty="0">
              <a:solidFill>
                <a:srgbClr val="C00000"/>
              </a:solidFill>
            </a:endParaRPr>
          </a:p>
        </p:txBody>
      </p:sp>
      <p:pic>
        <p:nvPicPr>
          <p:cNvPr id="17" name="Рисунок 16"/>
          <p:cNvPicPr>
            <a:picLocks noChangeAspect="1"/>
          </p:cNvPicPr>
          <p:nvPr/>
        </p:nvPicPr>
        <p:blipFill>
          <a:blip r:embed="rId36"/>
          <a:stretch>
            <a:fillRect/>
          </a:stretch>
        </p:blipFill>
        <p:spPr>
          <a:xfrm>
            <a:off x="9018380" y="6309320"/>
            <a:ext cx="1049259" cy="360040"/>
          </a:xfrm>
          <a:prstGeom prst="rect">
            <a:avLst/>
          </a:prstGeom>
          <a:ln>
            <a:noFill/>
          </a:ln>
          <a:effectLst>
            <a:outerShdw blurRad="292100" dist="139700" dir="2700000" algn="tl" rotWithShape="0">
              <a:srgbClr val="333333">
                <a:alpha val="65000"/>
              </a:srgbClr>
            </a:outerShdw>
          </a:effectLst>
        </p:spPr>
      </p:pic>
      <p:sp>
        <p:nvSpPr>
          <p:cNvPr id="18" name="Прямоугольник 17"/>
          <p:cNvSpPr/>
          <p:nvPr/>
        </p:nvSpPr>
        <p:spPr>
          <a:xfrm>
            <a:off x="10439439" y="5013176"/>
            <a:ext cx="1178592" cy="369332"/>
          </a:xfrm>
          <a:prstGeom prst="rect">
            <a:avLst/>
          </a:prstGeom>
        </p:spPr>
        <p:txBody>
          <a:bodyPr wrap="none">
            <a:spAutoFit/>
          </a:bodyPr>
          <a:lstStyle/>
          <a:p>
            <a:r>
              <a:rPr lang="en-US" b="1" dirty="0">
                <a:solidFill>
                  <a:srgbClr val="002060"/>
                </a:solidFill>
                <a:latin typeface="Times New Roman" panose="02020603050405020304" pitchFamily="18" charset="0"/>
                <a:ea typeface="Times New Roman" panose="02020603050405020304" pitchFamily="18" charset="0"/>
              </a:rPr>
              <a:t>ECA</a:t>
            </a:r>
            <a:r>
              <a:rPr lang="en-US" b="1" dirty="0">
                <a:latin typeface="Times New Roman" panose="02020603050405020304" pitchFamily="18" charset="0"/>
                <a:ea typeface="Times New Roman" panose="02020603050405020304" pitchFamily="18" charset="0"/>
              </a:rPr>
              <a:t>   </a:t>
            </a:r>
            <a:r>
              <a:rPr lang="en-US" b="1" dirty="0">
                <a:solidFill>
                  <a:srgbClr val="C00000"/>
                </a:solidFill>
                <a:latin typeface="Times New Roman" panose="02020603050405020304" pitchFamily="18" charset="0"/>
                <a:ea typeface="Times New Roman" panose="02020603050405020304" pitchFamily="18" charset="0"/>
              </a:rPr>
              <a:t>NO</a:t>
            </a:r>
            <a:endParaRPr lang="ru-RU" dirty="0">
              <a:solidFill>
                <a:srgbClr val="C00000"/>
              </a:solidFill>
            </a:endParaRPr>
          </a:p>
        </p:txBody>
      </p:sp>
      <p:pic>
        <p:nvPicPr>
          <p:cNvPr id="20"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b="50000"/>
          <a:stretch>
            <a:fillRect/>
          </a:stretch>
        </p:blipFill>
        <p:spPr bwMode="auto">
          <a:xfrm>
            <a:off x="10774932" y="-135685"/>
            <a:ext cx="1417068" cy="90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1565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617064483"/>
              </p:ext>
            </p:extLst>
          </p:nvPr>
        </p:nvGraphicFramePr>
        <p:xfrm>
          <a:off x="2395872" y="60441"/>
          <a:ext cx="7397082" cy="634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Схема 15"/>
          <p:cNvGraphicFramePr/>
          <p:nvPr>
            <p:extLst>
              <p:ext uri="{D42A27DB-BD31-4B8C-83A1-F6EECF244321}">
                <p14:modId xmlns:p14="http://schemas.microsoft.com/office/powerpoint/2010/main" val="3883449334"/>
              </p:ext>
            </p:extLst>
          </p:nvPr>
        </p:nvGraphicFramePr>
        <p:xfrm>
          <a:off x="405780" y="2852936"/>
          <a:ext cx="5112568" cy="288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Текст 4"/>
          <p:cNvSpPr>
            <a:spLocks noGrp="1"/>
          </p:cNvSpPr>
          <p:nvPr>
            <p:ph type="body" sz="quarter" idx="3"/>
          </p:nvPr>
        </p:nvSpPr>
        <p:spPr>
          <a:xfrm>
            <a:off x="6670476" y="919601"/>
            <a:ext cx="4493136" cy="360065"/>
          </a:xfrm>
          <a:solidFill>
            <a:schemeClr val="accent2">
              <a:lumMod val="20000"/>
              <a:lumOff val="80000"/>
            </a:schemeClr>
          </a:solidFill>
        </p:spPr>
        <p:txBody>
          <a:bodyPr>
            <a:normAutofit fontScale="92500" lnSpcReduction="10000"/>
          </a:bodyPr>
          <a:lstStyle/>
          <a:p>
            <a:pPr algn="ctr"/>
            <a:r>
              <a:rPr lang="en-US" dirty="0">
                <a:solidFill>
                  <a:srgbClr val="002060"/>
                </a:solidFill>
                <a:latin typeface="Times New Roman" panose="02020603050405020304" pitchFamily="18" charset="0"/>
                <a:cs typeface="Times New Roman" panose="02020603050405020304" pitchFamily="18" charset="0"/>
              </a:rPr>
              <a:t>Research tasks</a:t>
            </a:r>
            <a:endParaRPr lang="ru-RU" dirty="0">
              <a:solidFill>
                <a:srgbClr val="002060"/>
              </a:solidFill>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sz="quarter" idx="4"/>
            <p:extLst>
              <p:ext uri="{D42A27DB-BD31-4B8C-83A1-F6EECF244321}">
                <p14:modId xmlns:p14="http://schemas.microsoft.com/office/powerpoint/2010/main" val="3336679187"/>
              </p:ext>
            </p:extLst>
          </p:nvPr>
        </p:nvGraphicFramePr>
        <p:xfrm>
          <a:off x="6670476" y="1521061"/>
          <a:ext cx="4510236" cy="38158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7" name="Рисунок 6"/>
          <p:cNvPicPr>
            <a:picLocks noChangeAspect="1"/>
          </p:cNvPicPr>
          <p:nvPr/>
        </p:nvPicPr>
        <p:blipFill>
          <a:blip r:embed="rId17"/>
          <a:stretch>
            <a:fillRect/>
          </a:stretch>
        </p:blipFill>
        <p:spPr>
          <a:xfrm>
            <a:off x="9478788" y="1772816"/>
            <a:ext cx="1305817" cy="1296144"/>
          </a:xfrm>
          <a:prstGeom prst="rect">
            <a:avLst/>
          </a:prstGeom>
        </p:spPr>
      </p:pic>
      <p:sp>
        <p:nvSpPr>
          <p:cNvPr id="9" name="Объект 3"/>
          <p:cNvSpPr txBox="1">
            <a:spLocks/>
          </p:cNvSpPr>
          <p:nvPr/>
        </p:nvSpPr>
        <p:spPr>
          <a:xfrm>
            <a:off x="1370013" y="2429272"/>
            <a:ext cx="3724670" cy="198194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4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4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4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4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400" kern="1200" baseline="0">
                <a:solidFill>
                  <a:schemeClr val="tx1"/>
                </a:solidFill>
                <a:latin typeface="+mn-lt"/>
                <a:ea typeface="+mn-ea"/>
                <a:cs typeface="+mn-cs"/>
              </a:defRPr>
            </a:lvl9pPr>
          </a:lstStyle>
          <a:p>
            <a:endParaRPr lang="ru-RU" dirty="0"/>
          </a:p>
        </p:txBody>
      </p:sp>
      <p:pic>
        <p:nvPicPr>
          <p:cNvPr id="18" name="Объект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1764" y="1988840"/>
            <a:ext cx="5688632" cy="3456383"/>
          </a:xfrm>
          <a:prstGeom prst="rect">
            <a:avLst/>
          </a:prstGeom>
          <a:noFill/>
        </p:spPr>
      </p:pic>
      <p:graphicFrame>
        <p:nvGraphicFramePr>
          <p:cNvPr id="19" name="Схема 18"/>
          <p:cNvGraphicFramePr/>
          <p:nvPr>
            <p:extLst>
              <p:ext uri="{D42A27DB-BD31-4B8C-83A1-F6EECF244321}">
                <p14:modId xmlns:p14="http://schemas.microsoft.com/office/powerpoint/2010/main" val="3064789565"/>
              </p:ext>
            </p:extLst>
          </p:nvPr>
        </p:nvGraphicFramePr>
        <p:xfrm>
          <a:off x="981844" y="1988840"/>
          <a:ext cx="1944216" cy="93610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nvGrpSpPr>
          <p:cNvPr id="20" name="Группа 19"/>
          <p:cNvGrpSpPr/>
          <p:nvPr/>
        </p:nvGrpSpPr>
        <p:grpSpPr>
          <a:xfrm>
            <a:off x="3934595" y="2060847"/>
            <a:ext cx="1943918" cy="1008113"/>
            <a:chOff x="0" y="-81869"/>
            <a:chExt cx="2160240" cy="1228023"/>
          </a:xfrm>
          <a:scene3d>
            <a:camera prst="orthographicFront"/>
            <a:lightRig rig="threePt" dir="t">
              <a:rot lat="0" lon="0" rev="7500000"/>
            </a:lightRig>
          </a:scene3d>
        </p:grpSpPr>
        <p:sp>
          <p:nvSpPr>
            <p:cNvPr id="21" name="Скругленный прямоугольник 20"/>
            <p:cNvSpPr/>
            <p:nvPr/>
          </p:nvSpPr>
          <p:spPr>
            <a:xfrm>
              <a:off x="0" y="0"/>
              <a:ext cx="2160240" cy="1146154"/>
            </a:xfrm>
            <a:prstGeom prst="roundRect">
              <a:avLst/>
            </a:prstGeom>
            <a:solidFill>
              <a:schemeClr val="accent2">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Скругленный прямоугольник 4"/>
            <p:cNvSpPr/>
            <p:nvPr/>
          </p:nvSpPr>
          <p:spPr>
            <a:xfrm>
              <a:off x="83099" y="-81869"/>
              <a:ext cx="2048338" cy="1191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400" b="1" kern="1200" dirty="0">
                  <a:solidFill>
                    <a:srgbClr val="002060"/>
                  </a:solidFill>
                  <a:latin typeface="Times New Roman" panose="02020603050405020304" pitchFamily="18" charset="0"/>
                  <a:cs typeface="Times New Roman" panose="02020603050405020304" pitchFamily="18" charset="0"/>
                </a:rPr>
                <a:t>Portugal: </a:t>
              </a:r>
              <a:r>
                <a:rPr lang="en-US" sz="1400" kern="1200" dirty="0">
                  <a:solidFill>
                    <a:srgbClr val="002060"/>
                  </a:solidFill>
                  <a:latin typeface="Times New Roman" panose="02020603050405020304" pitchFamily="18" charset="0"/>
                  <a:cs typeface="Times New Roman" panose="02020603050405020304" pitchFamily="18" charset="0"/>
                </a:rPr>
                <a:t>Agency for Assessment and Accreditation of Higher Education (A3ES)</a:t>
              </a:r>
              <a:endParaRPr lang="ru-RU" sz="1200" kern="1200" dirty="0">
                <a:solidFill>
                  <a:srgbClr val="002060"/>
                </a:solidFill>
                <a:latin typeface="Times New Roman" panose="02020603050405020304" pitchFamily="18" charset="0"/>
                <a:cs typeface="Times New Roman" panose="02020603050405020304" pitchFamily="18" charset="0"/>
              </a:endParaRPr>
            </a:p>
          </p:txBody>
        </p:sp>
      </p:grpSp>
      <p:grpSp>
        <p:nvGrpSpPr>
          <p:cNvPr id="24" name="Группа 23"/>
          <p:cNvGrpSpPr/>
          <p:nvPr/>
        </p:nvGrpSpPr>
        <p:grpSpPr>
          <a:xfrm>
            <a:off x="981844" y="2997100"/>
            <a:ext cx="1872208" cy="863799"/>
            <a:chOff x="0" y="0"/>
            <a:chExt cx="1942318" cy="985361"/>
          </a:xfrm>
          <a:scene3d>
            <a:camera prst="orthographicFront"/>
            <a:lightRig rig="flat" dir="t"/>
          </a:scene3d>
        </p:grpSpPr>
        <p:sp>
          <p:nvSpPr>
            <p:cNvPr id="25" name="Скругленный прямоугольник 24"/>
            <p:cNvSpPr/>
            <p:nvPr/>
          </p:nvSpPr>
          <p:spPr>
            <a:xfrm>
              <a:off x="0" y="0"/>
              <a:ext cx="1942318" cy="985361"/>
            </a:xfrm>
            <a:prstGeom prst="roundRect">
              <a:avLst/>
            </a:prstGeom>
            <a:solidFill>
              <a:schemeClr val="accent2">
                <a:lumMod val="40000"/>
                <a:lumOff val="6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Скругленный прямоугольник 4"/>
            <p:cNvSpPr/>
            <p:nvPr/>
          </p:nvSpPr>
          <p:spPr>
            <a:xfrm>
              <a:off x="48101" y="48101"/>
              <a:ext cx="1846116" cy="88915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400" b="1" kern="1200" dirty="0">
                  <a:solidFill>
                    <a:srgbClr val="002060"/>
                  </a:solidFill>
                  <a:latin typeface="Times New Roman" panose="02020603050405020304" pitchFamily="18" charset="0"/>
                  <a:cs typeface="Times New Roman" panose="02020603050405020304" pitchFamily="18" charset="0"/>
                </a:rPr>
                <a:t>Croatia: </a:t>
              </a:r>
              <a:r>
                <a:rPr lang="en-US" sz="1400" kern="1200" dirty="0">
                  <a:solidFill>
                    <a:srgbClr val="002060"/>
                  </a:solidFill>
                  <a:latin typeface="Times New Roman" panose="02020603050405020304" pitchFamily="18" charset="0"/>
                  <a:cs typeface="Times New Roman" panose="02020603050405020304" pitchFamily="18" charset="0"/>
                </a:rPr>
                <a:t>Agency for Science and Higher Education (ASHE)</a:t>
              </a:r>
              <a:endParaRPr lang="ru-RU" sz="1400" kern="1200" dirty="0">
                <a:solidFill>
                  <a:srgbClr val="002060"/>
                </a:solidFill>
                <a:latin typeface="Times New Roman" panose="02020603050405020304" pitchFamily="18" charset="0"/>
                <a:cs typeface="Times New Roman" panose="02020603050405020304" pitchFamily="18" charset="0"/>
              </a:endParaRPr>
            </a:p>
          </p:txBody>
        </p:sp>
      </p:grpSp>
      <p:grpSp>
        <p:nvGrpSpPr>
          <p:cNvPr id="32" name="Группа 31"/>
          <p:cNvGrpSpPr/>
          <p:nvPr/>
        </p:nvGrpSpPr>
        <p:grpSpPr>
          <a:xfrm>
            <a:off x="3502124" y="3140968"/>
            <a:ext cx="2088107" cy="1080120"/>
            <a:chOff x="0" y="1336"/>
            <a:chExt cx="2160240" cy="1366815"/>
          </a:xfrm>
          <a:scene3d>
            <a:camera prst="orthographicFront"/>
            <a:lightRig rig="threePt" dir="t">
              <a:rot lat="0" lon="0" rev="7500000"/>
            </a:lightRig>
          </a:scene3d>
        </p:grpSpPr>
        <p:sp>
          <p:nvSpPr>
            <p:cNvPr id="33" name="Скругленный прямоугольник 32"/>
            <p:cNvSpPr/>
            <p:nvPr/>
          </p:nvSpPr>
          <p:spPr>
            <a:xfrm>
              <a:off x="0" y="1336"/>
              <a:ext cx="2160240" cy="1366815"/>
            </a:xfrm>
            <a:prstGeom prst="roundRect">
              <a:avLst/>
            </a:prstGeom>
            <a:solidFill>
              <a:schemeClr val="accent2">
                <a:lumMod val="20000"/>
                <a:lumOff val="8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4" name="Скругленный прямоугольник 4"/>
            <p:cNvSpPr/>
            <p:nvPr/>
          </p:nvSpPr>
          <p:spPr>
            <a:xfrm>
              <a:off x="184471" y="14122"/>
              <a:ext cx="1903761" cy="13540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en-US" sz="1400" b="1" kern="1200" dirty="0">
                  <a:solidFill>
                    <a:srgbClr val="002060"/>
                  </a:solidFill>
                  <a:latin typeface="Times New Roman" panose="02020603050405020304" pitchFamily="18" charset="0"/>
                  <a:cs typeface="Times New Roman" panose="02020603050405020304" pitchFamily="18" charset="0"/>
                </a:rPr>
                <a:t>Italy: </a:t>
              </a:r>
              <a:r>
                <a:rPr lang="en-US" sz="1400" kern="1200" dirty="0">
                  <a:solidFill>
                    <a:srgbClr val="002060"/>
                  </a:solidFill>
                  <a:latin typeface="Times New Roman" panose="02020603050405020304" pitchFamily="18" charset="0"/>
                  <a:cs typeface="Times New Roman" panose="02020603050405020304" pitchFamily="18" charset="0"/>
                </a:rPr>
                <a:t>The National agency for the evaluation of the university and research system (ANVUR)</a:t>
              </a:r>
              <a:endParaRPr lang="ru-RU" sz="1400" kern="1200" dirty="0">
                <a:solidFill>
                  <a:srgbClr val="002060"/>
                </a:solidFill>
                <a:latin typeface="Times New Roman" panose="02020603050405020304" pitchFamily="18" charset="0"/>
                <a:cs typeface="Times New Roman" panose="02020603050405020304" pitchFamily="18" charset="0"/>
              </a:endParaRPr>
            </a:p>
          </p:txBody>
        </p:sp>
        <p:sp>
          <p:nvSpPr>
            <p:cNvPr id="35" name="Скругленный прямоугольник 4"/>
            <p:cNvSpPr/>
            <p:nvPr/>
          </p:nvSpPr>
          <p:spPr>
            <a:xfrm>
              <a:off x="180020" y="1336"/>
              <a:ext cx="1903761" cy="13540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endParaRPr lang="ru-RU" sz="1600" b="1" kern="1200" dirty="0">
                <a:solidFill>
                  <a:srgbClr val="002060"/>
                </a:solidFill>
                <a:latin typeface="Times New Roman" panose="02020603050405020304" pitchFamily="18" charset="0"/>
                <a:cs typeface="Times New Roman" panose="02020603050405020304" pitchFamily="18" charset="0"/>
              </a:endParaRPr>
            </a:p>
          </p:txBody>
        </p:sp>
      </p:grpSp>
      <p:graphicFrame>
        <p:nvGraphicFramePr>
          <p:cNvPr id="36" name="Схема 35"/>
          <p:cNvGraphicFramePr/>
          <p:nvPr>
            <p:extLst>
              <p:ext uri="{D42A27DB-BD31-4B8C-83A1-F6EECF244321}">
                <p14:modId xmlns:p14="http://schemas.microsoft.com/office/powerpoint/2010/main" val="2049279365"/>
              </p:ext>
            </p:extLst>
          </p:nvPr>
        </p:nvGraphicFramePr>
        <p:xfrm>
          <a:off x="837828" y="3933056"/>
          <a:ext cx="1944216" cy="100811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nvGrpSpPr>
          <p:cNvPr id="37" name="Группа 36"/>
          <p:cNvGrpSpPr/>
          <p:nvPr/>
        </p:nvGrpSpPr>
        <p:grpSpPr>
          <a:xfrm>
            <a:off x="3358108" y="4293096"/>
            <a:ext cx="2016522" cy="936104"/>
            <a:chOff x="0" y="0"/>
            <a:chExt cx="2160240" cy="935189"/>
          </a:xfrm>
          <a:scene3d>
            <a:camera prst="orthographicFront"/>
            <a:lightRig rig="threePt" dir="t">
              <a:rot lat="0" lon="0" rev="7500000"/>
            </a:lightRig>
          </a:scene3d>
        </p:grpSpPr>
        <p:sp>
          <p:nvSpPr>
            <p:cNvPr id="38" name="Скругленный прямоугольник 37"/>
            <p:cNvSpPr/>
            <p:nvPr/>
          </p:nvSpPr>
          <p:spPr>
            <a:xfrm>
              <a:off x="0" y="0"/>
              <a:ext cx="2160240" cy="935189"/>
            </a:xfrm>
            <a:prstGeom prst="roundRect">
              <a:avLst/>
            </a:prstGeom>
            <a:solidFill>
              <a:schemeClr val="accent2">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9" name="Скругленный прямоугольник 4"/>
            <p:cNvSpPr/>
            <p:nvPr/>
          </p:nvSpPr>
          <p:spPr>
            <a:xfrm>
              <a:off x="0" y="71938"/>
              <a:ext cx="2068936" cy="8438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en-US" sz="1400" kern="1200" dirty="0">
                  <a:solidFill>
                    <a:srgbClr val="002060"/>
                  </a:solidFill>
                  <a:latin typeface="Times New Roman" panose="02020603050405020304" pitchFamily="18" charset="0"/>
                  <a:cs typeface="Times New Roman" panose="02020603050405020304" pitchFamily="18" charset="0"/>
                </a:rPr>
                <a:t>the </a:t>
              </a:r>
              <a:r>
                <a:rPr lang="en-US" sz="1400" b="1" kern="1200" dirty="0">
                  <a:solidFill>
                    <a:srgbClr val="002060"/>
                  </a:solidFill>
                  <a:latin typeface="Times New Roman" panose="02020603050405020304" pitchFamily="18" charset="0"/>
                  <a:cs typeface="Times New Roman" panose="02020603050405020304" pitchFamily="18" charset="0"/>
                </a:rPr>
                <a:t>Slovenian</a:t>
              </a:r>
              <a:r>
                <a:rPr lang="en-US" sz="1400" kern="1200" dirty="0">
                  <a:solidFill>
                    <a:srgbClr val="002060"/>
                  </a:solidFill>
                  <a:latin typeface="Times New Roman" panose="02020603050405020304" pitchFamily="18" charset="0"/>
                  <a:cs typeface="Times New Roman" panose="02020603050405020304" pitchFamily="18" charset="0"/>
                </a:rPr>
                <a:t> Quality Assurance </a:t>
              </a:r>
              <a:endParaRPr lang="uk-UA" sz="1400" kern="1200" dirty="0">
                <a:solidFill>
                  <a:srgbClr val="002060"/>
                </a:solidFill>
                <a:latin typeface="Times New Roman" panose="02020603050405020304" pitchFamily="18" charset="0"/>
                <a:cs typeface="Times New Roman" panose="02020603050405020304" pitchFamily="18" charset="0"/>
              </a:endParaRPr>
            </a:p>
            <a:p>
              <a:pPr lvl="0" algn="ctr" defTabSz="711200" rtl="0">
                <a:lnSpc>
                  <a:spcPct val="100000"/>
                </a:lnSpc>
                <a:spcBef>
                  <a:spcPct val="0"/>
                </a:spcBef>
                <a:spcAft>
                  <a:spcPts val="0"/>
                </a:spcAft>
              </a:pPr>
              <a:r>
                <a:rPr lang="en-US" sz="1400" kern="1200" dirty="0">
                  <a:solidFill>
                    <a:srgbClr val="002060"/>
                  </a:solidFill>
                  <a:latin typeface="Times New Roman" panose="02020603050405020304" pitchFamily="18" charset="0"/>
                  <a:cs typeface="Times New Roman" panose="02020603050405020304" pitchFamily="18" charset="0"/>
                </a:rPr>
                <a:t>Agency for Higher </a:t>
              </a:r>
              <a:endParaRPr lang="uk-UA" sz="1400" kern="1200" dirty="0">
                <a:solidFill>
                  <a:srgbClr val="002060"/>
                </a:solidFill>
                <a:latin typeface="Times New Roman" panose="02020603050405020304" pitchFamily="18" charset="0"/>
                <a:cs typeface="Times New Roman" panose="02020603050405020304" pitchFamily="18" charset="0"/>
              </a:endParaRPr>
            </a:p>
            <a:p>
              <a:pPr lvl="0" algn="ctr" defTabSz="711200" rtl="0">
                <a:lnSpc>
                  <a:spcPct val="100000"/>
                </a:lnSpc>
                <a:spcBef>
                  <a:spcPct val="0"/>
                </a:spcBef>
                <a:spcAft>
                  <a:spcPts val="0"/>
                </a:spcAft>
              </a:pPr>
              <a:r>
                <a:rPr lang="en-US" sz="1400" kern="1200" dirty="0">
                  <a:solidFill>
                    <a:srgbClr val="002060"/>
                  </a:solidFill>
                  <a:latin typeface="Times New Roman" panose="02020603050405020304" pitchFamily="18" charset="0"/>
                  <a:cs typeface="Times New Roman" panose="02020603050405020304" pitchFamily="18" charset="0"/>
                </a:rPr>
                <a:t>Education (SQAA)</a:t>
              </a:r>
              <a:endParaRPr lang="ru-RU" sz="1400" kern="1200" dirty="0">
                <a:solidFill>
                  <a:srgbClr val="002060"/>
                </a:solidFill>
                <a:latin typeface="Times New Roman" panose="02020603050405020304" pitchFamily="18" charset="0"/>
                <a:cs typeface="Times New Roman" panose="02020603050405020304" pitchFamily="18" charset="0"/>
              </a:endParaRPr>
            </a:p>
          </p:txBody>
        </p:sp>
      </p:grpSp>
      <p:pic>
        <p:nvPicPr>
          <p:cNvPr id="31" name="Рисунок 30"/>
          <p:cNvPicPr>
            <a:picLocks noChangeAspect="1"/>
          </p:cNvPicPr>
          <p:nvPr/>
        </p:nvPicPr>
        <p:blipFill>
          <a:blip r:embed="rId29"/>
          <a:stretch>
            <a:fillRect/>
          </a:stretch>
        </p:blipFill>
        <p:spPr>
          <a:xfrm>
            <a:off x="621804" y="2060848"/>
            <a:ext cx="648072" cy="371291"/>
          </a:xfrm>
          <a:prstGeom prst="rect">
            <a:avLst/>
          </a:prstGeom>
        </p:spPr>
      </p:pic>
      <p:pic>
        <p:nvPicPr>
          <p:cNvPr id="40" name="Рисунок 39"/>
          <p:cNvPicPr>
            <a:picLocks noChangeAspect="1"/>
          </p:cNvPicPr>
          <p:nvPr/>
        </p:nvPicPr>
        <p:blipFill>
          <a:blip r:embed="rId30"/>
          <a:stretch>
            <a:fillRect/>
          </a:stretch>
        </p:blipFill>
        <p:spPr>
          <a:xfrm>
            <a:off x="477789" y="4293097"/>
            <a:ext cx="536902" cy="360040"/>
          </a:xfrm>
          <a:prstGeom prst="rect">
            <a:avLst/>
          </a:prstGeom>
        </p:spPr>
      </p:pic>
      <p:pic>
        <p:nvPicPr>
          <p:cNvPr id="41" name="Рисунок 40"/>
          <p:cNvPicPr>
            <a:picLocks noChangeAspect="1"/>
          </p:cNvPicPr>
          <p:nvPr/>
        </p:nvPicPr>
        <p:blipFill>
          <a:blip r:embed="rId31"/>
          <a:stretch>
            <a:fillRect/>
          </a:stretch>
        </p:blipFill>
        <p:spPr>
          <a:xfrm>
            <a:off x="3214092" y="3429000"/>
            <a:ext cx="576064" cy="359648"/>
          </a:xfrm>
          <a:prstGeom prst="rect">
            <a:avLst/>
          </a:prstGeom>
        </p:spPr>
      </p:pic>
      <p:pic>
        <p:nvPicPr>
          <p:cNvPr id="42" name="Рисунок 4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998068" y="4579922"/>
            <a:ext cx="576064" cy="288941"/>
          </a:xfrm>
          <a:prstGeom prst="rect">
            <a:avLst/>
          </a:prstGeom>
        </p:spPr>
      </p:pic>
      <p:pic>
        <p:nvPicPr>
          <p:cNvPr id="43" name="Рисунок 4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60177" y="2924944"/>
            <a:ext cx="621667" cy="415827"/>
          </a:xfrm>
          <a:prstGeom prst="rect">
            <a:avLst/>
          </a:prstGeom>
        </p:spPr>
      </p:pic>
      <p:pic>
        <p:nvPicPr>
          <p:cNvPr id="44" name="Рисунок 43"/>
          <p:cNvPicPr>
            <a:picLocks noChangeAspect="1"/>
          </p:cNvPicPr>
          <p:nvPr/>
        </p:nvPicPr>
        <p:blipFill>
          <a:blip r:embed="rId34"/>
          <a:stretch>
            <a:fillRect/>
          </a:stretch>
        </p:blipFill>
        <p:spPr>
          <a:xfrm>
            <a:off x="3358108" y="2204864"/>
            <a:ext cx="745182" cy="360040"/>
          </a:xfrm>
          <a:prstGeom prst="rect">
            <a:avLst/>
          </a:prstGeom>
        </p:spPr>
      </p:pic>
      <p:grpSp>
        <p:nvGrpSpPr>
          <p:cNvPr id="30" name="Группа 29"/>
          <p:cNvGrpSpPr/>
          <p:nvPr/>
        </p:nvGrpSpPr>
        <p:grpSpPr>
          <a:xfrm>
            <a:off x="0" y="764704"/>
            <a:ext cx="5813539" cy="360040"/>
            <a:chOff x="482708" y="836712"/>
            <a:chExt cx="5258823" cy="317996"/>
          </a:xfrm>
        </p:grpSpPr>
        <p:sp>
          <p:nvSpPr>
            <p:cNvPr id="45" name="Полилиния 44"/>
            <p:cNvSpPr/>
            <p:nvPr/>
          </p:nvSpPr>
          <p:spPr>
            <a:xfrm>
              <a:off x="710812" y="836712"/>
              <a:ext cx="5030719" cy="317996"/>
            </a:xfrm>
            <a:custGeom>
              <a:avLst/>
              <a:gdLst>
                <a:gd name="connsiteX0" fmla="*/ 0 w 5030719"/>
                <a:gd name="connsiteY0" fmla="*/ 0 h 317996"/>
                <a:gd name="connsiteX1" fmla="*/ 5030719 w 5030719"/>
                <a:gd name="connsiteY1" fmla="*/ 0 h 317996"/>
                <a:gd name="connsiteX2" fmla="*/ 5030719 w 5030719"/>
                <a:gd name="connsiteY2" fmla="*/ 317996 h 317996"/>
                <a:gd name="connsiteX3" fmla="*/ 0 w 5030719"/>
                <a:gd name="connsiteY3" fmla="*/ 317996 h 317996"/>
                <a:gd name="connsiteX4" fmla="*/ 0 w 5030719"/>
                <a:gd name="connsiteY4" fmla="*/ 0 h 31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0719" h="317996">
                  <a:moveTo>
                    <a:pt x="0" y="0"/>
                  </a:moveTo>
                  <a:lnTo>
                    <a:pt x="5030719" y="0"/>
                  </a:lnTo>
                  <a:lnTo>
                    <a:pt x="5030719" y="317996"/>
                  </a:lnTo>
                  <a:lnTo>
                    <a:pt x="0" y="317996"/>
                  </a:lnTo>
                  <a:lnTo>
                    <a:pt x="0" y="0"/>
                  </a:lnTo>
                  <a:close/>
                </a:path>
              </a:pathLst>
            </a:custGeom>
            <a:solidFill>
              <a:schemeClr val="accent2">
                <a:lumMod val="50000"/>
              </a:schemeClr>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Object of research</a:t>
              </a:r>
              <a:endParaRPr lang="ru-RU" sz="2000" kern="1200" dirty="0">
                <a:latin typeface="Times New Roman" panose="02020603050405020304" pitchFamily="18" charset="0"/>
                <a:cs typeface="Times New Roman" panose="02020603050405020304" pitchFamily="18" charset="0"/>
              </a:endParaRPr>
            </a:p>
          </p:txBody>
        </p:sp>
        <p:sp>
          <p:nvSpPr>
            <p:cNvPr id="46" name="Прямоугольник 45"/>
            <p:cNvSpPr/>
            <p:nvPr/>
          </p:nvSpPr>
          <p:spPr>
            <a:xfrm>
              <a:off x="482708" y="1154708"/>
              <a:ext cx="5030719" cy="0"/>
            </a:xfrm>
            <a:prstGeom prst="rect">
              <a:avLst/>
            </a:prstGeom>
            <a:solidFill>
              <a:schemeClr val="accent2">
                <a:lumMod val="20000"/>
                <a:lumOff val="80000"/>
                <a:alpha val="90000"/>
              </a:schemeClr>
            </a:solidFill>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ctr" defTabSz="622300" rtl="0">
                <a:lnSpc>
                  <a:spcPct val="90000"/>
                </a:lnSpc>
                <a:spcBef>
                  <a:spcPct val="0"/>
                </a:spcBef>
                <a:spcAft>
                  <a:spcPct val="15000"/>
                </a:spcAft>
                <a:buChar char="••"/>
              </a:pPr>
              <a:endParaRPr lang="ru-RU" sz="1400" kern="1200" dirty="0">
                <a:solidFill>
                  <a:srgbClr val="002060"/>
                </a:solidFill>
                <a:latin typeface="Times New Roman" panose="02020603050405020304" pitchFamily="18" charset="0"/>
                <a:cs typeface="Times New Roman" panose="02020603050405020304" pitchFamily="18" charset="0"/>
              </a:endParaRPr>
            </a:p>
          </p:txBody>
        </p:sp>
      </p:grpSp>
      <p:graphicFrame>
        <p:nvGraphicFramePr>
          <p:cNvPr id="28" name="Схема 27"/>
          <p:cNvGraphicFramePr/>
          <p:nvPr>
            <p:extLst>
              <p:ext uri="{D42A27DB-BD31-4B8C-83A1-F6EECF244321}">
                <p14:modId xmlns:p14="http://schemas.microsoft.com/office/powerpoint/2010/main" val="2734131548"/>
              </p:ext>
            </p:extLst>
          </p:nvPr>
        </p:nvGraphicFramePr>
        <p:xfrm>
          <a:off x="2854052" y="5527983"/>
          <a:ext cx="6984776" cy="1275734"/>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pic>
        <p:nvPicPr>
          <p:cNvPr id="47"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b="50000"/>
          <a:stretch>
            <a:fillRect/>
          </a:stretch>
        </p:blipFill>
        <p:spPr bwMode="auto">
          <a:xfrm>
            <a:off x="10776050" y="0"/>
            <a:ext cx="1412775" cy="9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900A4100-6B48-491B-A3D1-36210A21CB43}"/>
              </a:ext>
            </a:extLst>
          </p:cNvPr>
          <p:cNvSpPr txBox="1"/>
          <p:nvPr/>
        </p:nvSpPr>
        <p:spPr>
          <a:xfrm>
            <a:off x="149558" y="1297384"/>
            <a:ext cx="6129068" cy="590931"/>
          </a:xfrm>
          <a:prstGeom prst="rect">
            <a:avLst/>
          </a:prstGeom>
          <a:noFill/>
          <a:ln>
            <a:solidFill>
              <a:schemeClr val="bg2"/>
            </a:solidFill>
          </a:ln>
        </p:spPr>
        <p:txBody>
          <a:bodyPr wrap="square">
            <a:spAutoFit/>
          </a:bodyPr>
          <a:lstStyle/>
          <a:p>
            <a:pPr marL="171450" lvl="1" indent="-171450" algn="ctr" defTabSz="800100">
              <a:lnSpc>
                <a:spcPct val="90000"/>
              </a:lnSpc>
              <a:spcBef>
                <a:spcPct val="0"/>
              </a:spcBef>
              <a:spcAft>
                <a:spcPct val="15000"/>
              </a:spcAft>
              <a:buChar char="••"/>
            </a:pPr>
            <a:r>
              <a:rPr lang="en-US" sz="1800" kern="1200" dirty="0">
                <a:solidFill>
                  <a:srgbClr val="002060"/>
                </a:solidFill>
                <a:latin typeface="Times New Roman" panose="02020603050405020304" pitchFamily="18" charset="0"/>
                <a:cs typeface="Times New Roman" panose="02020603050405020304" pitchFamily="18" charset="0"/>
              </a:rPr>
              <a:t>activities of Agencies for Quality Assurance in Higher Education (HE) in the countries of Southern Europe (CSE)</a:t>
            </a:r>
            <a:endParaRPr lang="ru-RU" sz="1800"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46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Схема 48"/>
          <p:cNvGraphicFramePr/>
          <p:nvPr>
            <p:extLst>
              <p:ext uri="{D42A27DB-BD31-4B8C-83A1-F6EECF244321}">
                <p14:modId xmlns:p14="http://schemas.microsoft.com/office/powerpoint/2010/main" val="2461276529"/>
              </p:ext>
            </p:extLst>
          </p:nvPr>
        </p:nvGraphicFramePr>
        <p:xfrm>
          <a:off x="333772" y="8709"/>
          <a:ext cx="10369152" cy="56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1842708586"/>
              </p:ext>
            </p:extLst>
          </p:nvPr>
        </p:nvGraphicFramePr>
        <p:xfrm>
          <a:off x="261764" y="764704"/>
          <a:ext cx="4608512" cy="5037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Схема 12"/>
          <p:cNvGraphicFramePr/>
          <p:nvPr>
            <p:extLst>
              <p:ext uri="{D42A27DB-BD31-4B8C-83A1-F6EECF244321}">
                <p14:modId xmlns:p14="http://schemas.microsoft.com/office/powerpoint/2010/main" val="260406378"/>
              </p:ext>
            </p:extLst>
          </p:nvPr>
        </p:nvGraphicFramePr>
        <p:xfrm>
          <a:off x="-242292" y="1254514"/>
          <a:ext cx="5256584" cy="21024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Схема 14"/>
          <p:cNvGraphicFramePr/>
          <p:nvPr>
            <p:extLst>
              <p:ext uri="{D42A27DB-BD31-4B8C-83A1-F6EECF244321}">
                <p14:modId xmlns:p14="http://schemas.microsoft.com/office/powerpoint/2010/main" val="3448874386"/>
              </p:ext>
            </p:extLst>
          </p:nvPr>
        </p:nvGraphicFramePr>
        <p:xfrm>
          <a:off x="0" y="3933056"/>
          <a:ext cx="5040560" cy="25202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3" name="Схема 22"/>
          <p:cNvGraphicFramePr/>
          <p:nvPr>
            <p:extLst>
              <p:ext uri="{D42A27DB-BD31-4B8C-83A1-F6EECF244321}">
                <p14:modId xmlns:p14="http://schemas.microsoft.com/office/powerpoint/2010/main" val="2006867389"/>
              </p:ext>
            </p:extLst>
          </p:nvPr>
        </p:nvGraphicFramePr>
        <p:xfrm>
          <a:off x="6454452" y="764704"/>
          <a:ext cx="2448695" cy="129614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4" name="Схема 23"/>
          <p:cNvGraphicFramePr/>
          <p:nvPr>
            <p:extLst>
              <p:ext uri="{D42A27DB-BD31-4B8C-83A1-F6EECF244321}">
                <p14:modId xmlns:p14="http://schemas.microsoft.com/office/powerpoint/2010/main" val="489254147"/>
              </p:ext>
            </p:extLst>
          </p:nvPr>
        </p:nvGraphicFramePr>
        <p:xfrm>
          <a:off x="6454452" y="2276872"/>
          <a:ext cx="2808312" cy="172819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5" name="Схема 24"/>
          <p:cNvGraphicFramePr/>
          <p:nvPr>
            <p:extLst>
              <p:ext uri="{D42A27DB-BD31-4B8C-83A1-F6EECF244321}">
                <p14:modId xmlns:p14="http://schemas.microsoft.com/office/powerpoint/2010/main" val="3672044334"/>
              </p:ext>
            </p:extLst>
          </p:nvPr>
        </p:nvGraphicFramePr>
        <p:xfrm>
          <a:off x="5878513" y="4885009"/>
          <a:ext cx="2448272" cy="1224136"/>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26" name="Схема 25"/>
          <p:cNvGraphicFramePr/>
          <p:nvPr>
            <p:extLst>
              <p:ext uri="{D42A27DB-BD31-4B8C-83A1-F6EECF244321}">
                <p14:modId xmlns:p14="http://schemas.microsoft.com/office/powerpoint/2010/main" val="1920283327"/>
              </p:ext>
            </p:extLst>
          </p:nvPr>
        </p:nvGraphicFramePr>
        <p:xfrm>
          <a:off x="9960601" y="872245"/>
          <a:ext cx="2059323" cy="1224136"/>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27" name="Схема 26"/>
          <p:cNvGraphicFramePr/>
          <p:nvPr>
            <p:extLst>
              <p:ext uri="{D42A27DB-BD31-4B8C-83A1-F6EECF244321}">
                <p14:modId xmlns:p14="http://schemas.microsoft.com/office/powerpoint/2010/main" val="3274188031"/>
              </p:ext>
            </p:extLst>
          </p:nvPr>
        </p:nvGraphicFramePr>
        <p:xfrm>
          <a:off x="9910836" y="2420888"/>
          <a:ext cx="2160240" cy="1368152"/>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28" name="Схема 27"/>
          <p:cNvGraphicFramePr/>
          <p:nvPr>
            <p:extLst>
              <p:ext uri="{D42A27DB-BD31-4B8C-83A1-F6EECF244321}">
                <p14:modId xmlns:p14="http://schemas.microsoft.com/office/powerpoint/2010/main" val="3790562208"/>
              </p:ext>
            </p:extLst>
          </p:nvPr>
        </p:nvGraphicFramePr>
        <p:xfrm>
          <a:off x="9694812" y="4797152"/>
          <a:ext cx="2304256" cy="1296144"/>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51" name="Схема 50"/>
          <p:cNvGraphicFramePr/>
          <p:nvPr>
            <p:extLst>
              <p:ext uri="{D42A27DB-BD31-4B8C-83A1-F6EECF244321}">
                <p14:modId xmlns:p14="http://schemas.microsoft.com/office/powerpoint/2010/main" val="2459915601"/>
              </p:ext>
            </p:extLst>
          </p:nvPr>
        </p:nvGraphicFramePr>
        <p:xfrm>
          <a:off x="6022404" y="6237312"/>
          <a:ext cx="5710285" cy="504055"/>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cxnSp>
        <p:nvCxnSpPr>
          <p:cNvPr id="32" name="Прямая соединительная линия 31"/>
          <p:cNvCxnSpPr/>
          <p:nvPr/>
        </p:nvCxnSpPr>
        <p:spPr>
          <a:xfrm flipV="1">
            <a:off x="5518348" y="692150"/>
            <a:ext cx="0" cy="5545162"/>
          </a:xfrm>
          <a:prstGeom prst="line">
            <a:avLst/>
          </a:prstGeom>
          <a:ln>
            <a:solidFill>
              <a:schemeClr val="accent4">
                <a:lumMod val="50000"/>
              </a:schemeClr>
            </a:solidFill>
          </a:ln>
        </p:spPr>
        <p:style>
          <a:lnRef idx="3">
            <a:schemeClr val="accent1"/>
          </a:lnRef>
          <a:fillRef idx="0">
            <a:schemeClr val="accent1"/>
          </a:fillRef>
          <a:effectRef idx="2">
            <a:schemeClr val="accent1"/>
          </a:effectRef>
          <a:fontRef idx="minor">
            <a:schemeClr val="tx1"/>
          </a:fontRef>
        </p:style>
      </p:cxnSp>
      <p:cxnSp>
        <p:nvCxnSpPr>
          <p:cNvPr id="35" name="Прямая соединительная линия 34"/>
          <p:cNvCxnSpPr/>
          <p:nvPr/>
        </p:nvCxnSpPr>
        <p:spPr>
          <a:xfrm flipV="1">
            <a:off x="5518348" y="661490"/>
            <a:ext cx="6648029" cy="30660"/>
          </a:xfrm>
          <a:prstGeom prst="line">
            <a:avLst/>
          </a:prstGeom>
          <a:ln>
            <a:solidFill>
              <a:schemeClr val="accent4">
                <a:lumMod val="50000"/>
              </a:schemeClr>
            </a:solidFill>
          </a:ln>
        </p:spPr>
        <p:style>
          <a:lnRef idx="3">
            <a:schemeClr val="accent1"/>
          </a:lnRef>
          <a:fillRef idx="0">
            <a:schemeClr val="accent1"/>
          </a:fillRef>
          <a:effectRef idx="2">
            <a:schemeClr val="accent1"/>
          </a:effectRef>
          <a:fontRef idx="minor">
            <a:schemeClr val="tx1"/>
          </a:fontRef>
        </p:style>
      </p:cxnSp>
      <p:cxnSp>
        <p:nvCxnSpPr>
          <p:cNvPr id="37" name="Прямая соединительная линия 36"/>
          <p:cNvCxnSpPr/>
          <p:nvPr/>
        </p:nvCxnSpPr>
        <p:spPr>
          <a:xfrm flipV="1">
            <a:off x="5446340" y="6165850"/>
            <a:ext cx="6696744" cy="71462"/>
          </a:xfrm>
          <a:prstGeom prst="line">
            <a:avLst/>
          </a:prstGeom>
          <a:ln>
            <a:solidFill>
              <a:schemeClr val="accent4">
                <a:lumMod val="50000"/>
              </a:schemeClr>
            </a:solidFill>
          </a:ln>
        </p:spPr>
        <p:style>
          <a:lnRef idx="3">
            <a:schemeClr val="accent1"/>
          </a:lnRef>
          <a:fillRef idx="0">
            <a:schemeClr val="accent1"/>
          </a:fillRef>
          <a:effectRef idx="2">
            <a:schemeClr val="accent1"/>
          </a:effectRef>
          <a:fontRef idx="minor">
            <a:schemeClr val="tx1"/>
          </a:fontRef>
        </p:style>
      </p:cxnSp>
      <p:sp>
        <p:nvSpPr>
          <p:cNvPr id="39" name="Стрелка вниз 38"/>
          <p:cNvSpPr/>
          <p:nvPr/>
        </p:nvSpPr>
        <p:spPr>
          <a:xfrm rot="5234396">
            <a:off x="8703884" y="5097137"/>
            <a:ext cx="469688" cy="770366"/>
          </a:xfrm>
          <a:prstGeom prst="downArrow">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sp>
        <p:nvSpPr>
          <p:cNvPr id="45" name="Выгнутая вверх стрелка 44"/>
          <p:cNvSpPr/>
          <p:nvPr/>
        </p:nvSpPr>
        <p:spPr>
          <a:xfrm rot="16200000">
            <a:off x="4759138" y="2030823"/>
            <a:ext cx="2436046" cy="917626"/>
          </a:xfrm>
          <a:prstGeom prst="curvedDownArrow">
            <a:avLst/>
          </a:prstGeom>
          <a:solidFill>
            <a:schemeClr val="accent2">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solidFill>
                <a:schemeClr val="tx1"/>
              </a:solidFill>
            </a:endParaRPr>
          </a:p>
        </p:txBody>
      </p:sp>
      <p:sp>
        <p:nvSpPr>
          <p:cNvPr id="46" name="Штриховая стрелка вправо 45"/>
          <p:cNvSpPr/>
          <p:nvPr/>
        </p:nvSpPr>
        <p:spPr>
          <a:xfrm rot="19359123">
            <a:off x="6592964" y="4275550"/>
            <a:ext cx="1247220" cy="403385"/>
          </a:xfrm>
          <a:prstGeom prst="stripedRightArrow">
            <a:avLst/>
          </a:prstGeom>
          <a:solidFill>
            <a:schemeClr val="accent2">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sp>
        <p:nvSpPr>
          <p:cNvPr id="47" name="Штриховая стрелка вправо 46"/>
          <p:cNvSpPr/>
          <p:nvPr/>
        </p:nvSpPr>
        <p:spPr>
          <a:xfrm rot="5400000">
            <a:off x="10509415" y="4113078"/>
            <a:ext cx="648070" cy="576064"/>
          </a:xfrm>
          <a:prstGeom prst="stripedRightArrow">
            <a:avLst/>
          </a:prstGeom>
          <a:solidFill>
            <a:schemeClr val="accent2">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sp>
        <p:nvSpPr>
          <p:cNvPr id="52" name="Штриховая стрелка вправо 51"/>
          <p:cNvSpPr/>
          <p:nvPr/>
        </p:nvSpPr>
        <p:spPr>
          <a:xfrm>
            <a:off x="9025467" y="1412776"/>
            <a:ext cx="741353" cy="288032"/>
          </a:xfrm>
          <a:prstGeom prst="stripedRightArrow">
            <a:avLst/>
          </a:prstGeom>
          <a:solidFill>
            <a:schemeClr val="accent2">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a:p>
        </p:txBody>
      </p:sp>
      <p:sp>
        <p:nvSpPr>
          <p:cNvPr id="53" name="Овал 52"/>
          <p:cNvSpPr/>
          <p:nvPr/>
        </p:nvSpPr>
        <p:spPr>
          <a:xfrm>
            <a:off x="6069397" y="3403985"/>
            <a:ext cx="50030" cy="5003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54" name="Рисунок 53"/>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10774932" y="0"/>
            <a:ext cx="1224136" cy="6475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5088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500714901"/>
              </p:ext>
            </p:extLst>
          </p:nvPr>
        </p:nvGraphicFramePr>
        <p:xfrm>
          <a:off x="1989956" y="274638"/>
          <a:ext cx="8712968"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Объект 12"/>
          <p:cNvGraphicFramePr>
            <a:graphicFrameLocks noGrp="1"/>
          </p:cNvGraphicFramePr>
          <p:nvPr>
            <p:ph sz="half" idx="2"/>
            <p:extLst>
              <p:ext uri="{D42A27DB-BD31-4B8C-83A1-F6EECF244321}">
                <p14:modId xmlns:p14="http://schemas.microsoft.com/office/powerpoint/2010/main" val="2499137895"/>
              </p:ext>
            </p:extLst>
          </p:nvPr>
        </p:nvGraphicFramePr>
        <p:xfrm>
          <a:off x="189755" y="2996952"/>
          <a:ext cx="5676057" cy="3456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Схема 2"/>
          <p:cNvGraphicFramePr/>
          <p:nvPr>
            <p:extLst>
              <p:ext uri="{D42A27DB-BD31-4B8C-83A1-F6EECF244321}">
                <p14:modId xmlns:p14="http://schemas.microsoft.com/office/powerpoint/2010/main" val="3325998025"/>
              </p:ext>
            </p:extLst>
          </p:nvPr>
        </p:nvGraphicFramePr>
        <p:xfrm>
          <a:off x="6454452" y="1628800"/>
          <a:ext cx="4968552" cy="648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Объект 5"/>
          <p:cNvSpPr>
            <a:spLocks noGrp="1"/>
          </p:cNvSpPr>
          <p:nvPr>
            <p:ph sz="quarter" idx="4"/>
          </p:nvPr>
        </p:nvSpPr>
        <p:spPr>
          <a:xfrm>
            <a:off x="6094414" y="2544517"/>
            <a:ext cx="5976664" cy="3888432"/>
          </a:xfrm>
          <a:ln>
            <a:solidFill>
              <a:schemeClr val="accent4">
                <a:lumMod val="75000"/>
              </a:schemeClr>
            </a:solidFill>
          </a:ln>
          <a:effectLst>
            <a:glow rad="63500">
              <a:schemeClr val="accent2">
                <a:satMod val="175000"/>
                <a:alpha val="40000"/>
              </a:schemeClr>
            </a:glow>
          </a:effectLst>
        </p:spPr>
        <p:txBody>
          <a:bodyPr>
            <a:noAutofit/>
          </a:bodyPr>
          <a:lstStyle/>
          <a:p>
            <a:pPr algn="ctr">
              <a:lnSpc>
                <a:spcPct val="100000"/>
              </a:lnSpc>
              <a:spcBef>
                <a:spcPts val="0"/>
              </a:spcBef>
            </a:pPr>
            <a:r>
              <a:rPr lang="en-US" sz="2400" dirty="0">
                <a:solidFill>
                  <a:srgbClr val="002060"/>
                </a:solidFill>
                <a:latin typeface="Times New Roman" panose="02020603050405020304" pitchFamily="18" charset="0"/>
                <a:cs typeface="Times New Roman" panose="02020603050405020304" pitchFamily="18" charset="0"/>
              </a:rPr>
              <a:t>Higher education institutions are responsible for the quality of education and its provision</a:t>
            </a:r>
            <a:endParaRPr lang="uk-UA" sz="2400" dirty="0">
              <a:solidFill>
                <a:srgbClr val="002060"/>
              </a:solidFill>
              <a:latin typeface="Times New Roman" panose="02020603050405020304" pitchFamily="18" charset="0"/>
              <a:cs typeface="Times New Roman" panose="02020603050405020304" pitchFamily="18" charset="0"/>
            </a:endParaRPr>
          </a:p>
          <a:p>
            <a:pPr algn="ctr">
              <a:lnSpc>
                <a:spcPct val="100000"/>
              </a:lnSpc>
              <a:spcBef>
                <a:spcPts val="0"/>
              </a:spcBef>
            </a:pPr>
            <a:r>
              <a:rPr lang="en-US" sz="2400" b="1" dirty="0">
                <a:solidFill>
                  <a:srgbClr val="002060"/>
                </a:solidFill>
                <a:latin typeface="Times New Roman" panose="02020603050405020304" pitchFamily="18" charset="0"/>
                <a:cs typeface="Times New Roman" panose="02020603050405020304" pitchFamily="18" charset="0"/>
              </a:rPr>
              <a:t>QA </a:t>
            </a:r>
            <a:r>
              <a:rPr lang="en-US" sz="2400" dirty="0">
                <a:solidFill>
                  <a:srgbClr val="002060"/>
                </a:solidFill>
                <a:latin typeface="Times New Roman" panose="02020603050405020304" pitchFamily="18" charset="0"/>
                <a:cs typeface="Times New Roman" panose="02020603050405020304" pitchFamily="18" charset="0"/>
              </a:rPr>
              <a:t>responds to the diversity of higher education systems, institutions, programs, and HE applicants</a:t>
            </a:r>
            <a:endParaRPr lang="uk-UA" sz="2400" dirty="0">
              <a:solidFill>
                <a:srgbClr val="002060"/>
              </a:solidFill>
              <a:latin typeface="Times New Roman" panose="02020603050405020304" pitchFamily="18" charset="0"/>
              <a:cs typeface="Times New Roman" panose="02020603050405020304" pitchFamily="18" charset="0"/>
            </a:endParaRPr>
          </a:p>
          <a:p>
            <a:pPr algn="ctr">
              <a:lnSpc>
                <a:spcPct val="100000"/>
              </a:lnSpc>
              <a:spcBef>
                <a:spcPts val="0"/>
              </a:spcBef>
            </a:pPr>
            <a:r>
              <a:rPr lang="en-US" sz="2400" b="1" dirty="0">
                <a:solidFill>
                  <a:srgbClr val="002060"/>
                </a:solidFill>
                <a:latin typeface="Times New Roman" panose="02020603050405020304" pitchFamily="18" charset="0"/>
                <a:cs typeface="Times New Roman" panose="02020603050405020304" pitchFamily="18" charset="0"/>
              </a:rPr>
              <a:t>QA</a:t>
            </a:r>
            <a:r>
              <a:rPr lang="en-US" sz="2400" dirty="0">
                <a:solidFill>
                  <a:srgbClr val="002060"/>
                </a:solidFill>
                <a:latin typeface="Times New Roman" panose="02020603050405020304" pitchFamily="18" charset="0"/>
                <a:cs typeface="Times New Roman" panose="02020603050405020304" pitchFamily="18" charset="0"/>
              </a:rPr>
              <a:t> supports the development of a quality culture</a:t>
            </a:r>
            <a:endParaRPr lang="ru-RU" sz="2400" dirty="0">
              <a:solidFill>
                <a:srgbClr val="002060"/>
              </a:solidFill>
              <a:latin typeface="Times New Roman" panose="02020603050405020304" pitchFamily="18" charset="0"/>
              <a:cs typeface="Times New Roman" panose="02020603050405020304" pitchFamily="18" charset="0"/>
            </a:endParaRPr>
          </a:p>
          <a:p>
            <a:pPr algn="ctr">
              <a:lnSpc>
                <a:spcPct val="100000"/>
              </a:lnSpc>
              <a:spcBef>
                <a:spcPts val="0"/>
              </a:spcBef>
            </a:pPr>
            <a:r>
              <a:rPr lang="en-US" sz="2400" b="1" dirty="0">
                <a:solidFill>
                  <a:srgbClr val="002060"/>
                </a:solidFill>
                <a:latin typeface="Times New Roman" panose="02020603050405020304" pitchFamily="18" charset="0"/>
                <a:cs typeface="Times New Roman" panose="02020603050405020304" pitchFamily="18" charset="0"/>
              </a:rPr>
              <a:t>QA</a:t>
            </a:r>
            <a:r>
              <a:rPr lang="en-US" sz="2400" dirty="0">
                <a:solidFill>
                  <a:srgbClr val="002060"/>
                </a:solidFill>
                <a:latin typeface="Times New Roman" panose="02020603050405020304" pitchFamily="18" charset="0"/>
                <a:cs typeface="Times New Roman" panose="02020603050405020304" pitchFamily="18" charset="0"/>
              </a:rPr>
              <a:t> takes into account users and the expectations of students, all other stakeholders and society</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17"/>
          <a:stretch>
            <a:fillRect/>
          </a:stretch>
        </p:blipFill>
        <p:spPr>
          <a:xfrm>
            <a:off x="1341884" y="6172200"/>
            <a:ext cx="3816424" cy="635596"/>
          </a:xfrm>
          <a:prstGeom prst="rect">
            <a:avLst/>
          </a:prstGeom>
          <a:ln>
            <a:noFill/>
          </a:ln>
          <a:effectLst>
            <a:outerShdw blurRad="292100" dist="139700" dir="2700000" algn="tl" rotWithShape="0">
              <a:srgbClr val="333333">
                <a:alpha val="65000"/>
              </a:srgbClr>
            </a:outerShdw>
          </a:effectLst>
        </p:spPr>
      </p:pic>
      <p:graphicFrame>
        <p:nvGraphicFramePr>
          <p:cNvPr id="10" name="Схема 9"/>
          <p:cNvGraphicFramePr/>
          <p:nvPr>
            <p:extLst>
              <p:ext uri="{D42A27DB-BD31-4B8C-83A1-F6EECF244321}">
                <p14:modId xmlns:p14="http://schemas.microsoft.com/office/powerpoint/2010/main" val="1661565791"/>
              </p:ext>
            </p:extLst>
          </p:nvPr>
        </p:nvGraphicFramePr>
        <p:xfrm>
          <a:off x="117747" y="1772816"/>
          <a:ext cx="5832649" cy="122413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8"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b="50000"/>
          <a:stretch>
            <a:fillRect/>
          </a:stretch>
        </p:blipFill>
        <p:spPr bwMode="auto">
          <a:xfrm>
            <a:off x="10553254" y="-135685"/>
            <a:ext cx="1638746" cy="104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38777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graphicFrame>
        <p:nvGraphicFramePr>
          <p:cNvPr id="25" name="Схема 24"/>
          <p:cNvGraphicFramePr/>
          <p:nvPr>
            <p:extLst>
              <p:ext uri="{D42A27DB-BD31-4B8C-83A1-F6EECF244321}">
                <p14:modId xmlns:p14="http://schemas.microsoft.com/office/powerpoint/2010/main" val="1897289758"/>
              </p:ext>
            </p:extLst>
          </p:nvPr>
        </p:nvGraphicFramePr>
        <p:xfrm>
          <a:off x="1341884" y="764704"/>
          <a:ext cx="4320480" cy="1119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Объект 25"/>
          <p:cNvGraphicFramePr>
            <a:graphicFrameLocks noGrp="1"/>
          </p:cNvGraphicFramePr>
          <p:nvPr>
            <p:ph idx="1"/>
            <p:extLst>
              <p:ext uri="{D42A27DB-BD31-4B8C-83A1-F6EECF244321}">
                <p14:modId xmlns:p14="http://schemas.microsoft.com/office/powerpoint/2010/main" val="1410197872"/>
              </p:ext>
            </p:extLst>
          </p:nvPr>
        </p:nvGraphicFramePr>
        <p:xfrm>
          <a:off x="6310436" y="692150"/>
          <a:ext cx="4320480" cy="5035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Рисунок 3"/>
          <p:cNvPicPr>
            <a:picLocks noChangeAspect="1"/>
          </p:cNvPicPr>
          <p:nvPr/>
        </p:nvPicPr>
        <p:blipFill>
          <a:blip r:embed="rId13"/>
          <a:stretch>
            <a:fillRect/>
          </a:stretch>
        </p:blipFill>
        <p:spPr>
          <a:xfrm>
            <a:off x="176278" y="980728"/>
            <a:ext cx="1015869" cy="681230"/>
          </a:xfrm>
          <a:prstGeom prst="rect">
            <a:avLst/>
          </a:prstGeom>
        </p:spPr>
      </p:pic>
      <p:pic>
        <p:nvPicPr>
          <p:cNvPr id="6" name="Рисунок 5"/>
          <p:cNvPicPr>
            <a:picLocks noChangeAspect="1"/>
          </p:cNvPicPr>
          <p:nvPr/>
        </p:nvPicPr>
        <p:blipFill>
          <a:blip r:embed="rId14"/>
          <a:stretch>
            <a:fillRect/>
          </a:stretch>
        </p:blipFill>
        <p:spPr>
          <a:xfrm>
            <a:off x="10846940" y="1052736"/>
            <a:ext cx="1152128" cy="660073"/>
          </a:xfrm>
          <a:prstGeom prst="rect">
            <a:avLst/>
          </a:prstGeom>
        </p:spPr>
      </p:pic>
      <p:graphicFrame>
        <p:nvGraphicFramePr>
          <p:cNvPr id="27" name="Схема 26"/>
          <p:cNvGraphicFramePr/>
          <p:nvPr>
            <p:extLst>
              <p:ext uri="{D42A27DB-BD31-4B8C-83A1-F6EECF244321}">
                <p14:modId xmlns:p14="http://schemas.microsoft.com/office/powerpoint/2010/main" val="3950054424"/>
              </p:ext>
            </p:extLst>
          </p:nvPr>
        </p:nvGraphicFramePr>
        <p:xfrm>
          <a:off x="1341884" y="2060848"/>
          <a:ext cx="4392487" cy="136815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31" name="Схема 30"/>
          <p:cNvGraphicFramePr/>
          <p:nvPr>
            <p:extLst>
              <p:ext uri="{D42A27DB-BD31-4B8C-83A1-F6EECF244321}">
                <p14:modId xmlns:p14="http://schemas.microsoft.com/office/powerpoint/2010/main" val="3074407046"/>
              </p:ext>
            </p:extLst>
          </p:nvPr>
        </p:nvGraphicFramePr>
        <p:xfrm>
          <a:off x="6238427" y="2060848"/>
          <a:ext cx="4464497" cy="132565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nvGrpSpPr>
          <p:cNvPr id="2" name="Группа 1"/>
          <p:cNvGrpSpPr/>
          <p:nvPr/>
        </p:nvGrpSpPr>
        <p:grpSpPr>
          <a:xfrm>
            <a:off x="6526460" y="5013176"/>
            <a:ext cx="4176464" cy="1224136"/>
            <a:chOff x="6526460" y="5085184"/>
            <a:chExt cx="4176464" cy="1152128"/>
          </a:xfrm>
        </p:grpSpPr>
        <p:sp>
          <p:nvSpPr>
            <p:cNvPr id="3" name="Прямоугольник 2"/>
            <p:cNvSpPr/>
            <p:nvPr/>
          </p:nvSpPr>
          <p:spPr>
            <a:xfrm>
              <a:off x="6526460" y="5085184"/>
              <a:ext cx="4176464" cy="1152128"/>
            </a:xfrm>
            <a:prstGeom prst="rect">
              <a:avLst/>
            </a:prstGeom>
            <a:solidFill>
              <a:srgbClr val="C00000"/>
            </a:solidFill>
          </p:spPr>
        </p:sp>
        <p:sp>
          <p:nvSpPr>
            <p:cNvPr id="5" name="Полилиния 4"/>
            <p:cNvSpPr/>
            <p:nvPr/>
          </p:nvSpPr>
          <p:spPr>
            <a:xfrm>
              <a:off x="6526460" y="5152956"/>
              <a:ext cx="4176464" cy="474406"/>
            </a:xfrm>
            <a:custGeom>
              <a:avLst/>
              <a:gdLst>
                <a:gd name="connsiteX0" fmla="*/ 0 w 4176464"/>
                <a:gd name="connsiteY0" fmla="*/ 122899 h 737379"/>
                <a:gd name="connsiteX1" fmla="*/ 122899 w 4176464"/>
                <a:gd name="connsiteY1" fmla="*/ 0 h 737379"/>
                <a:gd name="connsiteX2" fmla="*/ 4053565 w 4176464"/>
                <a:gd name="connsiteY2" fmla="*/ 0 h 737379"/>
                <a:gd name="connsiteX3" fmla="*/ 4176464 w 4176464"/>
                <a:gd name="connsiteY3" fmla="*/ 122899 h 737379"/>
                <a:gd name="connsiteX4" fmla="*/ 4176464 w 4176464"/>
                <a:gd name="connsiteY4" fmla="*/ 614480 h 737379"/>
                <a:gd name="connsiteX5" fmla="*/ 4053565 w 4176464"/>
                <a:gd name="connsiteY5" fmla="*/ 737379 h 737379"/>
                <a:gd name="connsiteX6" fmla="*/ 122899 w 4176464"/>
                <a:gd name="connsiteY6" fmla="*/ 737379 h 737379"/>
                <a:gd name="connsiteX7" fmla="*/ 0 w 4176464"/>
                <a:gd name="connsiteY7" fmla="*/ 614480 h 737379"/>
                <a:gd name="connsiteX8" fmla="*/ 0 w 4176464"/>
                <a:gd name="connsiteY8" fmla="*/ 122899 h 73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464" h="737379">
                  <a:moveTo>
                    <a:pt x="0" y="122899"/>
                  </a:moveTo>
                  <a:cubicBezTo>
                    <a:pt x="0" y="55024"/>
                    <a:pt x="55024" y="0"/>
                    <a:pt x="122899" y="0"/>
                  </a:cubicBezTo>
                  <a:lnTo>
                    <a:pt x="4053565" y="0"/>
                  </a:lnTo>
                  <a:cubicBezTo>
                    <a:pt x="4121440" y="0"/>
                    <a:pt x="4176464" y="55024"/>
                    <a:pt x="4176464" y="122899"/>
                  </a:cubicBezTo>
                  <a:lnTo>
                    <a:pt x="4176464" y="614480"/>
                  </a:lnTo>
                  <a:cubicBezTo>
                    <a:pt x="4176464" y="682355"/>
                    <a:pt x="4121440" y="737379"/>
                    <a:pt x="4053565" y="737379"/>
                  </a:cubicBezTo>
                  <a:lnTo>
                    <a:pt x="122899" y="737379"/>
                  </a:lnTo>
                  <a:cubicBezTo>
                    <a:pt x="55024" y="737379"/>
                    <a:pt x="0" y="682355"/>
                    <a:pt x="0" y="614480"/>
                  </a:cubicBezTo>
                  <a:lnTo>
                    <a:pt x="0" y="122899"/>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196" tIns="112196" rIns="112196" bIns="112196" numCol="1" spcCol="1270" anchor="ctr" anchorCtr="0">
              <a:noAutofit/>
            </a:bodyPr>
            <a:lstStyle/>
            <a:p>
              <a:pPr lvl="0" algn="l" defTabSz="889000" rtl="0">
                <a:lnSpc>
                  <a:spcPct val="100000"/>
                </a:lnSpc>
                <a:spcBef>
                  <a:spcPct val="0"/>
                </a:spcBef>
                <a:spcAft>
                  <a:spcPts val="0"/>
                </a:spcAft>
              </a:pPr>
              <a:r>
                <a:rPr lang="en-US" sz="2000" b="1" kern="1200" dirty="0">
                  <a:solidFill>
                    <a:srgbClr val="002060"/>
                  </a:solidFill>
                  <a:latin typeface="Times New Roman" panose="02020603050405020304" pitchFamily="18" charset="0"/>
                  <a:cs typeface="Times New Roman" panose="02020603050405020304" pitchFamily="18" charset="0"/>
                </a:rPr>
                <a:t>Slovenia</a:t>
              </a:r>
              <a:r>
                <a:rPr lang="uk-UA" sz="2000" kern="1200" dirty="0">
                  <a:solidFill>
                    <a:srgbClr val="002060"/>
                  </a:solidFill>
                  <a:latin typeface="Times New Roman" panose="02020603050405020304" pitchFamily="18" charset="0"/>
                  <a:cs typeface="Times New Roman" panose="02020603050405020304" pitchFamily="18" charset="0"/>
                </a:rPr>
                <a:t>       </a:t>
              </a:r>
              <a:r>
                <a:rPr lang="en-US" sz="2000" kern="1200" dirty="0">
                  <a:solidFill>
                    <a:srgbClr val="002060"/>
                  </a:solidFill>
                  <a:latin typeface="Times New Roman" panose="02020603050405020304" pitchFamily="18" charset="0"/>
                  <a:cs typeface="Times New Roman" panose="02020603050405020304" pitchFamily="18" charset="0"/>
                </a:rPr>
                <a:t>Population</a:t>
              </a:r>
              <a:r>
                <a:rPr lang="uk-UA" sz="2000" kern="1200" dirty="0">
                  <a:solidFill>
                    <a:srgbClr val="002060"/>
                  </a:solidFill>
                  <a:latin typeface="Times New Roman" panose="02020603050405020304" pitchFamily="18" charset="0"/>
                  <a:cs typeface="Times New Roman" panose="02020603050405020304" pitchFamily="18" charset="0"/>
                </a:rPr>
                <a:t>:   2,067, 372</a:t>
              </a:r>
              <a:endParaRPr lang="ru-RU" sz="2000" kern="1200" dirty="0">
                <a:solidFill>
                  <a:srgbClr val="002060"/>
                </a:solidFill>
                <a:latin typeface="Times New Roman" panose="02020603050405020304" pitchFamily="18" charset="0"/>
                <a:cs typeface="Times New Roman" panose="02020603050405020304" pitchFamily="18" charset="0"/>
              </a:endParaRPr>
            </a:p>
          </p:txBody>
        </p:sp>
        <p:sp>
          <p:nvSpPr>
            <p:cNvPr id="7" name="Полилиния 6"/>
            <p:cNvSpPr/>
            <p:nvPr/>
          </p:nvSpPr>
          <p:spPr>
            <a:xfrm>
              <a:off x="6526460" y="5673425"/>
              <a:ext cx="4176464" cy="502604"/>
            </a:xfrm>
            <a:custGeom>
              <a:avLst/>
              <a:gdLst>
                <a:gd name="connsiteX0" fmla="*/ 0 w 4176464"/>
                <a:gd name="connsiteY0" fmla="*/ 68018 h 408102"/>
                <a:gd name="connsiteX1" fmla="*/ 68018 w 4176464"/>
                <a:gd name="connsiteY1" fmla="*/ 0 h 408102"/>
                <a:gd name="connsiteX2" fmla="*/ 4108446 w 4176464"/>
                <a:gd name="connsiteY2" fmla="*/ 0 h 408102"/>
                <a:gd name="connsiteX3" fmla="*/ 4176464 w 4176464"/>
                <a:gd name="connsiteY3" fmla="*/ 68018 h 408102"/>
                <a:gd name="connsiteX4" fmla="*/ 4176464 w 4176464"/>
                <a:gd name="connsiteY4" fmla="*/ 340084 h 408102"/>
                <a:gd name="connsiteX5" fmla="*/ 4108446 w 4176464"/>
                <a:gd name="connsiteY5" fmla="*/ 408102 h 408102"/>
                <a:gd name="connsiteX6" fmla="*/ 68018 w 4176464"/>
                <a:gd name="connsiteY6" fmla="*/ 408102 h 408102"/>
                <a:gd name="connsiteX7" fmla="*/ 0 w 4176464"/>
                <a:gd name="connsiteY7" fmla="*/ 340084 h 408102"/>
                <a:gd name="connsiteX8" fmla="*/ 0 w 4176464"/>
                <a:gd name="connsiteY8" fmla="*/ 68018 h 40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464" h="408102">
                  <a:moveTo>
                    <a:pt x="0" y="68018"/>
                  </a:moveTo>
                  <a:cubicBezTo>
                    <a:pt x="0" y="30453"/>
                    <a:pt x="30453" y="0"/>
                    <a:pt x="68018" y="0"/>
                  </a:cubicBezTo>
                  <a:lnTo>
                    <a:pt x="4108446" y="0"/>
                  </a:lnTo>
                  <a:cubicBezTo>
                    <a:pt x="4146011" y="0"/>
                    <a:pt x="4176464" y="30453"/>
                    <a:pt x="4176464" y="68018"/>
                  </a:cubicBezTo>
                  <a:lnTo>
                    <a:pt x="4176464" y="340084"/>
                  </a:lnTo>
                  <a:cubicBezTo>
                    <a:pt x="4176464" y="377649"/>
                    <a:pt x="4146011" y="408102"/>
                    <a:pt x="4108446" y="408102"/>
                  </a:cubicBezTo>
                  <a:lnTo>
                    <a:pt x="68018" y="408102"/>
                  </a:lnTo>
                  <a:cubicBezTo>
                    <a:pt x="30453" y="408102"/>
                    <a:pt x="0" y="377649"/>
                    <a:pt x="0" y="340084"/>
                  </a:cubicBezTo>
                  <a:lnTo>
                    <a:pt x="0" y="68018"/>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502" tIns="88502" rIns="88502" bIns="88502" numCol="1" spcCol="1270" anchor="ctr" anchorCtr="0">
              <a:noAutofit/>
            </a:bodyPr>
            <a:lstStyle/>
            <a:p>
              <a:pPr lvl="0" algn="l" defTabSz="800100" rtl="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HEIs:</a:t>
              </a:r>
              <a:r>
                <a:rPr lang="uk-UA" sz="2000" b="1" kern="1200" dirty="0">
                  <a:latin typeface="Times New Roman" panose="02020603050405020304" pitchFamily="18" charset="0"/>
                  <a:cs typeface="Times New Roman" panose="02020603050405020304" pitchFamily="18" charset="0"/>
                </a:rPr>
                <a:t> 92</a:t>
              </a:r>
              <a:r>
                <a:rPr lang="uk-UA" sz="1800" b="1" kern="1200" dirty="0">
                  <a:latin typeface="Times New Roman" panose="02020603050405020304" pitchFamily="18" charset="0"/>
                  <a:cs typeface="Times New Roman" panose="02020603050405020304" pitchFamily="18" charset="0"/>
                </a:rPr>
                <a:t>  </a:t>
              </a:r>
              <a:r>
                <a:rPr lang="en-US" sz="2000" kern="1200" dirty="0">
                  <a:latin typeface="Times New Roman" panose="02020603050405020304" pitchFamily="18" charset="0"/>
                  <a:cs typeface="Times New Roman" panose="02020603050405020304" pitchFamily="18" charset="0"/>
                </a:rPr>
                <a:t>Ranked universities</a:t>
              </a:r>
              <a:r>
                <a:rPr lang="uk-UA" sz="2000" kern="1200" dirty="0">
                  <a:latin typeface="Times New Roman" panose="02020603050405020304" pitchFamily="18" charset="0"/>
                  <a:cs typeface="Times New Roman" panose="02020603050405020304" pitchFamily="18" charset="0"/>
                </a:rPr>
                <a:t> 2020</a:t>
              </a:r>
              <a:r>
                <a:rPr lang="en-US" sz="2000" kern="1200" dirty="0">
                  <a:latin typeface="Times New Roman" panose="02020603050405020304" pitchFamily="18" charset="0"/>
                  <a:cs typeface="Times New Roman" panose="02020603050405020304" pitchFamily="18" charset="0"/>
                </a:rPr>
                <a:t>:</a:t>
              </a:r>
              <a:r>
                <a:rPr lang="uk-UA" sz="2000" kern="1200" dirty="0">
                  <a:latin typeface="Times New Roman" panose="02020603050405020304" pitchFamily="18" charset="0"/>
                  <a:cs typeface="Times New Roman" panose="02020603050405020304" pitchFamily="18" charset="0"/>
                </a:rPr>
                <a:t> </a:t>
              </a:r>
              <a:r>
                <a:rPr lang="uk-UA" sz="2400" b="1" kern="1200" dirty="0">
                  <a:latin typeface="Times New Roman" panose="02020603050405020304" pitchFamily="18" charset="0"/>
                  <a:cs typeface="Times New Roman" panose="02020603050405020304" pitchFamily="18" charset="0"/>
                </a:rPr>
                <a:t>2</a:t>
              </a:r>
              <a:r>
                <a:rPr lang="uk-UA" sz="2000" kern="1200" dirty="0">
                  <a:latin typeface="Times New Roman" panose="02020603050405020304" pitchFamily="18" charset="0"/>
                  <a:cs typeface="Times New Roman" panose="02020603050405020304" pitchFamily="18" charset="0"/>
                </a:rPr>
                <a:t> </a:t>
              </a:r>
              <a:endParaRPr lang="ru-RU" sz="2000" kern="1200" dirty="0">
                <a:latin typeface="Times New Roman" panose="02020603050405020304" pitchFamily="18" charset="0"/>
                <a:cs typeface="Times New Roman" panose="02020603050405020304" pitchFamily="18" charset="0"/>
              </a:endParaRPr>
            </a:p>
          </p:txBody>
        </p:sp>
      </p:grpSp>
      <p:pic>
        <p:nvPicPr>
          <p:cNvPr id="12" name="Рисунок 11"/>
          <p:cNvPicPr>
            <a:picLocks noChangeAspect="1"/>
          </p:cNvPicPr>
          <p:nvPr/>
        </p:nvPicPr>
        <p:blipFill>
          <a:blip r:embed="rId25"/>
          <a:stretch>
            <a:fillRect/>
          </a:stretch>
        </p:blipFill>
        <p:spPr>
          <a:xfrm>
            <a:off x="0" y="2348880"/>
            <a:ext cx="1171873" cy="771064"/>
          </a:xfrm>
          <a:prstGeom prst="rect">
            <a:avLst/>
          </a:prstGeom>
        </p:spPr>
      </p:pic>
      <p:pic>
        <p:nvPicPr>
          <p:cNvPr id="16" name="Рисунок 15"/>
          <p:cNvPicPr>
            <a:picLocks noChangeAspect="1"/>
          </p:cNvPicPr>
          <p:nvPr/>
        </p:nvPicPr>
        <p:blipFill>
          <a:blip r:embed="rId26"/>
          <a:stretch>
            <a:fillRect/>
          </a:stretch>
        </p:blipFill>
        <p:spPr>
          <a:xfrm>
            <a:off x="10749907" y="2420888"/>
            <a:ext cx="1321169" cy="720080"/>
          </a:xfrm>
          <a:prstGeom prst="rect">
            <a:avLst/>
          </a:prstGeom>
        </p:spPr>
      </p:pic>
      <p:graphicFrame>
        <p:nvGraphicFramePr>
          <p:cNvPr id="32" name="Схема 31"/>
          <p:cNvGraphicFramePr/>
          <p:nvPr>
            <p:extLst>
              <p:ext uri="{D42A27DB-BD31-4B8C-83A1-F6EECF244321}">
                <p14:modId xmlns:p14="http://schemas.microsoft.com/office/powerpoint/2010/main" val="1298059979"/>
              </p:ext>
            </p:extLst>
          </p:nvPr>
        </p:nvGraphicFramePr>
        <p:xfrm>
          <a:off x="3142084" y="3645023"/>
          <a:ext cx="7128792" cy="1067379"/>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0" name="Прямоугольник 19"/>
          <p:cNvSpPr/>
          <p:nvPr/>
        </p:nvSpPr>
        <p:spPr>
          <a:xfrm>
            <a:off x="2494012" y="6477580"/>
            <a:ext cx="3456385" cy="369332"/>
          </a:xfrm>
          <a:prstGeom prst="rect">
            <a:avLst/>
          </a:prstGeom>
          <a:solidFill>
            <a:schemeClr val="bg1"/>
          </a:solidFill>
        </p:spPr>
        <p:txBody>
          <a:bodyPr wrap="square">
            <a:spAutoFit/>
          </a:bodyPr>
          <a:lstStyle/>
          <a:p>
            <a:r>
              <a:rPr lang="en-US" b="1" dirty="0">
                <a:solidFill>
                  <a:srgbClr val="002060"/>
                </a:solidFill>
                <a:latin typeface="Times New Roman" panose="02020603050405020304" pitchFamily="18" charset="0"/>
                <a:cs typeface="Times New Roman" panose="02020603050405020304" pitchFamily="18" charset="0"/>
              </a:rPr>
              <a:t>Data sources: The World Bank</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24" name="Рисунок 23"/>
          <p:cNvPicPr>
            <a:picLocks noChangeAspect="1"/>
          </p:cNvPicPr>
          <p:nvPr/>
        </p:nvPicPr>
        <p:blipFill>
          <a:blip r:embed="rId32"/>
          <a:stretch>
            <a:fillRect/>
          </a:stretch>
        </p:blipFill>
        <p:spPr>
          <a:xfrm>
            <a:off x="5662364" y="6478139"/>
            <a:ext cx="1132465" cy="377488"/>
          </a:xfrm>
          <a:prstGeom prst="rect">
            <a:avLst/>
          </a:prstGeom>
        </p:spPr>
      </p:pic>
      <p:grpSp>
        <p:nvGrpSpPr>
          <p:cNvPr id="28" name="Группа 27"/>
          <p:cNvGrpSpPr/>
          <p:nvPr/>
        </p:nvGrpSpPr>
        <p:grpSpPr>
          <a:xfrm>
            <a:off x="6310436" y="1197025"/>
            <a:ext cx="4320480" cy="720626"/>
            <a:chOff x="0" y="726"/>
            <a:chExt cx="3960440" cy="1079393"/>
          </a:xfrm>
          <a:effectLst>
            <a:glow rad="63500">
              <a:schemeClr val="accent3">
                <a:satMod val="175000"/>
                <a:alpha val="40000"/>
              </a:schemeClr>
            </a:glow>
          </a:effectLst>
        </p:grpSpPr>
        <p:sp>
          <p:nvSpPr>
            <p:cNvPr id="29" name="Скругленный прямоугольник 28"/>
            <p:cNvSpPr/>
            <p:nvPr/>
          </p:nvSpPr>
          <p:spPr>
            <a:xfrm>
              <a:off x="0" y="726"/>
              <a:ext cx="3960440" cy="1079393"/>
            </a:xfrm>
            <a:prstGeom prst="roundRect">
              <a:avLst/>
            </a:prstGeom>
            <a:solidFill>
              <a:srgbClr val="0070C0"/>
            </a:solidFill>
            <a:ln>
              <a:solidFill>
                <a:schemeClr val="bg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0" name="Скругленный прямоугольник 4"/>
            <p:cNvSpPr/>
            <p:nvPr/>
          </p:nvSpPr>
          <p:spPr>
            <a:xfrm>
              <a:off x="72008" y="53154"/>
              <a:ext cx="3855056" cy="974008"/>
            </a:xfrm>
            <a:prstGeom prst="rect">
              <a:avLst/>
            </a:prstGeom>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spcBef>
                  <a:spcPct val="0"/>
                </a:spcBef>
              </a:pPr>
              <a:r>
                <a:rPr lang="en-US" sz="2000" b="1" dirty="0">
                  <a:latin typeface="Times New Roman" panose="02020603050405020304" pitchFamily="18" charset="0"/>
                  <a:cs typeface="Times New Roman" panose="02020603050405020304" pitchFamily="18" charset="0"/>
                </a:rPr>
                <a:t>HEIs</a:t>
              </a:r>
              <a:r>
                <a:rPr lang="en-US" sz="2000" b="1" kern="1200" dirty="0">
                  <a:latin typeface="Times New Roman" panose="02020603050405020304" pitchFamily="18" charset="0"/>
                  <a:cs typeface="Times New Roman" panose="02020603050405020304" pitchFamily="18" charset="0"/>
                </a:rPr>
                <a:t>:</a:t>
              </a:r>
              <a:r>
                <a:rPr lang="uk-UA" sz="2000" kern="1200" dirty="0">
                  <a:latin typeface="Times New Roman" panose="02020603050405020304" pitchFamily="18" charset="0"/>
                  <a:cs typeface="Times New Roman" panose="02020603050405020304" pitchFamily="18" charset="0"/>
                </a:rPr>
                <a:t>     </a:t>
              </a:r>
              <a:r>
                <a:rPr lang="uk-UA" sz="2400" b="1" kern="1200" dirty="0">
                  <a:latin typeface="Times New Roman" panose="02020603050405020304" pitchFamily="18" charset="0"/>
                  <a:cs typeface="Times New Roman" panose="02020603050405020304" pitchFamily="18" charset="0"/>
                </a:rPr>
                <a:t>25</a:t>
              </a:r>
              <a:r>
                <a:rPr lang="uk-UA" sz="2000" kern="1200" dirty="0">
                  <a:latin typeface="Times New Roman" panose="02020603050405020304" pitchFamily="18" charset="0"/>
                  <a:cs typeface="Times New Roman" panose="02020603050405020304" pitchFamily="18" charset="0"/>
                </a:rPr>
                <a:t>      </a:t>
              </a:r>
            </a:p>
            <a:p>
              <a:pPr lvl="0" algn="l" defTabSz="889000" rtl="0">
                <a:spcBef>
                  <a:spcPct val="0"/>
                </a:spcBef>
              </a:pPr>
              <a:r>
                <a:rPr lang="en-US" sz="2000" kern="1200" dirty="0">
                  <a:latin typeface="Times New Roman" panose="02020603050405020304" pitchFamily="18" charset="0"/>
                  <a:cs typeface="Times New Roman" panose="02020603050405020304" pitchFamily="18" charset="0"/>
                </a:rPr>
                <a:t>Ranked universities</a:t>
              </a:r>
              <a:r>
                <a:rPr lang="uk-UA" sz="2000" kern="1200" dirty="0">
                  <a:latin typeface="Times New Roman" panose="02020603050405020304" pitchFamily="18" charset="0"/>
                  <a:cs typeface="Times New Roman" panose="02020603050405020304" pitchFamily="18" charset="0"/>
                </a:rPr>
                <a:t> 2020</a:t>
              </a:r>
              <a:r>
                <a:rPr lang="en-US" sz="2000" kern="1200" dirty="0">
                  <a:latin typeface="Times New Roman" panose="02020603050405020304" pitchFamily="18" charset="0"/>
                  <a:cs typeface="Times New Roman" panose="02020603050405020304" pitchFamily="18" charset="0"/>
                </a:rPr>
                <a:t>:</a:t>
              </a:r>
              <a:r>
                <a:rPr lang="uk-UA" sz="2000" kern="1200" dirty="0">
                  <a:latin typeface="Times New Roman" panose="02020603050405020304" pitchFamily="18" charset="0"/>
                  <a:cs typeface="Times New Roman" panose="02020603050405020304" pitchFamily="18" charset="0"/>
                </a:rPr>
                <a:t> </a:t>
              </a:r>
              <a:r>
                <a:rPr lang="uk-UA" sz="2400" b="1" kern="1200" dirty="0">
                  <a:latin typeface="Times New Roman" panose="02020603050405020304" pitchFamily="18" charset="0"/>
                  <a:cs typeface="Times New Roman" panose="02020603050405020304" pitchFamily="18" charset="0"/>
                </a:rPr>
                <a:t>10</a:t>
              </a:r>
              <a:endParaRPr lang="ru-RU" sz="2400" b="1" kern="1200" dirty="0">
                <a:latin typeface="Times New Roman" panose="02020603050405020304" pitchFamily="18" charset="0"/>
                <a:cs typeface="Times New Roman" panose="02020603050405020304" pitchFamily="18" charset="0"/>
              </a:endParaRPr>
            </a:p>
          </p:txBody>
        </p:sp>
      </p:grpSp>
      <p:pic>
        <p:nvPicPr>
          <p:cNvPr id="33" name="Picture 4" descr="ukr_anim"/>
          <p:cNvPicPr>
            <a:picLocks noChangeAspect="1" noChangeArrowheads="1" noCrop="1"/>
          </p:cNvPicPr>
          <p:nvPr/>
        </p:nvPicPr>
        <p:blipFill>
          <a:blip r:embed="rId33"/>
          <a:srcRect/>
          <a:stretch>
            <a:fillRect/>
          </a:stretch>
        </p:blipFill>
        <p:spPr bwMode="auto">
          <a:xfrm>
            <a:off x="405780" y="3580655"/>
            <a:ext cx="1796181" cy="1296145"/>
          </a:xfrm>
          <a:prstGeom prst="rect">
            <a:avLst/>
          </a:prstGeom>
          <a:ln>
            <a:noFill/>
          </a:ln>
          <a:effectLst>
            <a:outerShdw blurRad="190500" algn="tl" rotWithShape="0">
              <a:srgbClr val="000000">
                <a:alpha val="70000"/>
              </a:srgbClr>
            </a:outerShdw>
          </a:effectLst>
        </p:spPr>
      </p:pic>
      <p:pic>
        <p:nvPicPr>
          <p:cNvPr id="34" name="Рисунок 33"/>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145" y="5229200"/>
            <a:ext cx="1224136" cy="818811"/>
          </a:xfrm>
          <a:prstGeom prst="rect">
            <a:avLst/>
          </a:prstGeom>
        </p:spPr>
      </p:pic>
      <p:pic>
        <p:nvPicPr>
          <p:cNvPr id="36" name="Рисунок 3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898730" y="5301208"/>
            <a:ext cx="1172346" cy="650002"/>
          </a:xfrm>
          <a:prstGeom prst="rect">
            <a:avLst/>
          </a:prstGeom>
        </p:spPr>
      </p:pic>
      <p:graphicFrame>
        <p:nvGraphicFramePr>
          <p:cNvPr id="41" name="Схема 40"/>
          <p:cNvGraphicFramePr/>
          <p:nvPr>
            <p:extLst>
              <p:ext uri="{D42A27DB-BD31-4B8C-83A1-F6EECF244321}">
                <p14:modId xmlns:p14="http://schemas.microsoft.com/office/powerpoint/2010/main" val="2361772657"/>
              </p:ext>
            </p:extLst>
          </p:nvPr>
        </p:nvGraphicFramePr>
        <p:xfrm>
          <a:off x="1557908" y="5548234"/>
          <a:ext cx="3672408" cy="646331"/>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graphicFrame>
        <p:nvGraphicFramePr>
          <p:cNvPr id="40" name="Схема 39"/>
          <p:cNvGraphicFramePr/>
          <p:nvPr>
            <p:extLst>
              <p:ext uri="{D42A27DB-BD31-4B8C-83A1-F6EECF244321}">
                <p14:modId xmlns:p14="http://schemas.microsoft.com/office/powerpoint/2010/main" val="3077220021"/>
              </p:ext>
            </p:extLst>
          </p:nvPr>
        </p:nvGraphicFramePr>
        <p:xfrm>
          <a:off x="1485900" y="5013176"/>
          <a:ext cx="3744416" cy="646331"/>
        </p:xfrm>
        <a:graphic>
          <a:graphicData uri="http://schemas.openxmlformats.org/drawingml/2006/diagram">
            <dgm:relIds xmlns:dgm="http://schemas.openxmlformats.org/drawingml/2006/diagram" xmlns:r="http://schemas.openxmlformats.org/officeDocument/2006/relationships" r:dm="rId41" r:lo="rId42" r:qs="rId43" r:cs="rId44"/>
          </a:graphicData>
        </a:graphic>
      </p:graphicFrame>
      <p:pic>
        <p:nvPicPr>
          <p:cNvPr id="8" name="Рисунок 7"/>
          <p:cNvPicPr>
            <a:picLocks noChangeAspect="1"/>
          </p:cNvPicPr>
          <p:nvPr/>
        </p:nvPicPr>
        <p:blipFill>
          <a:blip r:embed="rId46"/>
          <a:stretch>
            <a:fillRect/>
          </a:stretch>
        </p:blipFill>
        <p:spPr>
          <a:xfrm>
            <a:off x="6833965" y="6521688"/>
            <a:ext cx="2232248" cy="308456"/>
          </a:xfrm>
          <a:prstGeom prst="rect">
            <a:avLst/>
          </a:prstGeom>
        </p:spPr>
      </p:pic>
      <p:pic>
        <p:nvPicPr>
          <p:cNvPr id="35"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b="50000"/>
          <a:stretch>
            <a:fillRect/>
          </a:stretch>
        </p:blipFill>
        <p:spPr bwMode="auto">
          <a:xfrm>
            <a:off x="10551968" y="-135686"/>
            <a:ext cx="1640031" cy="10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86920918"/>
              </p:ext>
            </p:extLst>
          </p:nvPr>
        </p:nvGraphicFramePr>
        <p:xfrm>
          <a:off x="405780" y="256381"/>
          <a:ext cx="3886200" cy="871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a:xfrm>
            <a:off x="5014292" y="548407"/>
            <a:ext cx="6925342" cy="5761186"/>
          </a:xfrm>
          <a:solidFill>
            <a:schemeClr val="accent3">
              <a:lumMod val="20000"/>
              <a:lumOff val="80000"/>
            </a:schemeClr>
          </a:solidFill>
          <a:ln w="38100">
            <a:solidFill>
              <a:srgbClr val="FFC000"/>
            </a:solidFill>
          </a:ln>
          <a:effectLst>
            <a:glow rad="63500">
              <a:schemeClr val="accent2">
                <a:satMod val="175000"/>
                <a:alpha val="40000"/>
              </a:schemeClr>
            </a:glow>
          </a:effectLst>
        </p:spPr>
        <p:txBody>
          <a:bodyPr>
            <a:normAutofit fontScale="92500" lnSpcReduction="20000"/>
          </a:bodyPr>
          <a:lstStyle/>
          <a:p>
            <a:pPr marL="45720" indent="0" algn="ctr">
              <a:buNone/>
            </a:pPr>
            <a:r>
              <a:rPr lang="en-US" b="1" dirty="0">
                <a:solidFill>
                  <a:srgbClr val="002060"/>
                </a:solidFill>
                <a:latin typeface="Times New Roman" panose="02020603050405020304" pitchFamily="18" charset="0"/>
                <a:cs typeface="Times New Roman" panose="02020603050405020304" pitchFamily="18" charset="0"/>
              </a:rPr>
              <a:t>General trends </a:t>
            </a:r>
            <a:r>
              <a:rPr lang="en-US" dirty="0">
                <a:solidFill>
                  <a:srgbClr val="002060"/>
                </a:solidFill>
                <a:latin typeface="Times New Roman" panose="02020603050405020304" pitchFamily="18" charset="0"/>
                <a:cs typeface="Times New Roman" panose="02020603050405020304" pitchFamily="18" charset="0"/>
              </a:rPr>
              <a:t>in quality assurance</a:t>
            </a:r>
            <a:endParaRPr lang="uk-UA"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Institutionalization </a:t>
            </a:r>
            <a:r>
              <a:rPr lang="en-US" dirty="0">
                <a:solidFill>
                  <a:srgbClr val="002060"/>
                </a:solidFill>
                <a:latin typeface="Times New Roman" panose="02020603050405020304" pitchFamily="18" charset="0"/>
                <a:cs typeface="Times New Roman" panose="02020603050405020304" pitchFamily="18" charset="0"/>
              </a:rPr>
              <a:t>in the field of quality assurance in higher education (defined levels of responsibility, agencies, management systems in the HEI)</a:t>
            </a:r>
          </a:p>
          <a:p>
            <a:pPr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Articulation </a:t>
            </a:r>
            <a:r>
              <a:rPr lang="en-US" dirty="0">
                <a:solidFill>
                  <a:srgbClr val="002060"/>
                </a:solidFill>
                <a:latin typeface="Times New Roman" panose="02020603050405020304" pitchFamily="18" charset="0"/>
                <a:cs typeface="Times New Roman" panose="02020603050405020304" pitchFamily="18" charset="0"/>
              </a:rPr>
              <a:t>of compliance with EU documents, national legislation, ERC, NRC, with ESG 2015 standards</a:t>
            </a:r>
          </a:p>
          <a:p>
            <a:pPr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Dynamics </a:t>
            </a:r>
            <a:r>
              <a:rPr lang="en-US" dirty="0">
                <a:solidFill>
                  <a:srgbClr val="002060"/>
                </a:solidFill>
                <a:latin typeface="Times New Roman" panose="02020603050405020304" pitchFamily="18" charset="0"/>
                <a:cs typeface="Times New Roman" panose="02020603050405020304" pitchFamily="18" charset="0"/>
              </a:rPr>
              <a:t>of changes in the organization, procedures, evaluation models</a:t>
            </a:r>
          </a:p>
          <a:p>
            <a:pPr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Integration </a:t>
            </a:r>
            <a:r>
              <a:rPr lang="en-US" dirty="0">
                <a:solidFill>
                  <a:srgbClr val="002060"/>
                </a:solidFill>
                <a:latin typeface="Times New Roman" panose="02020603050405020304" pitchFamily="18" charset="0"/>
                <a:cs typeface="Times New Roman" panose="02020603050405020304" pitchFamily="18" charset="0"/>
              </a:rPr>
              <a:t>into European and international quality assurance structures; educational and scientific </a:t>
            </a:r>
            <a:r>
              <a:rPr lang="en-US" b="1" dirty="0">
                <a:solidFill>
                  <a:srgbClr val="002060"/>
                </a:solidFill>
                <a:latin typeface="Times New Roman" panose="02020603050405020304" pitchFamily="18" charset="0"/>
                <a:cs typeface="Times New Roman" panose="02020603050405020304" pitchFamily="18" charset="0"/>
              </a:rPr>
              <a:t>collaboration</a:t>
            </a:r>
          </a:p>
          <a:p>
            <a:pPr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Adaptation, </a:t>
            </a:r>
            <a:r>
              <a:rPr lang="en-US" dirty="0">
                <a:solidFill>
                  <a:srgbClr val="002060"/>
                </a:solidFill>
                <a:latin typeface="Times New Roman" panose="02020603050405020304" pitchFamily="18" charset="0"/>
                <a:cs typeface="Times New Roman" panose="02020603050405020304" pitchFamily="18" charset="0"/>
              </a:rPr>
              <a:t>balanced combination of domestic experience and best world and European practices</a:t>
            </a:r>
          </a:p>
          <a:p>
            <a:pPr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Visualization of the activities </a:t>
            </a:r>
            <a:r>
              <a:rPr lang="en-US" dirty="0">
                <a:solidFill>
                  <a:srgbClr val="002060"/>
                </a:solidFill>
                <a:latin typeface="Times New Roman" panose="02020603050405020304" pitchFamily="18" charset="0"/>
                <a:cs typeface="Times New Roman" panose="02020603050405020304" pitchFamily="18" charset="0"/>
              </a:rPr>
              <a:t>of agencies at the international level and approval of </a:t>
            </a:r>
            <a:r>
              <a:rPr lang="en-US" b="1" dirty="0">
                <a:solidFill>
                  <a:srgbClr val="002060"/>
                </a:solidFill>
                <a:latin typeface="Times New Roman" panose="02020603050405020304" pitchFamily="18" charset="0"/>
                <a:cs typeface="Times New Roman" panose="02020603050405020304" pitchFamily="18" charset="0"/>
              </a:rPr>
              <a:t>messages</a:t>
            </a:r>
            <a:r>
              <a:rPr lang="en-US" dirty="0">
                <a:solidFill>
                  <a:srgbClr val="002060"/>
                </a:solidFill>
                <a:latin typeface="Times New Roman" panose="02020603050405020304" pitchFamily="18" charset="0"/>
                <a:cs typeface="Times New Roman" panose="02020603050405020304" pitchFamily="18" charset="0"/>
              </a:rPr>
              <a:t> on the formation of a culture of quality in the VO system; strengthening the responsibility of all stakeholders for quality assurance</a:t>
            </a:r>
            <a:endParaRPr lang="ru-RU" dirty="0">
              <a:solidFill>
                <a:srgbClr val="002060"/>
              </a:solidFill>
              <a:latin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649627330"/>
              </p:ext>
            </p:extLst>
          </p:nvPr>
        </p:nvGraphicFramePr>
        <p:xfrm>
          <a:off x="117748" y="2276872"/>
          <a:ext cx="4176464"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Стрелка вниз 4"/>
          <p:cNvSpPr/>
          <p:nvPr/>
        </p:nvSpPr>
        <p:spPr>
          <a:xfrm>
            <a:off x="1125860" y="1196975"/>
            <a:ext cx="2448272" cy="1008112"/>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The ESG </a:t>
            </a:r>
            <a:r>
              <a:rPr lang="en-US" sz="2000" b="1" dirty="0">
                <a:solidFill>
                  <a:schemeClr val="bg1"/>
                </a:solidFill>
                <a:latin typeface="Times New Roman" panose="02020603050405020304" pitchFamily="18" charset="0"/>
                <a:cs typeface="Times New Roman" panose="02020603050405020304" pitchFamily="18" charset="0"/>
              </a:rPr>
              <a:t>201</a:t>
            </a:r>
            <a:r>
              <a:rPr lang="uk-UA" sz="2000" b="1" dirty="0">
                <a:solidFill>
                  <a:schemeClr val="bg1"/>
                </a:solidFill>
                <a:latin typeface="Times New Roman" panose="02020603050405020304" pitchFamily="18" charset="0"/>
                <a:cs typeface="Times New Roman" panose="02020603050405020304" pitchFamily="18" charset="0"/>
              </a:rPr>
              <a:t>5</a:t>
            </a:r>
            <a:endParaRPr lang="ru-RU" sz="1600" b="1" dirty="0">
              <a:solidFill>
                <a:schemeClr val="bg1"/>
              </a:solidFill>
              <a:latin typeface="Times New Roman" panose="02020603050405020304" pitchFamily="18" charset="0"/>
              <a:cs typeface="Times New Roman" panose="02020603050405020304" pitchFamily="18" charset="0"/>
            </a:endParaRPr>
          </a:p>
        </p:txBody>
      </p:sp>
      <p:pic>
        <p:nvPicPr>
          <p:cNvPr id="6" name="Picture 17" descr="YG_circl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772" y="3933056"/>
            <a:ext cx="1419659" cy="128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YG_circl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7988" y="4005064"/>
            <a:ext cx="1368152" cy="124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
          <p:cNvGrpSpPr>
            <a:grpSpLocks/>
          </p:cNvGrpSpPr>
          <p:nvPr/>
        </p:nvGrpSpPr>
        <p:grpSpPr bwMode="auto">
          <a:xfrm>
            <a:off x="1270000" y="3573016"/>
            <a:ext cx="1593056" cy="1075927"/>
            <a:chOff x="508" y="1792"/>
            <a:chExt cx="2658" cy="984"/>
          </a:xfrm>
        </p:grpSpPr>
        <p:sp>
          <p:nvSpPr>
            <p:cNvPr id="10" name="Freeform 4"/>
            <p:cNvSpPr>
              <a:spLocks/>
            </p:cNvSpPr>
            <p:nvPr/>
          </p:nvSpPr>
          <p:spPr bwMode="invGray">
            <a:xfrm>
              <a:off x="508" y="1803"/>
              <a:ext cx="1197" cy="867"/>
            </a:xfrm>
            <a:custGeom>
              <a:avLst/>
              <a:gdLst>
                <a:gd name="T0" fmla="*/ 0 w 735"/>
                <a:gd name="T1" fmla="*/ 0 h 532"/>
                <a:gd name="T2" fmla="*/ 2480873 w 735"/>
                <a:gd name="T3" fmla="*/ 1327789 h 532"/>
                <a:gd name="T4" fmla="*/ 3748068 w 735"/>
                <a:gd name="T5" fmla="*/ 1327789 h 532"/>
                <a:gd name="T6" fmla="*/ 4135935 w 735"/>
                <a:gd name="T7" fmla="*/ 1638687 h 532"/>
                <a:gd name="T8" fmla="*/ 4149476 w 735"/>
                <a:gd name="T9" fmla="*/ 2642125 h 532"/>
                <a:gd name="T10" fmla="*/ 3883522 w 735"/>
                <a:gd name="T11" fmla="*/ 2631539 h 532"/>
                <a:gd name="T12" fmla="*/ 4346030 w 735"/>
                <a:gd name="T13" fmla="*/ 3498202 h 532"/>
                <a:gd name="T14" fmla="*/ 4771781 w 735"/>
                <a:gd name="T15" fmla="*/ 2642125 h 532"/>
                <a:gd name="T16" fmla="*/ 4518063 w 735"/>
                <a:gd name="T17" fmla="*/ 2642125 h 532"/>
                <a:gd name="T18" fmla="*/ 4506161 w 735"/>
                <a:gd name="T19" fmla="*/ 1486069 h 532"/>
                <a:gd name="T20" fmla="*/ 3997708 w 735"/>
                <a:gd name="T21" fmla="*/ 986151 h 532"/>
                <a:gd name="T22" fmla="*/ 2176907 w 735"/>
                <a:gd name="T23" fmla="*/ 979899 h 532"/>
                <a:gd name="T24" fmla="*/ 444771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11" name="Freeform 5"/>
            <p:cNvSpPr>
              <a:spLocks/>
            </p:cNvSpPr>
            <p:nvPr/>
          </p:nvSpPr>
          <p:spPr bwMode="invGray">
            <a:xfrm>
              <a:off x="1717" y="1792"/>
              <a:ext cx="231" cy="984"/>
            </a:xfrm>
            <a:custGeom>
              <a:avLst/>
              <a:gdLst>
                <a:gd name="T0" fmla="*/ 235223 w 142"/>
                <a:gd name="T1" fmla="*/ 7277 h 604"/>
                <a:gd name="T2" fmla="*/ 287031 w 142"/>
                <a:gd name="T3" fmla="*/ 3084671 h 604"/>
                <a:gd name="T4" fmla="*/ 0 w 142"/>
                <a:gd name="T5" fmla="*/ 3096640 h 604"/>
                <a:gd name="T6" fmla="*/ 457077 w 142"/>
                <a:gd name="T7" fmla="*/ 3947402 h 604"/>
                <a:gd name="T8" fmla="*/ 905147 w 142"/>
                <a:gd name="T9" fmla="*/ 3096640 h 604"/>
                <a:gd name="T10" fmla="*/ 637244 w 142"/>
                <a:gd name="T11" fmla="*/ 3096640 h 604"/>
                <a:gd name="T12" fmla="*/ 629591 w 142"/>
                <a:gd name="T13" fmla="*/ 0 h 604"/>
                <a:gd name="T14" fmla="*/ 235223 w 142"/>
                <a:gd name="T15" fmla="*/ 727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12" name="Freeform 6"/>
            <p:cNvSpPr>
              <a:spLocks/>
            </p:cNvSpPr>
            <p:nvPr/>
          </p:nvSpPr>
          <p:spPr bwMode="invGray">
            <a:xfrm flipH="1">
              <a:off x="1969" y="1803"/>
              <a:ext cx="1197" cy="867"/>
            </a:xfrm>
            <a:custGeom>
              <a:avLst/>
              <a:gdLst>
                <a:gd name="T0" fmla="*/ 0 w 735"/>
                <a:gd name="T1" fmla="*/ 0 h 532"/>
                <a:gd name="T2" fmla="*/ 2480873 w 735"/>
                <a:gd name="T3" fmla="*/ 1327789 h 532"/>
                <a:gd name="T4" fmla="*/ 3748068 w 735"/>
                <a:gd name="T5" fmla="*/ 1327789 h 532"/>
                <a:gd name="T6" fmla="*/ 4135935 w 735"/>
                <a:gd name="T7" fmla="*/ 1638687 h 532"/>
                <a:gd name="T8" fmla="*/ 4149476 w 735"/>
                <a:gd name="T9" fmla="*/ 2642125 h 532"/>
                <a:gd name="T10" fmla="*/ 3883522 w 735"/>
                <a:gd name="T11" fmla="*/ 2631539 h 532"/>
                <a:gd name="T12" fmla="*/ 4346030 w 735"/>
                <a:gd name="T13" fmla="*/ 3498202 h 532"/>
                <a:gd name="T14" fmla="*/ 4771781 w 735"/>
                <a:gd name="T15" fmla="*/ 2642125 h 532"/>
                <a:gd name="T16" fmla="*/ 4518063 w 735"/>
                <a:gd name="T17" fmla="*/ 2642125 h 532"/>
                <a:gd name="T18" fmla="*/ 4506161 w 735"/>
                <a:gd name="T19" fmla="*/ 1486069 h 532"/>
                <a:gd name="T20" fmla="*/ 3997708 w 735"/>
                <a:gd name="T21" fmla="*/ 986151 h 532"/>
                <a:gd name="T22" fmla="*/ 2176907 w 735"/>
                <a:gd name="T23" fmla="*/ 979899 h 532"/>
                <a:gd name="T24" fmla="*/ 444771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grpSp>
      <p:sp>
        <p:nvSpPr>
          <p:cNvPr id="13" name="Text Box 21"/>
          <p:cNvSpPr txBox="1">
            <a:spLocks noChangeArrowheads="1"/>
          </p:cNvSpPr>
          <p:nvPr/>
        </p:nvSpPr>
        <p:spPr bwMode="gray">
          <a:xfrm>
            <a:off x="287679" y="4271431"/>
            <a:ext cx="1512094" cy="523220"/>
          </a:xfrm>
          <a:prstGeom prst="rect">
            <a:avLst/>
          </a:prstGeom>
          <a:noFill/>
          <a:ln>
            <a:noFill/>
          </a:ln>
          <a:effectLst/>
        </p:spPr>
        <p:txBody>
          <a:bodyPr wrap="square">
            <a:spAutoFit/>
          </a:bodyPr>
          <a:lstStyle/>
          <a:p>
            <a:pPr algn="ctr">
              <a:defRPr/>
            </a:pPr>
            <a:r>
              <a:rPr lang="en-US" sz="1400" b="1" dirty="0">
                <a:solidFill>
                  <a:srgbClr val="FF0000"/>
                </a:solidFill>
                <a:latin typeface="Times New Roman" pitchFamily="18" charset="0"/>
                <a:cs typeface="Times New Roman" panose="02020603050405020304" pitchFamily="18" charset="0"/>
              </a:rPr>
              <a:t>quality </a:t>
            </a:r>
          </a:p>
          <a:p>
            <a:pPr algn="ctr">
              <a:defRPr/>
            </a:pPr>
            <a:r>
              <a:rPr lang="en-US" sz="1400" b="1" dirty="0">
                <a:solidFill>
                  <a:srgbClr val="FF0000"/>
                </a:solidFill>
                <a:latin typeface="Times New Roman" pitchFamily="18" charset="0"/>
                <a:cs typeface="Times New Roman" panose="02020603050405020304" pitchFamily="18" charset="0"/>
              </a:rPr>
              <a:t>assurance</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14" name="Text Box 21"/>
          <p:cNvSpPr txBox="1">
            <a:spLocks noChangeArrowheads="1"/>
          </p:cNvSpPr>
          <p:nvPr/>
        </p:nvSpPr>
        <p:spPr bwMode="gray">
          <a:xfrm>
            <a:off x="2205980" y="4312545"/>
            <a:ext cx="1512094" cy="523220"/>
          </a:xfrm>
          <a:prstGeom prst="rect">
            <a:avLst/>
          </a:prstGeom>
          <a:noFill/>
          <a:ln>
            <a:noFill/>
          </a:ln>
          <a:effectLst/>
        </p:spPr>
        <p:txBody>
          <a:bodyPr wrap="square">
            <a:spAutoFit/>
          </a:bodyPr>
          <a:lstStyle/>
          <a:p>
            <a:pPr algn="ctr">
              <a:defRPr/>
            </a:pPr>
            <a:r>
              <a:rPr lang="en-US" sz="1400" b="1" dirty="0">
                <a:solidFill>
                  <a:srgbClr val="FF0000"/>
                </a:solidFill>
                <a:latin typeface="Times New Roman" pitchFamily="18" charset="0"/>
                <a:cs typeface="Times New Roman" panose="02020603050405020304" pitchFamily="18" charset="0"/>
              </a:rPr>
              <a:t>quality improvement</a:t>
            </a:r>
            <a:endParaRPr lang="en-US" sz="1400" dirty="0">
              <a:solidFill>
                <a:srgbClr val="FF0000"/>
              </a:solidFill>
              <a:latin typeface="Times New Roman" panose="02020603050405020304" pitchFamily="18" charset="0"/>
              <a:cs typeface="Times New Roman" panose="02020603050405020304" pitchFamily="18" charset="0"/>
            </a:endParaRPr>
          </a:p>
        </p:txBody>
      </p:sp>
      <p:graphicFrame>
        <p:nvGraphicFramePr>
          <p:cNvPr id="15" name="Схема 14"/>
          <p:cNvGraphicFramePr/>
          <p:nvPr>
            <p:extLst>
              <p:ext uri="{D42A27DB-BD31-4B8C-83A1-F6EECF244321}">
                <p14:modId xmlns:p14="http://schemas.microsoft.com/office/powerpoint/2010/main" val="1013064711"/>
              </p:ext>
            </p:extLst>
          </p:nvPr>
        </p:nvGraphicFramePr>
        <p:xfrm>
          <a:off x="47246" y="5395571"/>
          <a:ext cx="4784080" cy="10801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6" name="Группа 15"/>
          <p:cNvGrpSpPr/>
          <p:nvPr/>
        </p:nvGrpSpPr>
        <p:grpSpPr>
          <a:xfrm>
            <a:off x="153752" y="5415939"/>
            <a:ext cx="360040" cy="1008112"/>
            <a:chOff x="-1483584" y="366057"/>
            <a:chExt cx="6954444" cy="915374"/>
          </a:xfrm>
          <a:solidFill>
            <a:schemeClr val="bg1"/>
          </a:solidFill>
        </p:grpSpPr>
        <p:sp>
          <p:nvSpPr>
            <p:cNvPr id="17" name="Прямоугольник 16"/>
            <p:cNvSpPr/>
            <p:nvPr/>
          </p:nvSpPr>
          <p:spPr>
            <a:xfrm>
              <a:off x="-92695" y="438581"/>
              <a:ext cx="4989239" cy="537726"/>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Прямоугольник 17"/>
            <p:cNvSpPr/>
            <p:nvPr/>
          </p:nvSpPr>
          <p:spPr>
            <a:xfrm>
              <a:off x="-1483584" y="366057"/>
              <a:ext cx="6954444" cy="915374"/>
            </a:xfrm>
            <a:prstGeom prst="rect">
              <a:avLst/>
            </a:prstGeom>
            <a:solidFill>
              <a:srgbClr val="C000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8000" b="1" kern="1200"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10276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282506972"/>
              </p:ext>
            </p:extLst>
          </p:nvPr>
        </p:nvGraphicFramePr>
        <p:xfrm>
          <a:off x="3214092" y="151817"/>
          <a:ext cx="8520373" cy="1080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2648520" y="1397942"/>
            <a:ext cx="3716082" cy="461665"/>
          </a:xfrm>
          <a:prstGeom prst="rect">
            <a:avLst/>
          </a:prstGeom>
          <a:solidFill>
            <a:schemeClr val="accent2">
              <a:lumMod val="75000"/>
            </a:schemeClr>
          </a:solidFill>
        </p:spPr>
        <p:txBody>
          <a:bodyPr wrap="non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Quality management entities</a:t>
            </a:r>
            <a:endParaRPr lang="ru-RU"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3230131478"/>
              </p:ext>
            </p:extLst>
          </p:nvPr>
        </p:nvGraphicFramePr>
        <p:xfrm>
          <a:off x="117748" y="1700808"/>
          <a:ext cx="2160240"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2578259349"/>
              </p:ext>
            </p:extLst>
          </p:nvPr>
        </p:nvGraphicFramePr>
        <p:xfrm>
          <a:off x="1350607" y="2492896"/>
          <a:ext cx="1944216" cy="5760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Схема 10"/>
          <p:cNvGraphicFramePr/>
          <p:nvPr>
            <p:extLst>
              <p:ext uri="{D42A27DB-BD31-4B8C-83A1-F6EECF244321}">
                <p14:modId xmlns:p14="http://schemas.microsoft.com/office/powerpoint/2010/main" val="2646318118"/>
              </p:ext>
            </p:extLst>
          </p:nvPr>
        </p:nvGraphicFramePr>
        <p:xfrm>
          <a:off x="4942284" y="2492896"/>
          <a:ext cx="3566698" cy="86409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Схема 12"/>
          <p:cNvGraphicFramePr/>
          <p:nvPr>
            <p:extLst>
              <p:ext uri="{D42A27DB-BD31-4B8C-83A1-F6EECF244321}">
                <p14:modId xmlns:p14="http://schemas.microsoft.com/office/powerpoint/2010/main" val="3659148950"/>
              </p:ext>
            </p:extLst>
          </p:nvPr>
        </p:nvGraphicFramePr>
        <p:xfrm>
          <a:off x="5662364" y="2420889"/>
          <a:ext cx="2088232" cy="64807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5" name="Схема 14"/>
          <p:cNvGraphicFramePr/>
          <p:nvPr>
            <p:extLst>
              <p:ext uri="{D42A27DB-BD31-4B8C-83A1-F6EECF244321}">
                <p14:modId xmlns:p14="http://schemas.microsoft.com/office/powerpoint/2010/main" val="305620805"/>
              </p:ext>
            </p:extLst>
          </p:nvPr>
        </p:nvGraphicFramePr>
        <p:xfrm>
          <a:off x="7894612" y="1700808"/>
          <a:ext cx="2015801" cy="72008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8" name="Схема 17"/>
          <p:cNvGraphicFramePr/>
          <p:nvPr>
            <p:extLst>
              <p:ext uri="{D42A27DB-BD31-4B8C-83A1-F6EECF244321}">
                <p14:modId xmlns:p14="http://schemas.microsoft.com/office/powerpoint/2010/main" val="1344645056"/>
              </p:ext>
            </p:extLst>
          </p:nvPr>
        </p:nvGraphicFramePr>
        <p:xfrm>
          <a:off x="9910143" y="2492896"/>
          <a:ext cx="2160240" cy="57606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9" name="Схема 18"/>
          <p:cNvGraphicFramePr/>
          <p:nvPr>
            <p:extLst>
              <p:ext uri="{D42A27DB-BD31-4B8C-83A1-F6EECF244321}">
                <p14:modId xmlns:p14="http://schemas.microsoft.com/office/powerpoint/2010/main" val="2783986949"/>
              </p:ext>
            </p:extLst>
          </p:nvPr>
        </p:nvGraphicFramePr>
        <p:xfrm>
          <a:off x="3358108" y="1988840"/>
          <a:ext cx="2160240" cy="648072"/>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27" name="Схема 26"/>
          <p:cNvGraphicFramePr/>
          <p:nvPr>
            <p:extLst>
              <p:ext uri="{D42A27DB-BD31-4B8C-83A1-F6EECF244321}">
                <p14:modId xmlns:p14="http://schemas.microsoft.com/office/powerpoint/2010/main" val="2062941594"/>
              </p:ext>
            </p:extLst>
          </p:nvPr>
        </p:nvGraphicFramePr>
        <p:xfrm>
          <a:off x="0" y="3212976"/>
          <a:ext cx="2494012" cy="3240360"/>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sp>
        <p:nvSpPr>
          <p:cNvPr id="28" name="Двойные фигурные скобки 27"/>
          <p:cNvSpPr/>
          <p:nvPr/>
        </p:nvSpPr>
        <p:spPr>
          <a:xfrm>
            <a:off x="2566020" y="3429000"/>
            <a:ext cx="4104456" cy="1800200"/>
          </a:xfrm>
          <a:prstGeom prst="bracePair">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29" name="Прямоугольник 28"/>
          <p:cNvSpPr/>
          <p:nvPr/>
        </p:nvSpPr>
        <p:spPr>
          <a:xfrm>
            <a:off x="2854052" y="3933056"/>
            <a:ext cx="1718740" cy="523220"/>
          </a:xfrm>
          <a:prstGeom prst="rect">
            <a:avLst/>
          </a:prstGeom>
          <a:solidFill>
            <a:schemeClr val="accent2">
              <a:lumMod val="75000"/>
            </a:schemeClr>
          </a:solidFill>
        </p:spPr>
        <p:txBody>
          <a:bodyPr wrap="none">
            <a:spAutoFit/>
          </a:bodyPr>
          <a:lstStyle/>
          <a:p>
            <a:r>
              <a:rPr lang="en-US" sz="2800" dirty="0">
                <a:solidFill>
                  <a:schemeClr val="bg1"/>
                </a:solidFill>
                <a:latin typeface="Times New Roman" panose="02020603050405020304" pitchFamily="18" charset="0"/>
                <a:ea typeface="Times New Roman" panose="02020603050405020304" pitchFamily="18" charset="0"/>
              </a:rPr>
              <a:t>Contribute</a:t>
            </a:r>
            <a:endParaRPr lang="ru-RU" dirty="0">
              <a:solidFill>
                <a:schemeClr val="bg1"/>
              </a:solidFill>
            </a:endParaRPr>
          </a:p>
        </p:txBody>
      </p:sp>
      <p:sp>
        <p:nvSpPr>
          <p:cNvPr id="30" name="Прямоугольник 29"/>
          <p:cNvSpPr/>
          <p:nvPr/>
        </p:nvSpPr>
        <p:spPr>
          <a:xfrm>
            <a:off x="4438228" y="4797152"/>
            <a:ext cx="1141659" cy="461665"/>
          </a:xfrm>
          <a:prstGeom prst="rect">
            <a:avLst/>
          </a:prstGeom>
          <a:solidFill>
            <a:schemeClr val="accent2">
              <a:lumMod val="75000"/>
            </a:schemeClr>
          </a:solidFill>
        </p:spPr>
        <p:txBody>
          <a:bodyPr wrap="none">
            <a:spAutoFit/>
          </a:bodyPr>
          <a:lstStyle/>
          <a:p>
            <a:pPr>
              <a:spcAft>
                <a:spcPts val="0"/>
              </a:spcAft>
            </a:pPr>
            <a:r>
              <a:rPr lang="en-US" sz="2400" dirty="0">
                <a:solidFill>
                  <a:schemeClr val="bg1"/>
                </a:solidFill>
                <a:latin typeface="Times New Roman" panose="02020603050405020304" pitchFamily="18" charset="0"/>
                <a:ea typeface="Times New Roman" panose="02020603050405020304" pitchFamily="18" charset="0"/>
              </a:rPr>
              <a:t>Provide</a:t>
            </a:r>
            <a:endParaRPr lang="ru-RU" sz="2000" dirty="0">
              <a:solidFill>
                <a:schemeClr val="bg1"/>
              </a:solidFill>
              <a:effectLst/>
              <a:latin typeface="Calibri" panose="020F0502020204030204" pitchFamily="34" charset="0"/>
              <a:ea typeface="Times New Roman" panose="02020603050405020304" pitchFamily="18" charset="0"/>
            </a:endParaRPr>
          </a:p>
        </p:txBody>
      </p:sp>
      <p:graphicFrame>
        <p:nvGraphicFramePr>
          <p:cNvPr id="34" name="Схема 33"/>
          <p:cNvGraphicFramePr/>
          <p:nvPr>
            <p:extLst>
              <p:ext uri="{D42A27DB-BD31-4B8C-83A1-F6EECF244321}">
                <p14:modId xmlns:p14="http://schemas.microsoft.com/office/powerpoint/2010/main" val="338179773"/>
              </p:ext>
            </p:extLst>
          </p:nvPr>
        </p:nvGraphicFramePr>
        <p:xfrm>
          <a:off x="6742484" y="3212976"/>
          <a:ext cx="5328592" cy="2160240"/>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sp>
        <p:nvSpPr>
          <p:cNvPr id="35" name="Прямоугольник 34"/>
          <p:cNvSpPr/>
          <p:nvPr/>
        </p:nvSpPr>
        <p:spPr>
          <a:xfrm>
            <a:off x="2854052" y="5448706"/>
            <a:ext cx="9001000" cy="923330"/>
          </a:xfrm>
          <a:prstGeom prst="rect">
            <a:avLst/>
          </a:prstGeom>
          <a:solidFill>
            <a:schemeClr val="accent2">
              <a:lumMod val="40000"/>
              <a:lumOff val="60000"/>
            </a:schemeClr>
          </a:solidFill>
          <a:ln>
            <a:solidFill>
              <a:schemeClr val="accent2">
                <a:lumMod val="75000"/>
              </a:schemeClr>
            </a:solidFill>
          </a:ln>
        </p:spPr>
        <p:txBody>
          <a:bodyPr wrap="square">
            <a:spAutoFit/>
          </a:bodyPr>
          <a:lstStyle/>
          <a:p>
            <a:pPr algn="ctr">
              <a:spcAft>
                <a:spcPts val="0"/>
              </a:spcAft>
            </a:pPr>
            <a:r>
              <a:rPr lang="en-US"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Agency statuses: </a:t>
            </a:r>
            <a:r>
              <a:rPr lang="en-US"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full members ENQA, registered on the European Quality Assurance Register for Higher Education (EQAR); CEENQA (Network of Central and Eastern European Quality Assurance Agencies in Higher Education), ECA (European Consortium for Accreditation)</a:t>
            </a:r>
            <a:endParaRPr lang="ru-RU"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b="50000"/>
          <a:stretch>
            <a:fillRect/>
          </a:stretch>
        </p:blipFill>
        <p:spPr bwMode="auto">
          <a:xfrm>
            <a:off x="117446" y="91894"/>
            <a:ext cx="16589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18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854075801"/>
              </p:ext>
            </p:extLst>
          </p:nvPr>
        </p:nvGraphicFramePr>
        <p:xfrm>
          <a:off x="1557909" y="44624"/>
          <a:ext cx="9073008" cy="100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660425" y="1196975"/>
            <a:ext cx="6653640" cy="468077"/>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algn="ctr">
              <a:lnSpc>
                <a:spcPct val="107000"/>
              </a:lnSpc>
              <a:spcAft>
                <a:spcPts val="0"/>
              </a:spcAft>
            </a:pPr>
            <a:r>
              <a:rPr lang="en-US" sz="2400" dirty="0">
                <a:solidFill>
                  <a:srgbClr val="002060"/>
                </a:solidFill>
                <a:latin typeface="Times New Roman" panose="02020603050405020304" pitchFamily="18" charset="0"/>
                <a:ea typeface="Times New Roman" panose="02020603050405020304" pitchFamily="18" charset="0"/>
              </a:rPr>
              <a:t>Quality assurance system management levels</a:t>
            </a:r>
            <a:endParaRPr lang="ru-RU" sz="2000" dirty="0">
              <a:solidFill>
                <a:srgbClr val="002060"/>
              </a:solidFill>
              <a:effectLst/>
              <a:latin typeface="Calibri" panose="020F0502020204030204" pitchFamily="34" charset="0"/>
              <a:ea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516776054"/>
              </p:ext>
            </p:extLst>
          </p:nvPr>
        </p:nvGraphicFramePr>
        <p:xfrm>
          <a:off x="261764" y="1787612"/>
          <a:ext cx="8640960" cy="3240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Прямоугольник 6"/>
          <p:cNvSpPr/>
          <p:nvPr/>
        </p:nvSpPr>
        <p:spPr>
          <a:xfrm>
            <a:off x="9080397" y="1305609"/>
            <a:ext cx="4057521" cy="369332"/>
          </a:xfrm>
          <a:prstGeom prst="rect">
            <a:avLst/>
          </a:prstGeom>
          <a:solidFill>
            <a:schemeClr val="accent2">
              <a:lumMod val="20000"/>
              <a:lumOff val="80000"/>
            </a:schemeClr>
          </a:solidFill>
        </p:spPr>
        <p:txBody>
          <a:bodyPr wrap="none">
            <a:spAutoFit/>
          </a:bodyPr>
          <a:lstStyle/>
          <a:p>
            <a:r>
              <a:rPr lang="en-US" b="1" dirty="0">
                <a:solidFill>
                  <a:srgbClr val="002060"/>
                </a:solidFill>
                <a:latin typeface="Times New Roman" panose="02020603050405020304" pitchFamily="18" charset="0"/>
                <a:ea typeface="Times New Roman" panose="02020603050405020304" pitchFamily="18" charset="0"/>
              </a:rPr>
              <a:t>Synergy of quality assurance standards</a:t>
            </a:r>
            <a:endParaRPr lang="ru-RU" dirty="0">
              <a:solidFill>
                <a:srgbClr val="002060"/>
              </a:solidFill>
            </a:endParaRPr>
          </a:p>
        </p:txBody>
      </p:sp>
      <p:graphicFrame>
        <p:nvGraphicFramePr>
          <p:cNvPr id="9" name="Схема 8"/>
          <p:cNvGraphicFramePr/>
          <p:nvPr>
            <p:extLst>
              <p:ext uri="{D42A27DB-BD31-4B8C-83A1-F6EECF244321}">
                <p14:modId xmlns:p14="http://schemas.microsoft.com/office/powerpoint/2010/main" val="3391195745"/>
              </p:ext>
            </p:extLst>
          </p:nvPr>
        </p:nvGraphicFramePr>
        <p:xfrm>
          <a:off x="8470676" y="2060848"/>
          <a:ext cx="3888432" cy="24482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Прямоугольник 9"/>
          <p:cNvSpPr/>
          <p:nvPr/>
        </p:nvSpPr>
        <p:spPr>
          <a:xfrm>
            <a:off x="247505" y="4919008"/>
            <a:ext cx="7390556" cy="1569660"/>
          </a:xfrm>
          <a:prstGeom prst="rect">
            <a:avLst/>
          </a:prstGeom>
          <a:solidFill>
            <a:schemeClr val="accent2">
              <a:lumMod val="20000"/>
              <a:lumOff val="80000"/>
            </a:schemeClr>
          </a:solidFill>
        </p:spPr>
        <p:txBody>
          <a:bodyPr wrap="square">
            <a:spAutoFit/>
          </a:bodyPr>
          <a:lstStyle/>
          <a:p>
            <a:pPr algn="ctr"/>
            <a:r>
              <a:rPr lang="en-US"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Procedures</a:t>
            </a:r>
            <a:r>
              <a:rPr lang="uk-UA"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accreditation (primary, periodic) of study programs, HE institutions, transformations in HE institutions, transnational education</a:t>
            </a:r>
          </a:p>
          <a:p>
            <a:pPr marL="285750" indent="-285750">
              <a:buFont typeface="Wingdings" panose="05000000000000000000" pitchFamily="2" charset="2"/>
              <a:buChar char="q"/>
            </a:pPr>
            <a:r>
              <a:rPr lang="en-US"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audit (internal quality assurance systems, external audit of HEI activities),</a:t>
            </a:r>
          </a:p>
          <a:p>
            <a:pPr marL="285750" indent="-285750">
              <a:buFont typeface="Wingdings" panose="05000000000000000000" pitchFamily="2" charset="2"/>
              <a:buChar char="q"/>
            </a:pPr>
            <a:r>
              <a:rPr lang="en-US"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evaluation (thematic)</a:t>
            </a:r>
          </a:p>
        </p:txBody>
      </p:sp>
      <p:sp>
        <p:nvSpPr>
          <p:cNvPr id="12" name="Прямоугольник 11"/>
          <p:cNvSpPr/>
          <p:nvPr/>
        </p:nvSpPr>
        <p:spPr>
          <a:xfrm>
            <a:off x="10486900" y="5013176"/>
            <a:ext cx="1701925" cy="1015663"/>
          </a:xfrm>
          <a:prstGeom prst="rect">
            <a:avLst/>
          </a:prstGeom>
        </p:spPr>
        <p:txBody>
          <a:bodyPr wrap="square">
            <a:spAutoFit/>
          </a:bodyPr>
          <a:lstStyle/>
          <a:p>
            <a:pPr algn="ctr"/>
            <a:r>
              <a:rPr lang="en-US" sz="2000" dirty="0">
                <a:solidFill>
                  <a:srgbClr val="002060"/>
                </a:solidFill>
                <a:latin typeface="Times New Roman" panose="02020603050405020304" pitchFamily="18" charset="0"/>
                <a:ea typeface="Times New Roman" panose="02020603050405020304" pitchFamily="18" charset="0"/>
              </a:rPr>
              <a:t>Quality assurance cycle</a:t>
            </a:r>
            <a:endParaRPr lang="ru-RU" sz="2000" dirty="0">
              <a:solidFill>
                <a:srgbClr val="002060"/>
              </a:solidFill>
            </a:endParaRPr>
          </a:p>
        </p:txBody>
      </p:sp>
      <p:graphicFrame>
        <p:nvGraphicFramePr>
          <p:cNvPr id="15" name="Схема 14"/>
          <p:cNvGraphicFramePr/>
          <p:nvPr>
            <p:extLst>
              <p:ext uri="{D42A27DB-BD31-4B8C-83A1-F6EECF244321}">
                <p14:modId xmlns:p14="http://schemas.microsoft.com/office/powerpoint/2010/main" val="1921344051"/>
              </p:ext>
            </p:extLst>
          </p:nvPr>
        </p:nvGraphicFramePr>
        <p:xfrm>
          <a:off x="7822604" y="4725144"/>
          <a:ext cx="2952328" cy="211645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1" name="Picture 2">
            <a:extLst>
              <a:ext uri="{FF2B5EF4-FFF2-40B4-BE49-F238E27FC236}">
                <a16:creationId xmlns:a16="http://schemas.microsoft.com/office/drawing/2014/main" id="{25267844-7572-4700-B2DA-F4B428BF4C6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b="50000"/>
          <a:stretch>
            <a:fillRect/>
          </a:stretch>
        </p:blipFill>
        <p:spPr bwMode="auto">
          <a:xfrm>
            <a:off x="10630917" y="44624"/>
            <a:ext cx="1470593" cy="93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77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Презентация страны">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_16308902_TF03460629" id="{9270D63B-1205-472D-8042-44C9AAAE4D2E}" vid="{DE19A4B8-D9CD-477A-BA91-BD077180F13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страны</Template>
  <TotalTime>5460</TotalTime>
  <Words>2443</Words>
  <Application>Microsoft Office PowerPoint</Application>
  <PresentationFormat>Произвольный</PresentationFormat>
  <Paragraphs>325</Paragraphs>
  <Slides>19</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Century Gothic</vt:lpstr>
      <vt:lpstr>Times New Roman</vt:lpstr>
      <vt:lpstr>Wingdings</vt:lpstr>
      <vt:lpstr>Презентация страны</vt:lpstr>
      <vt:lpstr>Synergetic model of quality assurance in higher education in the countries of Southern Europe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вашей страны</dc:title>
  <dc:creator>User</dc:creator>
  <cp:lastModifiedBy>Bogdan</cp:lastModifiedBy>
  <cp:revision>256</cp:revision>
  <dcterms:created xsi:type="dcterms:W3CDTF">2020-02-01T16:17:19Z</dcterms:created>
  <dcterms:modified xsi:type="dcterms:W3CDTF">2020-10-17T19:09:57Z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