
<file path=[Content_Types].xml><?xml version="1.0" encoding="utf-8"?>
<Types xmlns="http://schemas.openxmlformats.org/package/2006/content-types"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diagrams/drawing98.xml" ContentType="application/vnd.ms-office.drawingml.diagramDrawing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Override PartName="/ppt/diagrams/data100.xml" ContentType="application/vnd.openxmlformats-officedocument.drawingml.diagramData+xml"/>
  <Default Extension="xml" ContentType="application/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03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quickStyle102.xml" ContentType="application/vnd.openxmlformats-officedocument.drawingml.diagramStyle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Default Extension="emf" ContentType="image/x-emf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diagrams/quickStyle94.xml" ContentType="application/vnd.openxmlformats-officedocument.drawingml.diagramStyle+xml"/>
  <Override PartName="/ppt/diagrams/drawing95.xml" ContentType="application/vnd.ms-office.drawingml.diagramDrawing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layout83.xml" ContentType="application/vnd.openxmlformats-officedocument.drawingml.diagramLayout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00.xml" ContentType="application/vnd.openxmlformats-officedocument.drawingml.diagramLayout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diagrams/colors1.xml" ContentType="application/vnd.openxmlformats-officedocument.drawingml.diagramColors+xml"/>
  <Override PartName="/ppt/diagrams/drawing89.xml" ContentType="application/vnd.ms-office.drawingml.diagramDrawing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diagrams/drawing103.xml" ContentType="application/vnd.ms-office.drawingml.diagramDrawing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drawing92.xml" ContentType="application/vnd.ms-office.drawingml.diagramDrawing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70.xml" ContentType="application/vnd.ms-office.drawingml.diagramDrawing+xml"/>
  <Override PartName="/ppt/diagrams/data78.xml" ContentType="application/vnd.openxmlformats-officedocument.drawingml.diagramData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colors21.xml" ContentType="application/vnd.openxmlformats-officedocument.drawingml.diagramColors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quickStyle85.xml" ContentType="application/vnd.openxmlformats-officedocument.drawingml.diagramStyle+xml"/>
  <Override PartName="/ppt/diagrams/drawing86.xml" ContentType="application/vnd.ms-office.drawingml.diagramDrawing+xml"/>
  <Override PartName="/ppt/slides/slide13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layout96.xml" ContentType="application/vnd.openxmlformats-officedocument.drawingml.diagramLayout+xml"/>
  <Override PartName="/ppt/diagrams/drawing100.xml" ContentType="application/vnd.ms-office.drawingml.diagramDrawing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84.xml" ContentType="application/vnd.openxmlformats-officedocument.drawingml.diagramColors+xml"/>
  <Override PartName="/ppt/diagrams/data97.xml" ContentType="application/vnd.openxmlformats-officedocument.drawingml.diagramData+xml"/>
  <Override PartName="/ppt/diagrams/drawing20.xml" ContentType="application/vnd.ms-office.drawingml.diagramDrawing+xml"/>
  <Override PartName="/ppt/diagrams/layout5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diagrams/drawing2.xml" ContentType="application/vnd.ms-office.drawingml.diagramDrawing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diagrams/data10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diagrams/layout79.xml" ContentType="application/vnd.openxmlformats-officedocument.drawingml.diagramLayout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drawing83.xml" ContentType="application/vnd.ms-office.drawingml.diagramDrawing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diagrams/drawing94.xml" ContentType="application/vnd.ms-office.drawingml.diagramDrawing+xml"/>
  <Override PartName="/ppt/slides/slide10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notesSlides/notesSlide3.xml" ContentType="application/vnd.openxmlformats-officedocument.presentationml.notesSlide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diagrams/drawing99.xml" ContentType="application/vnd.ms-office.drawingml.diagramDrawing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rawing88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ata101.xml" ContentType="application/vnd.openxmlformats-officedocument.drawingml.diagramData+xml"/>
  <Override PartName="/ppt/diagrams/drawing102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04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drawing91.xml" ContentType="application/vnd.ms-office.drawingml.diagramDrawing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Default Extension="wdp" ContentType="image/vnd.ms-photo"/>
  <Default Extension="gif" ContentType="image/gif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drawing80.xml" ContentType="application/vnd.ms-office.drawingml.diagramDrawing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drawing85.xml" ContentType="application/vnd.ms-office.drawingml.diagramDrawing+xml"/>
  <Override PartName="/ppt/diagrams/quickStyle95.xml" ContentType="application/vnd.openxmlformats-officedocument.drawingml.diagramStyle+xml"/>
  <Override PartName="/ppt/diagrams/drawing96.xml" ContentType="application/vnd.ms-office.drawingml.diagramDrawing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diagrams/layout95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Override PartName="/ppt/diagrams/data103.xml" ContentType="application/vnd.openxmlformats-officedocument.drawingml.diagramData+xml"/>
  <Override PartName="/ppt/diagrams/drawing104.xml" ContentType="application/vnd.ms-office.drawingml.diagramDrawing+xml"/>
  <Override PartName="/ppt/diagrams/quickStyle1.xml" ContentType="application/vnd.openxmlformats-officedocument.drawingml.diagramStyle+xml"/>
  <Default Extension="jpeg" ContentType="image/jpeg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drawing93.xml" ContentType="application/vnd.ms-office.drawingml.diagramDrawing+xml"/>
  <Override PartName="/ppt/diagrams/colors99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drawing82.xml" ContentType="application/vnd.ms-office.drawingml.diagramDrawing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rawing87.xml" ContentType="application/vnd.ms-office.drawingml.diagramDrawing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diagrams/drawing101.xml" ContentType="application/vnd.ms-office.drawingml.diagramDrawing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rawing90.xml" ContentType="application/vnd.ms-office.drawingml.diagramDrawing+xml"/>
  <Override PartName="/ppt/diagrams/data98.xml" ContentType="application/vnd.openxmlformats-officedocument.drawingml.diagramData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ppt/diagrams/drawing84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diagrams/layout9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diagrams/data102.xml" ContentType="application/vnd.openxmlformats-officedocument.drawingml.diagramData+xml"/>
  <Override PartName="/ppt/slides/slide2.xml" ContentType="application/vnd.openxmlformats-officedocument.presentationml.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diagrams/colors98.xml" ContentType="application/vnd.openxmlformats-officedocument.drawingml.diagramColors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rawing81.xml" ContentType="application/vnd.ms-office.drawingml.diagramDrawing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diagrams/drawing97.xml" ContentType="application/vnd.ms-office.drawingml.diagramDrawing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85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layout102.xml" ContentType="application/vnd.openxmlformats-officedocument.drawingml.diagramLayout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95.xml" ContentType="application/vnd.openxmlformats-officedocument.drawingml.diagramColors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diagrams/quickStyle101.xml" ContentType="application/vnd.openxmlformats-officedocument.drawingml.diagramStyle+xml"/>
  <Override PartName="/ppt/diagrams/drawing10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8" r:id="rId3"/>
    <p:sldId id="281" r:id="rId4"/>
    <p:sldId id="295" r:id="rId5"/>
    <p:sldId id="279" r:id="rId6"/>
    <p:sldId id="270" r:id="rId7"/>
    <p:sldId id="286" r:id="rId8"/>
    <p:sldId id="292" r:id="rId9"/>
    <p:sldId id="293" r:id="rId10"/>
    <p:sldId id="284" r:id="rId11"/>
    <p:sldId id="280" r:id="rId12"/>
    <p:sldId id="271" r:id="rId13"/>
    <p:sldId id="289" r:id="rId14"/>
    <p:sldId id="272" r:id="rId15"/>
    <p:sldId id="273" r:id="rId16"/>
    <p:sldId id="290" r:id="rId17"/>
    <p:sldId id="291" r:id="rId18"/>
    <p:sldId id="277" r:id="rId19"/>
    <p:sldId id="283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845" userDrawn="1">
          <p15:clr>
            <a:srgbClr val="A4A3A4"/>
          </p15:clr>
        </p15:guide>
        <p15:guide id="10" pos="6923" userDrawn="1">
          <p15:clr>
            <a:srgbClr val="A4A3A4"/>
          </p15:clr>
        </p15:guide>
        <p15:guide id="11" pos="5699" userDrawn="1">
          <p15:clr>
            <a:srgbClr val="A4A3A4"/>
          </p15:clr>
        </p15:guide>
        <p15:guide id="12" pos="7332" userDrawn="1">
          <p15:clr>
            <a:srgbClr val="A4A3A4"/>
          </p15:clr>
        </p15:guide>
        <p15:guide id="13" pos="3703" userDrawn="1">
          <p15:clr>
            <a:srgbClr val="A4A3A4"/>
          </p15:clr>
        </p15:guide>
        <p15:guide id="14" pos="431">
          <p15:clr>
            <a:srgbClr val="A4A3A4"/>
          </p15:clr>
        </p15:guide>
        <p15:guide id="15" pos="29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orient="horz" pos="799"/>
        <p:guide orient="horz" pos="890"/>
        <p:guide orient="horz" pos="3884"/>
        <p:guide orient="horz" pos="3067"/>
        <p:guide orient="horz" pos="436"/>
        <p:guide orient="horz" pos="3657"/>
        <p:guide pos="3839"/>
        <p:guide pos="845"/>
        <p:guide pos="6923"/>
        <p:guide pos="5699"/>
        <p:guide pos="7332"/>
        <p:guide pos="3703"/>
        <p:guide pos="431"/>
        <p:guide pos="29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07/relationships/hdphoto" Target="../media/hdphoto1.wdp"/><Relationship Id="rId1" Type="http://schemas.openxmlformats.org/officeDocument/2006/relationships/image" Target="../media/image23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8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07/relationships/hdphoto" Target="../media/hdphoto1.wdp"/><Relationship Id="rId1" Type="http://schemas.openxmlformats.org/officeDocument/2006/relationships/image" Target="../media/image23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2524E-9350-4FB9-AE65-7ACC747D0B9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E25B9-95D0-47CF-A01C-E2FFAA453940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СОКОЛОВА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Ірина Володимирівна, доктор педагогічних наук, професор, Донецький національний медичний університет (м.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Маріуполь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8A1F4-B082-4F26-A419-65C7C8D86DC0}" type="parTrans" cxnId="{80CF4A68-22C4-4A00-906D-E1BBE373890E}">
      <dgm:prSet/>
      <dgm:spPr/>
      <dgm:t>
        <a:bodyPr/>
        <a:lstStyle/>
        <a:p>
          <a:endParaRPr lang="ru-RU"/>
        </a:p>
      </dgm:t>
    </dgm:pt>
    <dgm:pt modelId="{95B428BD-5469-44AF-8B4D-5CAE52CC654E}" type="sibTrans" cxnId="{80CF4A68-22C4-4A00-906D-E1BBE373890E}">
      <dgm:prSet/>
      <dgm:spPr/>
      <dgm:t>
        <a:bodyPr/>
        <a:lstStyle/>
        <a:p>
          <a:endParaRPr lang="ru-RU"/>
        </a:p>
      </dgm:t>
    </dgm:pt>
    <dgm:pt modelId="{3F4B683E-B490-434D-A53A-91BD4A01A75C}" type="pres">
      <dgm:prSet presAssocID="{D0A2524E-9350-4FB9-AE65-7ACC747D0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6C2D2-8E05-496F-A382-ACCC3BD5D9FC}" type="pres">
      <dgm:prSet presAssocID="{3A0E25B9-95D0-47CF-A01C-E2FFAA453940}" presName="parentText" presStyleLbl="node1" presStyleIdx="0" presStyleCnt="1" custLinFactNeighborY="21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96951-EB53-453E-8407-721F581D9583}" type="presOf" srcId="{3A0E25B9-95D0-47CF-A01C-E2FFAA453940}" destId="{9D56C2D2-8E05-496F-A382-ACCC3BD5D9FC}" srcOrd="0" destOrd="0" presId="urn:microsoft.com/office/officeart/2005/8/layout/vList2"/>
    <dgm:cxn modelId="{9F2F990C-0588-4A78-AEF0-C4419FAF05F2}" type="presOf" srcId="{D0A2524E-9350-4FB9-AE65-7ACC747D0B95}" destId="{3F4B683E-B490-434D-A53A-91BD4A01A75C}" srcOrd="0" destOrd="0" presId="urn:microsoft.com/office/officeart/2005/8/layout/vList2"/>
    <dgm:cxn modelId="{80CF4A68-22C4-4A00-906D-E1BBE373890E}" srcId="{D0A2524E-9350-4FB9-AE65-7ACC747D0B95}" destId="{3A0E25B9-95D0-47CF-A01C-E2FFAA453940}" srcOrd="0" destOrd="0" parTransId="{2658A1F4-B082-4F26-A419-65C7C8D86DC0}" sibTransId="{95B428BD-5469-44AF-8B4D-5CAE52CC654E}"/>
    <dgm:cxn modelId="{96896A7B-858A-434A-A65A-823F51B95A98}" type="presParOf" srcId="{3F4B683E-B490-434D-A53A-91BD4A01A75C}" destId="{9D56C2D2-8E05-496F-A382-ACCC3BD5D9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B2EC27-A24B-4807-B272-4423F12903E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9974D-6DB8-4A76-854A-C3BE84D9DA3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підходи, умови, процедури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ВО є спільними для КПЄ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BCB87-4719-471B-9CD2-BEC01BEDFFA8}" type="parTrans" cxnId="{ECBF2C65-A1AF-4871-BA52-E405049AEFF8}">
      <dgm:prSet/>
      <dgm:spPr/>
      <dgm:t>
        <a:bodyPr/>
        <a:lstStyle/>
        <a:p>
          <a:endParaRPr lang="ru-RU"/>
        </a:p>
      </dgm:t>
    </dgm:pt>
    <dgm:pt modelId="{27438DA8-266F-4265-8B84-D8818F658F6D}" type="sibTrans" cxnId="{ECBF2C65-A1AF-4871-BA52-E405049AEFF8}">
      <dgm:prSet/>
      <dgm:spPr/>
      <dgm:t>
        <a:bodyPr/>
        <a:lstStyle/>
        <a:p>
          <a:endParaRPr lang="ru-RU"/>
        </a:p>
      </dgm:t>
    </dgm:pt>
    <dgm:pt modelId="{8BAAB691-F0E4-422C-BB11-2BDD50677B9E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 практики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на рівні національних агенцій можна рекомендувати до упровадження в Україні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B5824-D76E-4DA6-AE23-9900DF9A29B5}" type="parTrans" cxnId="{72217D2B-CD7D-42B8-967C-3F058B18DE71}">
      <dgm:prSet/>
      <dgm:spPr/>
      <dgm:t>
        <a:bodyPr/>
        <a:lstStyle/>
        <a:p>
          <a:endParaRPr lang="ru-RU"/>
        </a:p>
      </dgm:t>
    </dgm:pt>
    <dgm:pt modelId="{C998867D-B493-453C-A8DB-EBF132354987}" type="sibTrans" cxnId="{72217D2B-CD7D-42B8-967C-3F058B18DE71}">
      <dgm:prSet/>
      <dgm:spPr/>
      <dgm:t>
        <a:bodyPr/>
        <a:lstStyle/>
        <a:p>
          <a:endParaRPr lang="ru-RU"/>
        </a:p>
      </dgm:t>
    </dgm:pt>
    <dgm:pt modelId="{CDA729A0-CE8B-4EEA-B5C1-3DB026D6F914}" type="pres">
      <dgm:prSet presAssocID="{8FB2EC27-A24B-4807-B272-4423F12903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624466-8BCC-4371-AB72-3C9F691E16D3}" type="pres">
      <dgm:prSet presAssocID="{2BC9974D-6DB8-4A76-854A-C3BE84D9DA34}" presName="composite" presStyleCnt="0"/>
      <dgm:spPr/>
    </dgm:pt>
    <dgm:pt modelId="{951A2696-FAA2-4C59-9D98-19B9C90C2ACC}" type="pres">
      <dgm:prSet presAssocID="{2BC9974D-6DB8-4A76-854A-C3BE84D9DA34}" presName="bentUpArrow1" presStyleLbl="alignImgPlace1" presStyleIdx="0" presStyleCnt="1" custScaleX="74908" custScaleY="86945" custLinFactNeighborX="15506" custLinFactNeighborY="221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267C2B-44BF-458B-926C-35C0E51A5EDB}" type="pres">
      <dgm:prSet presAssocID="{2BC9974D-6DB8-4A76-854A-C3BE84D9DA3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5D01-9CF5-482F-9923-FA545AC746E1}" type="pres">
      <dgm:prSet presAssocID="{2BC9974D-6DB8-4A76-854A-C3BE84D9DA3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732F920-C014-4BC5-8DAD-3BA8F019D89E}" type="pres">
      <dgm:prSet presAssocID="{27438DA8-266F-4265-8B84-D8818F658F6D}" presName="sibTrans" presStyleCnt="0"/>
      <dgm:spPr/>
    </dgm:pt>
    <dgm:pt modelId="{0C5C9DE9-0613-4950-B525-35634BE52886}" type="pres">
      <dgm:prSet presAssocID="{8BAAB691-F0E4-422C-BB11-2BDD50677B9E}" presName="composite" presStyleCnt="0"/>
      <dgm:spPr/>
    </dgm:pt>
    <dgm:pt modelId="{BFDF9734-D3D0-4B72-A699-DF098C2B98EA}" type="pres">
      <dgm:prSet presAssocID="{8BAAB691-F0E4-422C-BB11-2BDD50677B9E}" presName="ParentText" presStyleLbl="node1" presStyleIdx="1" presStyleCnt="2" custScaleX="102479" custScaleY="110453" custLinFactNeighborX="1113" custLinFactNeighborY="-23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BE76E-B363-47F0-AAE3-9467AC7F860E}" type="presOf" srcId="{8BAAB691-F0E4-422C-BB11-2BDD50677B9E}" destId="{BFDF9734-D3D0-4B72-A699-DF098C2B98EA}" srcOrd="0" destOrd="0" presId="urn:microsoft.com/office/officeart/2005/8/layout/StepDownProcess"/>
    <dgm:cxn modelId="{46C0C047-C01B-444C-A1BB-066C91A04EF6}" type="presOf" srcId="{2BC9974D-6DB8-4A76-854A-C3BE84D9DA34}" destId="{F4267C2B-44BF-458B-926C-35C0E51A5EDB}" srcOrd="0" destOrd="0" presId="urn:microsoft.com/office/officeart/2005/8/layout/StepDownProcess"/>
    <dgm:cxn modelId="{72217D2B-CD7D-42B8-967C-3F058B18DE71}" srcId="{8FB2EC27-A24B-4807-B272-4423F12903E1}" destId="{8BAAB691-F0E4-422C-BB11-2BDD50677B9E}" srcOrd="1" destOrd="0" parTransId="{096B5824-D76E-4DA6-AE23-9900DF9A29B5}" sibTransId="{C998867D-B493-453C-A8DB-EBF132354987}"/>
    <dgm:cxn modelId="{ECBF2C65-A1AF-4871-BA52-E405049AEFF8}" srcId="{8FB2EC27-A24B-4807-B272-4423F12903E1}" destId="{2BC9974D-6DB8-4A76-854A-C3BE84D9DA34}" srcOrd="0" destOrd="0" parTransId="{368BCB87-4719-471B-9CD2-BEC01BEDFFA8}" sibTransId="{27438DA8-266F-4265-8B84-D8818F658F6D}"/>
    <dgm:cxn modelId="{D5E1982F-998B-41FF-ADDD-B1DF411D0070}" type="presOf" srcId="{8FB2EC27-A24B-4807-B272-4423F12903E1}" destId="{CDA729A0-CE8B-4EEA-B5C1-3DB026D6F914}" srcOrd="0" destOrd="0" presId="urn:microsoft.com/office/officeart/2005/8/layout/StepDownProcess"/>
    <dgm:cxn modelId="{2532F53A-C541-4DA1-8DC3-BB2DA389B0FC}" type="presParOf" srcId="{CDA729A0-CE8B-4EEA-B5C1-3DB026D6F914}" destId="{37624466-8BCC-4371-AB72-3C9F691E16D3}" srcOrd="0" destOrd="0" presId="urn:microsoft.com/office/officeart/2005/8/layout/StepDownProcess"/>
    <dgm:cxn modelId="{D6FE9A1B-B4FE-48D6-9E0A-72D48AF11598}" type="presParOf" srcId="{37624466-8BCC-4371-AB72-3C9F691E16D3}" destId="{951A2696-FAA2-4C59-9D98-19B9C90C2ACC}" srcOrd="0" destOrd="0" presId="urn:microsoft.com/office/officeart/2005/8/layout/StepDownProcess"/>
    <dgm:cxn modelId="{A2D26AB1-1C68-476E-86A2-6D4EFC7D477A}" type="presParOf" srcId="{37624466-8BCC-4371-AB72-3C9F691E16D3}" destId="{F4267C2B-44BF-458B-926C-35C0E51A5EDB}" srcOrd="1" destOrd="0" presId="urn:microsoft.com/office/officeart/2005/8/layout/StepDownProcess"/>
    <dgm:cxn modelId="{89143D57-15AB-47F4-870D-24257B1B5CEC}" type="presParOf" srcId="{37624466-8BCC-4371-AB72-3C9F691E16D3}" destId="{C6CD5D01-9CF5-482F-9923-FA545AC746E1}" srcOrd="2" destOrd="0" presId="urn:microsoft.com/office/officeart/2005/8/layout/StepDownProcess"/>
    <dgm:cxn modelId="{A0CC9D92-52F0-4F9F-9219-33B38F0CDAC3}" type="presParOf" srcId="{CDA729A0-CE8B-4EEA-B5C1-3DB026D6F914}" destId="{B732F920-C014-4BC5-8DAD-3BA8F019D89E}" srcOrd="1" destOrd="0" presId="urn:microsoft.com/office/officeart/2005/8/layout/StepDownProcess"/>
    <dgm:cxn modelId="{27364A62-70C0-46B3-BB56-04F3A495B537}" type="presParOf" srcId="{CDA729A0-CE8B-4EEA-B5C1-3DB026D6F914}" destId="{0C5C9DE9-0613-4950-B525-35634BE52886}" srcOrd="2" destOrd="0" presId="urn:microsoft.com/office/officeart/2005/8/layout/StepDownProcess"/>
    <dgm:cxn modelId="{541B86BD-983D-4CCA-8969-888A4E91D421}" type="presParOf" srcId="{0C5C9DE9-0613-4950-B525-35634BE52886}" destId="{BFDF9734-D3D0-4B72-A699-DF098C2B98EA}" srcOrd="0" destOrd="0" presId="urn:microsoft.com/office/officeart/2005/8/layout/StepDownProcess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A50DD33C-0BBE-415A-B43A-2667BD3BB2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32777C-7525-4E9F-800C-06ECF29B521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360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Висновки</a:t>
          </a:r>
          <a:r>
            <a:rPr lang="ru-RU" sz="36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AA966-BF24-445A-9358-12EF805BEBB5}" type="parTrans" cxnId="{29C94E9A-6F83-4F9C-939E-5149C166A00B}">
      <dgm:prSet/>
      <dgm:spPr/>
      <dgm:t>
        <a:bodyPr/>
        <a:lstStyle/>
        <a:p>
          <a:endParaRPr lang="ru-RU"/>
        </a:p>
      </dgm:t>
    </dgm:pt>
    <dgm:pt modelId="{FA97B4CC-09CE-4585-9DE7-586D8419532C}" type="sibTrans" cxnId="{29C94E9A-6F83-4F9C-939E-5149C166A00B}">
      <dgm:prSet/>
      <dgm:spPr/>
      <dgm:t>
        <a:bodyPr/>
        <a:lstStyle/>
        <a:p>
          <a:endParaRPr lang="ru-RU"/>
        </a:p>
      </dgm:t>
    </dgm:pt>
    <dgm:pt modelId="{FC7E99C9-E4F4-41A1-8234-50DEA884D1EB}" type="pres">
      <dgm:prSet presAssocID="{A50DD33C-0BBE-415A-B43A-2667BD3BB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981AE-9C22-4402-93AE-5EA55500BE5D}" type="pres">
      <dgm:prSet presAssocID="{C332777C-7525-4E9F-800C-06ECF29B52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FDD7A-11FA-4492-AA14-17B3FF59C19A}" type="presOf" srcId="{A50DD33C-0BBE-415A-B43A-2667BD3BB240}" destId="{FC7E99C9-E4F4-41A1-8234-50DEA884D1EB}" srcOrd="0" destOrd="0" presId="urn:microsoft.com/office/officeart/2005/8/layout/vList2"/>
    <dgm:cxn modelId="{8670CD47-ABD7-4115-9CB0-0FE8E9769AA3}" type="presOf" srcId="{C332777C-7525-4E9F-800C-06ECF29B5219}" destId="{AC9981AE-9C22-4402-93AE-5EA55500BE5D}" srcOrd="0" destOrd="0" presId="urn:microsoft.com/office/officeart/2005/8/layout/vList2"/>
    <dgm:cxn modelId="{29C94E9A-6F83-4F9C-939E-5149C166A00B}" srcId="{A50DD33C-0BBE-415A-B43A-2667BD3BB240}" destId="{C332777C-7525-4E9F-800C-06ECF29B5219}" srcOrd="0" destOrd="0" parTransId="{366AA966-BF24-445A-9358-12EF805BEBB5}" sibTransId="{FA97B4CC-09CE-4585-9DE7-586D8419532C}"/>
    <dgm:cxn modelId="{7AEAC94F-E377-4827-B9A3-266DBB724070}" type="presParOf" srcId="{FC7E99C9-E4F4-41A1-8234-50DEA884D1EB}" destId="{AC9981AE-9C22-4402-93AE-5EA55500BE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FBB36CDE-D2BD-4A01-A55F-ABB9198398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39D74-6F05-4440-87D9-088789CFB6C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Інституалізація національних систем управління якістю : 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синергія дій      </a:t>
          </a:r>
        </a:p>
        <a:p>
          <a:pPr algn="ctr"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 діяльності агенцій : 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синергія партнерства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8BCED-FC32-4F25-9653-E309F4140BFB}" type="parTrans" cxnId="{26889F2C-BE3C-4C90-A8FE-BDCE6457856E}">
      <dgm:prSet/>
      <dgm:spPr/>
      <dgm:t>
        <a:bodyPr/>
        <a:lstStyle/>
        <a:p>
          <a:endParaRPr lang="ru-RU"/>
        </a:p>
      </dgm:t>
    </dgm:pt>
    <dgm:pt modelId="{AA7E14D7-E5C0-4EE0-A3E9-CD3241CC0A2D}" type="sibTrans" cxnId="{26889F2C-BE3C-4C90-A8FE-BDCE6457856E}">
      <dgm:prSet/>
      <dgm:spPr/>
      <dgm:t>
        <a:bodyPr/>
        <a:lstStyle/>
        <a:p>
          <a:endParaRPr lang="ru-RU"/>
        </a:p>
      </dgm:t>
    </dgm:pt>
    <dgm:pt modelId="{A73BD053-07C8-4FE6-8F0E-E6A69AF6754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 стандартів, процедур, показників : 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синергізм </a:t>
          </a:r>
          <a:r>
            <a:rPr lang="uk-UA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інновацінйих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процесів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F4EA5-FEC1-43A2-82CD-9AC2CE18BCA8}" type="parTrans" cxnId="{F3F5BB93-8114-4C9E-ABE6-D1C2F49CD840}">
      <dgm:prSet/>
      <dgm:spPr/>
      <dgm:t>
        <a:bodyPr/>
        <a:lstStyle/>
        <a:p>
          <a:endParaRPr lang="ru-RU"/>
        </a:p>
      </dgm:t>
    </dgm:pt>
    <dgm:pt modelId="{BF56531F-8639-4A5C-9EF7-56B775760B11}" type="sibTrans" cxnId="{F3F5BB93-8114-4C9E-ABE6-D1C2F49CD840}">
      <dgm:prSet/>
      <dgm:spPr/>
      <dgm:t>
        <a:bodyPr/>
        <a:lstStyle/>
        <a:p>
          <a:endParaRPr lang="ru-RU"/>
        </a:p>
      </dgm:t>
    </dgm:pt>
    <dgm:pt modelId="{EC741846-4FCB-4E5B-9090-9133B4D18E6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країн Південної Європи на формування  культури якості шляхом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упровадження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всіх рівнях управління вищої освіти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EEB99-02C1-4D15-8EDE-C014C6930400}" type="parTrans" cxnId="{F530BC58-8214-4CB9-A1DC-3C2D5D1182E6}">
      <dgm:prSet/>
      <dgm:spPr/>
      <dgm:t>
        <a:bodyPr/>
        <a:lstStyle/>
        <a:p>
          <a:endParaRPr lang="ru-RU"/>
        </a:p>
      </dgm:t>
    </dgm:pt>
    <dgm:pt modelId="{BF7469D6-EB9F-4775-BCCD-4A4AAA41653A}" type="sibTrans" cxnId="{F530BC58-8214-4CB9-A1DC-3C2D5D1182E6}">
      <dgm:prSet/>
      <dgm:spPr/>
      <dgm:t>
        <a:bodyPr/>
        <a:lstStyle/>
        <a:p>
          <a:endParaRPr lang="ru-RU"/>
        </a:p>
      </dgm:t>
    </dgm:pt>
    <dgm:pt modelId="{C74A1338-371C-43BC-A082-67FB111CC848}" type="pres">
      <dgm:prSet presAssocID="{FBB36CDE-D2BD-4A01-A55F-ABB9198398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10E05-5573-4FC0-A125-341599A583E2}" type="pres">
      <dgm:prSet presAssocID="{3DE39D74-6F05-4440-87D9-088789CFB6C1}" presName="parentText" presStyleLbl="node1" presStyleIdx="0" presStyleCnt="3" custLinFactNeighborX="2021" custLinFactNeighborY="-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F68F3-570F-4977-BDC1-B3FFFE20BD25}" type="pres">
      <dgm:prSet presAssocID="{AA7E14D7-E5C0-4EE0-A3E9-CD3241CC0A2D}" presName="spacer" presStyleCnt="0"/>
      <dgm:spPr/>
    </dgm:pt>
    <dgm:pt modelId="{182640DB-0F2E-4D15-80AE-A84E239D6894}" type="pres">
      <dgm:prSet presAssocID="{A73BD053-07C8-4FE6-8F0E-E6A69AF6754B}" presName="parentText" presStyleLbl="node1" presStyleIdx="1" presStyleCnt="3" custLinFactY="-2500" custLinFactNeighborX="-1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1273C-9A1A-4385-ADB8-A13E5D3C1C18}" type="pres">
      <dgm:prSet presAssocID="{BF56531F-8639-4A5C-9EF7-56B775760B11}" presName="spacer" presStyleCnt="0"/>
      <dgm:spPr/>
    </dgm:pt>
    <dgm:pt modelId="{B7E9E2A7-0F8B-4219-8F87-F48034CB683D}" type="pres">
      <dgm:prSet presAssocID="{EC741846-4FCB-4E5B-9090-9133B4D18E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0F971-C57E-4642-AA7B-AC969E5E1D48}" type="presOf" srcId="{3DE39D74-6F05-4440-87D9-088789CFB6C1}" destId="{47210E05-5573-4FC0-A125-341599A583E2}" srcOrd="0" destOrd="0" presId="urn:microsoft.com/office/officeart/2005/8/layout/vList2"/>
    <dgm:cxn modelId="{B96A0853-AEB9-4665-AB39-CD9489102621}" type="presOf" srcId="{EC741846-4FCB-4E5B-9090-9133B4D18E60}" destId="{B7E9E2A7-0F8B-4219-8F87-F48034CB683D}" srcOrd="0" destOrd="0" presId="urn:microsoft.com/office/officeart/2005/8/layout/vList2"/>
    <dgm:cxn modelId="{26889F2C-BE3C-4C90-A8FE-BDCE6457856E}" srcId="{FBB36CDE-D2BD-4A01-A55F-ABB919839870}" destId="{3DE39D74-6F05-4440-87D9-088789CFB6C1}" srcOrd="0" destOrd="0" parTransId="{C7E8BCED-FC32-4F25-9653-E309F4140BFB}" sibTransId="{AA7E14D7-E5C0-4EE0-A3E9-CD3241CC0A2D}"/>
    <dgm:cxn modelId="{9FCD656C-6560-41FA-AFCF-80CCA6EF543F}" type="presOf" srcId="{FBB36CDE-D2BD-4A01-A55F-ABB919839870}" destId="{C74A1338-371C-43BC-A082-67FB111CC848}" srcOrd="0" destOrd="0" presId="urn:microsoft.com/office/officeart/2005/8/layout/vList2"/>
    <dgm:cxn modelId="{F530BC58-8214-4CB9-A1DC-3C2D5D1182E6}" srcId="{FBB36CDE-D2BD-4A01-A55F-ABB919839870}" destId="{EC741846-4FCB-4E5B-9090-9133B4D18E60}" srcOrd="2" destOrd="0" parTransId="{ECCEEB99-02C1-4D15-8EDE-C014C6930400}" sibTransId="{BF7469D6-EB9F-4775-BCCD-4A4AAA41653A}"/>
    <dgm:cxn modelId="{F3F5BB93-8114-4C9E-ABE6-D1C2F49CD840}" srcId="{FBB36CDE-D2BD-4A01-A55F-ABB919839870}" destId="{A73BD053-07C8-4FE6-8F0E-E6A69AF6754B}" srcOrd="1" destOrd="0" parTransId="{B27F4EA5-FEC1-43A2-82CD-9AC2CE18BCA8}" sibTransId="{BF56531F-8639-4A5C-9EF7-56B775760B11}"/>
    <dgm:cxn modelId="{2385F91F-AB9B-4A2E-9F34-121D6AB242E9}" type="presOf" srcId="{A73BD053-07C8-4FE6-8F0E-E6A69AF6754B}" destId="{182640DB-0F2E-4D15-80AE-A84E239D6894}" srcOrd="0" destOrd="0" presId="urn:microsoft.com/office/officeart/2005/8/layout/vList2"/>
    <dgm:cxn modelId="{7479F91F-38B6-44DF-9999-53F315C60F22}" type="presParOf" srcId="{C74A1338-371C-43BC-A082-67FB111CC848}" destId="{47210E05-5573-4FC0-A125-341599A583E2}" srcOrd="0" destOrd="0" presId="urn:microsoft.com/office/officeart/2005/8/layout/vList2"/>
    <dgm:cxn modelId="{BF46F820-3DF7-49EA-B62B-436B621F3D8E}" type="presParOf" srcId="{C74A1338-371C-43BC-A082-67FB111CC848}" destId="{EBCF68F3-570F-4977-BDC1-B3FFFE20BD25}" srcOrd="1" destOrd="0" presId="urn:microsoft.com/office/officeart/2005/8/layout/vList2"/>
    <dgm:cxn modelId="{EB6AF53B-7103-42AE-99C5-BCA860D8A8D3}" type="presParOf" srcId="{C74A1338-371C-43BC-A082-67FB111CC848}" destId="{182640DB-0F2E-4D15-80AE-A84E239D6894}" srcOrd="2" destOrd="0" presId="urn:microsoft.com/office/officeart/2005/8/layout/vList2"/>
    <dgm:cxn modelId="{92ABE606-D819-4035-84A5-83EF0612762D}" type="presParOf" srcId="{C74A1338-371C-43BC-A082-67FB111CC848}" destId="{F291273C-9A1A-4385-ADB8-A13E5D3C1C18}" srcOrd="3" destOrd="0" presId="urn:microsoft.com/office/officeart/2005/8/layout/vList2"/>
    <dgm:cxn modelId="{7CFEA190-E634-4E93-9584-FE2421B16FF9}" type="presParOf" srcId="{C74A1338-371C-43BC-A082-67FB111CC848}" destId="{B7E9E2A7-0F8B-4219-8F87-F48034CB683D}" srcOrd="4" destOrd="0" presId="urn:microsoft.com/office/officeart/2005/8/layout/vList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A4B79A20-6738-479B-B89A-63B0678012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C8292-4F1F-455C-8082-8A85B6ED81A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Менеджменту  якості</a:t>
          </a:r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5A9ED-67C4-47C6-A6A3-85178B761C28}" type="parTrans" cxnId="{867E68FD-F846-4737-995F-F0026031C8B5}">
      <dgm:prSet/>
      <dgm:spPr/>
      <dgm:t>
        <a:bodyPr/>
        <a:lstStyle/>
        <a:p>
          <a:endParaRPr lang="ru-RU"/>
        </a:p>
      </dgm:t>
    </dgm:pt>
    <dgm:pt modelId="{66D12EBD-5513-4FED-AB02-DF7680CD58A0}" type="sibTrans" cxnId="{867E68FD-F846-4737-995F-F0026031C8B5}">
      <dgm:prSet/>
      <dgm:spPr/>
      <dgm:t>
        <a:bodyPr/>
        <a:lstStyle/>
        <a:p>
          <a:endParaRPr lang="ru-RU"/>
        </a:p>
      </dgm:t>
    </dgm:pt>
    <dgm:pt modelId="{A41E78F2-E992-4463-A4A5-2A32490FD3B1}" type="pres">
      <dgm:prSet presAssocID="{A4B79A20-6738-479B-B89A-63B067801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86EFD-0354-48FA-84A6-F0DF9DC5A552}" type="pres">
      <dgm:prSet presAssocID="{A99C8292-4F1F-455C-8082-8A85B6ED81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E68FD-F846-4737-995F-F0026031C8B5}" srcId="{A4B79A20-6738-479B-B89A-63B0678012CF}" destId="{A99C8292-4F1F-455C-8082-8A85B6ED81A8}" srcOrd="0" destOrd="0" parTransId="{1DD5A9ED-67C4-47C6-A6A3-85178B761C28}" sibTransId="{66D12EBD-5513-4FED-AB02-DF7680CD58A0}"/>
    <dgm:cxn modelId="{3A08079B-DD00-446A-B10A-27EEE28AC01C}" type="presOf" srcId="{A99C8292-4F1F-455C-8082-8A85B6ED81A8}" destId="{33286EFD-0354-48FA-84A6-F0DF9DC5A552}" srcOrd="0" destOrd="0" presId="urn:microsoft.com/office/officeart/2005/8/layout/vList2"/>
    <dgm:cxn modelId="{55F4EEA0-C99E-4AB0-AC05-7E11799AFB42}" type="presOf" srcId="{A4B79A20-6738-479B-B89A-63B0678012CF}" destId="{A41E78F2-E992-4463-A4A5-2A32490FD3B1}" srcOrd="0" destOrd="0" presId="urn:microsoft.com/office/officeart/2005/8/layout/vList2"/>
    <dgm:cxn modelId="{81333BA7-848D-4021-9C6C-2CEDE1A37AB4}" type="presParOf" srcId="{A41E78F2-E992-4463-A4A5-2A32490FD3B1}" destId="{33286EFD-0354-48FA-84A6-F0DF9DC5A5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9E1A5ED2-8A20-42E1-8BBD-727965A8673C}" type="doc">
      <dgm:prSet loTypeId="urn:microsoft.com/office/officeart/2009/3/layout/StepUp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E0B14-03A4-47A5-822A-0D6C6779E655}">
      <dgm:prSet custT="1"/>
      <dgm:spPr/>
      <dgm:t>
        <a:bodyPr/>
        <a:lstStyle/>
        <a:p>
          <a:pPr algn="ctr" rtl="0"/>
          <a:r>
            <a:rPr lang="uk-UA" sz="22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якості </a:t>
          </a:r>
          <a:r>
            <a:rPr lang="uk-UA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smart </a:t>
          </a:r>
          <a:r>
            <a:rPr lang="uk-UA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r>
            <a:rPr lang="en-US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369B7-724D-4C43-A04C-91C975602D95}" type="parTrans" cxnId="{0E04A95F-FA41-46BF-97C9-B99F093BC741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FCCB9-1274-4D65-8DC6-47AC30A09A2D}" type="sibTrans" cxnId="{0E04A95F-FA41-46BF-97C9-B99F093BC741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802AD-6601-4E0C-A159-8290F0DEDFB2}">
      <dgm:prSet custT="1"/>
      <dgm:spPr/>
      <dgm:t>
        <a:bodyPr/>
        <a:lstStyle/>
        <a:p>
          <a:pPr algn="r" rtl="0"/>
          <a:r>
            <a:rPr lang="uk-UA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</a:t>
          </a:r>
          <a:r>
            <a:rPr lang="uk-UA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 (адаптовані процедури, гнучкі критерії) 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2BB4E-2415-4F7C-8D6E-CBEF0E503BAD}" type="parTrans" cxnId="{2BAD75D1-CDF4-4EC7-93BA-040E4B9DD21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6D9AA-27F0-4845-B079-F9C41AFA6B5C}" type="sibTrans" cxnId="{2BAD75D1-CDF4-4EC7-93BA-040E4B9DD21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2C44D-1964-4FDF-AE09-AB3B07EA778B}">
      <dgm:prSet custT="1"/>
      <dgm:spPr/>
      <dgm:t>
        <a:bodyPr/>
        <a:lstStyle/>
        <a:p>
          <a:pPr algn="ctr" rtl="0"/>
          <a:r>
            <a:rPr lang="uk-UA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якості для досягнення </a:t>
          </a:r>
          <a:r>
            <a:rPr lang="uk-UA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досконалості 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F6B26-026A-4129-9201-183F35EE9345}" type="parTrans" cxnId="{DDFA7870-FB06-46EA-8D8A-9CC772B70672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896C5-6454-47F6-9399-72A059F3D2FE}" type="sibTrans" cxnId="{DDFA7870-FB06-46EA-8D8A-9CC772B70672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B2EEF-21F6-4B39-87C8-4B028FEB7F4E}">
      <dgm:prSet/>
      <dgm:spPr/>
      <dgm:t>
        <a:bodyPr/>
        <a:lstStyle/>
        <a:p>
          <a:pPr rtl="0"/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62CA2-307D-4ECA-B8A6-0FE940357A2D}" type="parTrans" cxnId="{C9FDC873-DB90-43FA-B9A0-B910AF58596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0626-7FFE-4769-938E-B442F5267FA5}" type="sibTrans" cxnId="{C9FDC873-DB90-43FA-B9A0-B910AF58596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665B8-87CB-4B26-A11B-02175E430B9E}">
      <dgm:prSet custT="1"/>
      <dgm:spPr/>
      <dgm:t>
        <a:bodyPr/>
        <a:lstStyle/>
        <a:p>
          <a:pPr algn="r" rtl="0"/>
          <a:r>
            <a:rPr lang="uk-UA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Досконала мета-якість</a:t>
          </a:r>
          <a:endParaRPr lang="ru-RU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43CF8-665B-40CB-99AD-97774E33042B}" type="parTrans" cxnId="{88C150CF-F120-4832-AB0A-99DF5B10A15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61C59-81D2-4B55-84FB-B3D5720DB459}" type="sibTrans" cxnId="{88C150CF-F120-4832-AB0A-99DF5B10A15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97171-79B3-4BD0-9E34-F1E66206A892}" type="pres">
      <dgm:prSet presAssocID="{9E1A5ED2-8A20-42E1-8BBD-727965A867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B66FFE-6D4D-4844-B333-B21871D188A4}" type="pres">
      <dgm:prSet presAssocID="{26FE0B14-03A4-47A5-822A-0D6C6779E655}" presName="composite" presStyleCnt="0"/>
      <dgm:spPr/>
      <dgm:t>
        <a:bodyPr/>
        <a:lstStyle/>
        <a:p>
          <a:endParaRPr lang="ru-RU"/>
        </a:p>
      </dgm:t>
    </dgm:pt>
    <dgm:pt modelId="{77BA9F50-55CD-4BB7-87EF-CE6BF422150A}" type="pres">
      <dgm:prSet presAssocID="{26FE0B14-03A4-47A5-822A-0D6C6779E655}" presName="LShape" presStyleLbl="alignNode1" presStyleIdx="0" presStyleCnt="9" custLinFactNeighborX="-20043" custLinFactNeighborY="304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48CB907-22D7-4DBE-8634-659EFAC841E8}" type="pres">
      <dgm:prSet presAssocID="{26FE0B14-03A4-47A5-822A-0D6C6779E655}" presName="ParentText" presStyleLbl="revTx" presStyleIdx="0" presStyleCnt="5" custScaleX="106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43289-D08E-4089-BE4A-B182DF0FF059}" type="pres">
      <dgm:prSet presAssocID="{26FE0B14-03A4-47A5-822A-0D6C6779E655}" presName="Triangle" presStyleLbl="alignNode1" presStyleIdx="1" presStyleCnt="9" custLinFactNeighborX="-52820" custLinFactNeighborY="20470"/>
      <dgm:spPr/>
      <dgm:t>
        <a:bodyPr/>
        <a:lstStyle/>
        <a:p>
          <a:endParaRPr lang="ru-RU"/>
        </a:p>
      </dgm:t>
    </dgm:pt>
    <dgm:pt modelId="{B98B9A5F-3907-4AD0-85A9-A1E94F277B65}" type="pres">
      <dgm:prSet presAssocID="{F72FCCB9-1274-4D65-8DC6-47AC30A09A2D}" presName="sibTrans" presStyleCnt="0"/>
      <dgm:spPr/>
      <dgm:t>
        <a:bodyPr/>
        <a:lstStyle/>
        <a:p>
          <a:endParaRPr lang="ru-RU"/>
        </a:p>
      </dgm:t>
    </dgm:pt>
    <dgm:pt modelId="{CC93009B-4DC9-4BD6-A941-465B8F30DDD9}" type="pres">
      <dgm:prSet presAssocID="{F72FCCB9-1274-4D65-8DC6-47AC30A09A2D}" presName="space" presStyleCnt="0"/>
      <dgm:spPr/>
      <dgm:t>
        <a:bodyPr/>
        <a:lstStyle/>
        <a:p>
          <a:endParaRPr lang="ru-RU"/>
        </a:p>
      </dgm:t>
    </dgm:pt>
    <dgm:pt modelId="{0129CD52-AF03-443D-8242-05DAACB96741}" type="pres">
      <dgm:prSet presAssocID="{907802AD-6601-4E0C-A159-8290F0DEDFB2}" presName="composite" presStyleCnt="0"/>
      <dgm:spPr/>
      <dgm:t>
        <a:bodyPr/>
        <a:lstStyle/>
        <a:p>
          <a:endParaRPr lang="ru-RU"/>
        </a:p>
      </dgm:t>
    </dgm:pt>
    <dgm:pt modelId="{FB33D033-97D6-40F7-AD47-9283090C012E}" type="pres">
      <dgm:prSet presAssocID="{907802AD-6601-4E0C-A159-8290F0DEDFB2}" presName="LShape" presStyleLbl="alignNode1" presStyleIdx="2" presStyleCnt="9" custLinFactNeighborX="-913" custLinFactNeighborY="-145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2D3812C-0EE5-4EF3-8C81-09F74D64E94F}" type="pres">
      <dgm:prSet presAssocID="{907802AD-6601-4E0C-A159-8290F0DEDFB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37482-BB2F-4911-89C8-571261724FEC}" type="pres">
      <dgm:prSet presAssocID="{907802AD-6601-4E0C-A159-8290F0DEDFB2}" presName="Triangle" presStyleLbl="alignNode1" presStyleIdx="3" presStyleCnt="9"/>
      <dgm:spPr/>
      <dgm:t>
        <a:bodyPr/>
        <a:lstStyle/>
        <a:p>
          <a:endParaRPr lang="ru-RU"/>
        </a:p>
      </dgm:t>
    </dgm:pt>
    <dgm:pt modelId="{22272055-CADE-4A5F-AF80-E8D0CBBCF6D9}" type="pres">
      <dgm:prSet presAssocID="{F0C6D9AA-27F0-4845-B079-F9C41AFA6B5C}" presName="sibTrans" presStyleCnt="0"/>
      <dgm:spPr/>
      <dgm:t>
        <a:bodyPr/>
        <a:lstStyle/>
        <a:p>
          <a:endParaRPr lang="ru-RU"/>
        </a:p>
      </dgm:t>
    </dgm:pt>
    <dgm:pt modelId="{F73E64FD-36E0-4394-AE92-ADAD743CBA1A}" type="pres">
      <dgm:prSet presAssocID="{F0C6D9AA-27F0-4845-B079-F9C41AFA6B5C}" presName="space" presStyleCnt="0"/>
      <dgm:spPr/>
      <dgm:t>
        <a:bodyPr/>
        <a:lstStyle/>
        <a:p>
          <a:endParaRPr lang="ru-RU"/>
        </a:p>
      </dgm:t>
    </dgm:pt>
    <dgm:pt modelId="{94629B53-A8C4-433B-ADD6-08AB5FD15BD1}" type="pres">
      <dgm:prSet presAssocID="{7152C44D-1964-4FDF-AE09-AB3B07EA778B}" presName="composite" presStyleCnt="0"/>
      <dgm:spPr/>
      <dgm:t>
        <a:bodyPr/>
        <a:lstStyle/>
        <a:p>
          <a:endParaRPr lang="ru-RU"/>
        </a:p>
      </dgm:t>
    </dgm:pt>
    <dgm:pt modelId="{E95F8441-9B30-4523-B14A-7B03B493A0EC}" type="pres">
      <dgm:prSet presAssocID="{7152C44D-1964-4FDF-AE09-AB3B07EA778B}" presName="LShape" presStyleLbl="alignNode1" presStyleIdx="4" presStyleCnt="9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2BCABBC-0014-45FB-9CCA-9D74A6D2F6A9}" type="pres">
      <dgm:prSet presAssocID="{7152C44D-1964-4FDF-AE09-AB3B07EA778B}" presName="ParentText" presStyleLbl="revTx" presStyleIdx="2" presStyleCnt="5" custScaleX="114012" custLinFactNeighborX="9512" custLinFactNeighborY="-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158D4-4C07-426A-BF54-8793AEB9C5B2}" type="pres">
      <dgm:prSet presAssocID="{7152C44D-1964-4FDF-AE09-AB3B07EA778B}" presName="Triangle" presStyleLbl="alignNode1" presStyleIdx="5" presStyleCnt="9" custLinFactNeighborX="12859" custLinFactNeighborY="32438"/>
      <dgm:spPr/>
      <dgm:t>
        <a:bodyPr/>
        <a:lstStyle/>
        <a:p>
          <a:endParaRPr lang="ru-RU"/>
        </a:p>
      </dgm:t>
    </dgm:pt>
    <dgm:pt modelId="{12455B94-D17B-417C-AADE-8B2AD02DFE1F}" type="pres">
      <dgm:prSet presAssocID="{62F896C5-6454-47F6-9399-72A059F3D2FE}" presName="sibTrans" presStyleCnt="0"/>
      <dgm:spPr/>
      <dgm:t>
        <a:bodyPr/>
        <a:lstStyle/>
        <a:p>
          <a:endParaRPr lang="ru-RU"/>
        </a:p>
      </dgm:t>
    </dgm:pt>
    <dgm:pt modelId="{52B7BA0C-D6BC-421F-A184-125244659A25}" type="pres">
      <dgm:prSet presAssocID="{62F896C5-6454-47F6-9399-72A059F3D2FE}" presName="space" presStyleCnt="0"/>
      <dgm:spPr/>
      <dgm:t>
        <a:bodyPr/>
        <a:lstStyle/>
        <a:p>
          <a:endParaRPr lang="ru-RU"/>
        </a:p>
      </dgm:t>
    </dgm:pt>
    <dgm:pt modelId="{3D3C1A32-77CE-4EE0-A147-D50774EC8C71}" type="pres">
      <dgm:prSet presAssocID="{A35B2EEF-21F6-4B39-87C8-4B028FEB7F4E}" presName="composite" presStyleCnt="0"/>
      <dgm:spPr/>
      <dgm:t>
        <a:bodyPr/>
        <a:lstStyle/>
        <a:p>
          <a:endParaRPr lang="ru-RU"/>
        </a:p>
      </dgm:t>
    </dgm:pt>
    <dgm:pt modelId="{148012C6-E9B4-4B89-A57B-825C363D5D6F}" type="pres">
      <dgm:prSet presAssocID="{A35B2EEF-21F6-4B39-87C8-4B028FEB7F4E}" presName="LShape" presStyleLbl="alignNode1" presStyleIdx="6" presStyleCnt="9" custLinFactNeighborX="16736" custLinFactNeighborY="5196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4D59243-1729-49DC-BF01-E871E19655C9}" type="pres">
      <dgm:prSet presAssocID="{A35B2EEF-21F6-4B39-87C8-4B028FEB7F4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80DB4-8978-40A9-A80A-B8CF168FD0C0}" type="pres">
      <dgm:prSet presAssocID="{A35B2EEF-21F6-4B39-87C8-4B028FEB7F4E}" presName="Triangle" presStyleLbl="alignNode1" presStyleIdx="7" presStyleCnt="9" custLinFactNeighborX="99940" custLinFactNeighborY="54020"/>
      <dgm:spPr/>
      <dgm:t>
        <a:bodyPr/>
        <a:lstStyle/>
        <a:p>
          <a:endParaRPr lang="ru-RU"/>
        </a:p>
      </dgm:t>
    </dgm:pt>
    <dgm:pt modelId="{0897FCEE-0E7A-48F4-B1B4-94690F489CF7}" type="pres">
      <dgm:prSet presAssocID="{03700626-7FFE-4769-938E-B442F5267FA5}" presName="sibTrans" presStyleCnt="0"/>
      <dgm:spPr/>
      <dgm:t>
        <a:bodyPr/>
        <a:lstStyle/>
        <a:p>
          <a:endParaRPr lang="ru-RU"/>
        </a:p>
      </dgm:t>
    </dgm:pt>
    <dgm:pt modelId="{D82256C4-3AC9-493E-96EB-5079280DF7CD}" type="pres">
      <dgm:prSet presAssocID="{03700626-7FFE-4769-938E-B442F5267FA5}" presName="space" presStyleCnt="0"/>
      <dgm:spPr/>
      <dgm:t>
        <a:bodyPr/>
        <a:lstStyle/>
        <a:p>
          <a:endParaRPr lang="ru-RU"/>
        </a:p>
      </dgm:t>
    </dgm:pt>
    <dgm:pt modelId="{95BCD7EF-614B-4FA0-86ED-54F82BA39987}" type="pres">
      <dgm:prSet presAssocID="{4A7665B8-87CB-4B26-A11B-02175E430B9E}" presName="composite" presStyleCnt="0"/>
      <dgm:spPr/>
      <dgm:t>
        <a:bodyPr/>
        <a:lstStyle/>
        <a:p>
          <a:endParaRPr lang="ru-RU"/>
        </a:p>
      </dgm:t>
    </dgm:pt>
    <dgm:pt modelId="{0B915D01-5308-402F-822A-085FB3CD48C8}" type="pres">
      <dgm:prSet presAssocID="{4A7665B8-87CB-4B26-A11B-02175E430B9E}" presName="LShape" presStyleLbl="alignNode1" presStyleIdx="8" presStyleCnt="9" custScaleX="236141" custLinFactX="-100000" custLinFactNeighborX="-158153" custLinFactNeighborY="-32816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9EFFCF3-8C72-4101-BCD9-48BE3784B0ED}" type="pres">
      <dgm:prSet presAssocID="{4A7665B8-87CB-4B26-A11B-02175E430B9E}" presName="ParentText" presStyleLbl="revTx" presStyleIdx="4" presStyleCnt="5" custScaleX="147680" custLinFactX="-77573" custLinFactNeighborX="-100000" custLinFactNeighborY="38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A7870-FB06-46EA-8D8A-9CC772B70672}" srcId="{9E1A5ED2-8A20-42E1-8BBD-727965A8673C}" destId="{7152C44D-1964-4FDF-AE09-AB3B07EA778B}" srcOrd="2" destOrd="0" parTransId="{E1BF6B26-026A-4129-9201-183F35EE9345}" sibTransId="{62F896C5-6454-47F6-9399-72A059F3D2FE}"/>
    <dgm:cxn modelId="{C9FDC873-DB90-43FA-B9A0-B910AF58596E}" srcId="{9E1A5ED2-8A20-42E1-8BBD-727965A8673C}" destId="{A35B2EEF-21F6-4B39-87C8-4B028FEB7F4E}" srcOrd="3" destOrd="0" parTransId="{BFE62CA2-307D-4ECA-B8A6-0FE940357A2D}" sibTransId="{03700626-7FFE-4769-938E-B442F5267FA5}"/>
    <dgm:cxn modelId="{7732AFA9-0953-4709-8741-A610FBCD4FFD}" type="presOf" srcId="{907802AD-6601-4E0C-A159-8290F0DEDFB2}" destId="{82D3812C-0EE5-4EF3-8C81-09F74D64E94F}" srcOrd="0" destOrd="0" presId="urn:microsoft.com/office/officeart/2009/3/layout/StepUpProcess"/>
    <dgm:cxn modelId="{2BAD75D1-CDF4-4EC7-93BA-040E4B9DD218}" srcId="{9E1A5ED2-8A20-42E1-8BBD-727965A8673C}" destId="{907802AD-6601-4E0C-A159-8290F0DEDFB2}" srcOrd="1" destOrd="0" parTransId="{2442BB4E-2415-4F7C-8D6E-CBEF0E503BAD}" sibTransId="{F0C6D9AA-27F0-4845-B079-F9C41AFA6B5C}"/>
    <dgm:cxn modelId="{88C150CF-F120-4832-AB0A-99DF5B10A15E}" srcId="{9E1A5ED2-8A20-42E1-8BBD-727965A8673C}" destId="{4A7665B8-87CB-4B26-A11B-02175E430B9E}" srcOrd="4" destOrd="0" parTransId="{CEE43CF8-665B-40CB-99AD-97774E33042B}" sibTransId="{A1B61C59-81D2-4B55-84FB-B3D5720DB459}"/>
    <dgm:cxn modelId="{174BACEE-F47B-482B-A607-5E943CE2E4F9}" type="presOf" srcId="{4A7665B8-87CB-4B26-A11B-02175E430B9E}" destId="{49EFFCF3-8C72-4101-BCD9-48BE3784B0ED}" srcOrd="0" destOrd="0" presId="urn:microsoft.com/office/officeart/2009/3/layout/StepUpProcess"/>
    <dgm:cxn modelId="{4F7F3799-2F50-4DC3-AE1C-C2037131B462}" type="presOf" srcId="{A35B2EEF-21F6-4B39-87C8-4B028FEB7F4E}" destId="{64D59243-1729-49DC-BF01-E871E19655C9}" srcOrd="0" destOrd="0" presId="urn:microsoft.com/office/officeart/2009/3/layout/StepUpProcess"/>
    <dgm:cxn modelId="{0E04A95F-FA41-46BF-97C9-B99F093BC741}" srcId="{9E1A5ED2-8A20-42E1-8BBD-727965A8673C}" destId="{26FE0B14-03A4-47A5-822A-0D6C6779E655}" srcOrd="0" destOrd="0" parTransId="{CC3369B7-724D-4C43-A04C-91C975602D95}" sibTransId="{F72FCCB9-1274-4D65-8DC6-47AC30A09A2D}"/>
    <dgm:cxn modelId="{60B9B391-12B0-4316-949F-C7CB2AE8BEB9}" type="presOf" srcId="{9E1A5ED2-8A20-42E1-8BBD-727965A8673C}" destId="{53097171-79B3-4BD0-9E34-F1E66206A892}" srcOrd="0" destOrd="0" presId="urn:microsoft.com/office/officeart/2009/3/layout/StepUpProcess"/>
    <dgm:cxn modelId="{DBAA73C4-5B12-4278-9318-C5D511B8C425}" type="presOf" srcId="{26FE0B14-03A4-47A5-822A-0D6C6779E655}" destId="{D48CB907-22D7-4DBE-8634-659EFAC841E8}" srcOrd="0" destOrd="0" presId="urn:microsoft.com/office/officeart/2009/3/layout/StepUpProcess"/>
    <dgm:cxn modelId="{D6601DFE-19A6-4F66-8C03-9530F169669B}" type="presOf" srcId="{7152C44D-1964-4FDF-AE09-AB3B07EA778B}" destId="{F2BCABBC-0014-45FB-9CCA-9D74A6D2F6A9}" srcOrd="0" destOrd="0" presId="urn:microsoft.com/office/officeart/2009/3/layout/StepUpProcess"/>
    <dgm:cxn modelId="{504BD5D9-26EE-40C9-BEB3-EC81D3F7FE0D}" type="presParOf" srcId="{53097171-79B3-4BD0-9E34-F1E66206A892}" destId="{ABB66FFE-6D4D-4844-B333-B21871D188A4}" srcOrd="0" destOrd="0" presId="urn:microsoft.com/office/officeart/2009/3/layout/StepUpProcess"/>
    <dgm:cxn modelId="{9813828D-0FA2-4CB3-952B-634D3887C844}" type="presParOf" srcId="{ABB66FFE-6D4D-4844-B333-B21871D188A4}" destId="{77BA9F50-55CD-4BB7-87EF-CE6BF422150A}" srcOrd="0" destOrd="0" presId="urn:microsoft.com/office/officeart/2009/3/layout/StepUpProcess"/>
    <dgm:cxn modelId="{9B112AB8-5540-447F-95E2-D8514E91AA44}" type="presParOf" srcId="{ABB66FFE-6D4D-4844-B333-B21871D188A4}" destId="{D48CB907-22D7-4DBE-8634-659EFAC841E8}" srcOrd="1" destOrd="0" presId="urn:microsoft.com/office/officeart/2009/3/layout/StepUpProcess"/>
    <dgm:cxn modelId="{34007B87-2F32-407D-8E0C-A58A1307159C}" type="presParOf" srcId="{ABB66FFE-6D4D-4844-B333-B21871D188A4}" destId="{F6243289-D08E-4089-BE4A-B182DF0FF059}" srcOrd="2" destOrd="0" presId="urn:microsoft.com/office/officeart/2009/3/layout/StepUpProcess"/>
    <dgm:cxn modelId="{5E7DF690-A160-4341-8B2D-DF3A6535BA71}" type="presParOf" srcId="{53097171-79B3-4BD0-9E34-F1E66206A892}" destId="{B98B9A5F-3907-4AD0-85A9-A1E94F277B65}" srcOrd="1" destOrd="0" presId="urn:microsoft.com/office/officeart/2009/3/layout/StepUpProcess"/>
    <dgm:cxn modelId="{999F47A4-A0A7-4C1A-BC2A-461A894CAEFE}" type="presParOf" srcId="{B98B9A5F-3907-4AD0-85A9-A1E94F277B65}" destId="{CC93009B-4DC9-4BD6-A941-465B8F30DDD9}" srcOrd="0" destOrd="0" presId="urn:microsoft.com/office/officeart/2009/3/layout/StepUpProcess"/>
    <dgm:cxn modelId="{78524B98-4107-47FB-9C55-7830EEB2ADAB}" type="presParOf" srcId="{53097171-79B3-4BD0-9E34-F1E66206A892}" destId="{0129CD52-AF03-443D-8242-05DAACB96741}" srcOrd="2" destOrd="0" presId="urn:microsoft.com/office/officeart/2009/3/layout/StepUpProcess"/>
    <dgm:cxn modelId="{EECA565A-692C-4025-A5F9-A6123F195A8A}" type="presParOf" srcId="{0129CD52-AF03-443D-8242-05DAACB96741}" destId="{FB33D033-97D6-40F7-AD47-9283090C012E}" srcOrd="0" destOrd="0" presId="urn:microsoft.com/office/officeart/2009/3/layout/StepUpProcess"/>
    <dgm:cxn modelId="{50D5A2DA-167D-47C0-808B-A7F7D454F323}" type="presParOf" srcId="{0129CD52-AF03-443D-8242-05DAACB96741}" destId="{82D3812C-0EE5-4EF3-8C81-09F74D64E94F}" srcOrd="1" destOrd="0" presId="urn:microsoft.com/office/officeart/2009/3/layout/StepUpProcess"/>
    <dgm:cxn modelId="{FF173252-3EBD-491C-8426-01075AD60B78}" type="presParOf" srcId="{0129CD52-AF03-443D-8242-05DAACB96741}" destId="{08237482-BB2F-4911-89C8-571261724FEC}" srcOrd="2" destOrd="0" presId="urn:microsoft.com/office/officeart/2009/3/layout/StepUpProcess"/>
    <dgm:cxn modelId="{78C4A181-8D98-456E-94FD-2918884D1389}" type="presParOf" srcId="{53097171-79B3-4BD0-9E34-F1E66206A892}" destId="{22272055-CADE-4A5F-AF80-E8D0CBBCF6D9}" srcOrd="3" destOrd="0" presId="urn:microsoft.com/office/officeart/2009/3/layout/StepUpProcess"/>
    <dgm:cxn modelId="{FAB62D8F-CFD8-46C6-93AF-14EA80BE95C5}" type="presParOf" srcId="{22272055-CADE-4A5F-AF80-E8D0CBBCF6D9}" destId="{F73E64FD-36E0-4394-AE92-ADAD743CBA1A}" srcOrd="0" destOrd="0" presId="urn:microsoft.com/office/officeart/2009/3/layout/StepUpProcess"/>
    <dgm:cxn modelId="{6E8E1C17-662A-4BA5-9D27-B7D80455E463}" type="presParOf" srcId="{53097171-79B3-4BD0-9E34-F1E66206A892}" destId="{94629B53-A8C4-433B-ADD6-08AB5FD15BD1}" srcOrd="4" destOrd="0" presId="urn:microsoft.com/office/officeart/2009/3/layout/StepUpProcess"/>
    <dgm:cxn modelId="{081F4E1F-76DD-4750-86D2-4E17AA7FFA00}" type="presParOf" srcId="{94629B53-A8C4-433B-ADD6-08AB5FD15BD1}" destId="{E95F8441-9B30-4523-B14A-7B03B493A0EC}" srcOrd="0" destOrd="0" presId="urn:microsoft.com/office/officeart/2009/3/layout/StepUpProcess"/>
    <dgm:cxn modelId="{ED564942-6BEA-42ED-86E0-EED8CC180F9F}" type="presParOf" srcId="{94629B53-A8C4-433B-ADD6-08AB5FD15BD1}" destId="{F2BCABBC-0014-45FB-9CCA-9D74A6D2F6A9}" srcOrd="1" destOrd="0" presId="urn:microsoft.com/office/officeart/2009/3/layout/StepUpProcess"/>
    <dgm:cxn modelId="{538DD977-2D37-4C6A-99B1-9B2DF6550C9B}" type="presParOf" srcId="{94629B53-A8C4-433B-ADD6-08AB5FD15BD1}" destId="{C60158D4-4C07-426A-BF54-8793AEB9C5B2}" srcOrd="2" destOrd="0" presId="urn:microsoft.com/office/officeart/2009/3/layout/StepUpProcess"/>
    <dgm:cxn modelId="{CDD0A1D5-DE56-4624-A7B1-9DD311D64AB4}" type="presParOf" srcId="{53097171-79B3-4BD0-9E34-F1E66206A892}" destId="{12455B94-D17B-417C-AADE-8B2AD02DFE1F}" srcOrd="5" destOrd="0" presId="urn:microsoft.com/office/officeart/2009/3/layout/StepUpProcess"/>
    <dgm:cxn modelId="{E0D08936-F214-4843-BA54-B7F665FD9240}" type="presParOf" srcId="{12455B94-D17B-417C-AADE-8B2AD02DFE1F}" destId="{52B7BA0C-D6BC-421F-A184-125244659A25}" srcOrd="0" destOrd="0" presId="urn:microsoft.com/office/officeart/2009/3/layout/StepUpProcess"/>
    <dgm:cxn modelId="{FD83BB9A-36C2-44B2-A5C1-41B87AB475AC}" type="presParOf" srcId="{53097171-79B3-4BD0-9E34-F1E66206A892}" destId="{3D3C1A32-77CE-4EE0-A147-D50774EC8C71}" srcOrd="6" destOrd="0" presId="urn:microsoft.com/office/officeart/2009/3/layout/StepUpProcess"/>
    <dgm:cxn modelId="{D89E16F3-FC1C-428F-BB19-6B9C41523C8E}" type="presParOf" srcId="{3D3C1A32-77CE-4EE0-A147-D50774EC8C71}" destId="{148012C6-E9B4-4B89-A57B-825C363D5D6F}" srcOrd="0" destOrd="0" presId="urn:microsoft.com/office/officeart/2009/3/layout/StepUpProcess"/>
    <dgm:cxn modelId="{11EA18C8-2481-4C5B-BDA5-2D7A715D1683}" type="presParOf" srcId="{3D3C1A32-77CE-4EE0-A147-D50774EC8C71}" destId="{64D59243-1729-49DC-BF01-E871E19655C9}" srcOrd="1" destOrd="0" presId="urn:microsoft.com/office/officeart/2009/3/layout/StepUpProcess"/>
    <dgm:cxn modelId="{ECF91B16-1701-419C-8F1E-E309D1B462C7}" type="presParOf" srcId="{3D3C1A32-77CE-4EE0-A147-D50774EC8C71}" destId="{5B380DB4-8978-40A9-A80A-B8CF168FD0C0}" srcOrd="2" destOrd="0" presId="urn:microsoft.com/office/officeart/2009/3/layout/StepUpProcess"/>
    <dgm:cxn modelId="{9336492A-CD70-405C-B652-3C30EFF6740C}" type="presParOf" srcId="{53097171-79B3-4BD0-9E34-F1E66206A892}" destId="{0897FCEE-0E7A-48F4-B1B4-94690F489CF7}" srcOrd="7" destOrd="0" presId="urn:microsoft.com/office/officeart/2009/3/layout/StepUpProcess"/>
    <dgm:cxn modelId="{D6F1E46A-F293-4251-962D-B1F043B83F34}" type="presParOf" srcId="{0897FCEE-0E7A-48F4-B1B4-94690F489CF7}" destId="{D82256C4-3AC9-493E-96EB-5079280DF7CD}" srcOrd="0" destOrd="0" presId="urn:microsoft.com/office/officeart/2009/3/layout/StepUpProcess"/>
    <dgm:cxn modelId="{E26D2EE2-946E-4C54-9A1C-1B43DFCA6E16}" type="presParOf" srcId="{53097171-79B3-4BD0-9E34-F1E66206A892}" destId="{95BCD7EF-614B-4FA0-86ED-54F82BA39987}" srcOrd="8" destOrd="0" presId="urn:microsoft.com/office/officeart/2009/3/layout/StepUpProcess"/>
    <dgm:cxn modelId="{555315B7-666E-4942-826E-32D7ADDF1F82}" type="presParOf" srcId="{95BCD7EF-614B-4FA0-86ED-54F82BA39987}" destId="{0B915D01-5308-402F-822A-085FB3CD48C8}" srcOrd="0" destOrd="0" presId="urn:microsoft.com/office/officeart/2009/3/layout/StepUpProcess"/>
    <dgm:cxn modelId="{E7F06FF8-F665-433E-ACC3-8A117088BDC6}" type="presParOf" srcId="{95BCD7EF-614B-4FA0-86ED-54F82BA39987}" destId="{49EFFCF3-8C72-4101-BCD9-48BE3784B0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EABFF50F-B949-4C2F-92C4-D473ABEBE0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48C02-9C41-436F-B9DC-CBC524FFC00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2D42F-0727-4105-851D-46546993EE61}" type="parTrans" cxnId="{3BF35A25-D6A0-4D49-B8E2-4642B388C10B}">
      <dgm:prSet/>
      <dgm:spPr/>
      <dgm:t>
        <a:bodyPr/>
        <a:lstStyle/>
        <a:p>
          <a:endParaRPr lang="ru-RU"/>
        </a:p>
      </dgm:t>
    </dgm:pt>
    <dgm:pt modelId="{A0B1950D-6248-46B7-9ACB-F4718B97289B}" type="sibTrans" cxnId="{3BF35A25-D6A0-4D49-B8E2-4642B388C10B}">
      <dgm:prSet/>
      <dgm:spPr/>
      <dgm:t>
        <a:bodyPr/>
        <a:lstStyle/>
        <a:p>
          <a:endParaRPr lang="ru-RU"/>
        </a:p>
      </dgm:t>
    </dgm:pt>
    <dgm:pt modelId="{B93BE814-0D9B-4FC0-8561-531DAA422FF3}" type="pres">
      <dgm:prSet presAssocID="{EABFF50F-B949-4C2F-92C4-D473ABEBE0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4BFAE-B5C1-49E5-939E-E8FBFD3C1109}" type="pres">
      <dgm:prSet presAssocID="{09D48C02-9C41-436F-B9DC-CBC524FFC00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35A25-D6A0-4D49-B8E2-4642B388C10B}" srcId="{EABFF50F-B949-4C2F-92C4-D473ABEBE009}" destId="{09D48C02-9C41-436F-B9DC-CBC524FFC00C}" srcOrd="0" destOrd="0" parTransId="{3EA2D42F-0727-4105-851D-46546993EE61}" sibTransId="{A0B1950D-6248-46B7-9ACB-F4718B97289B}"/>
    <dgm:cxn modelId="{E02C0DEB-EB4A-487E-A5FF-E336474F1D3F}" type="presOf" srcId="{09D48C02-9C41-436F-B9DC-CBC524FFC00C}" destId="{7134BFAE-B5C1-49E5-939E-E8FBFD3C1109}" srcOrd="0" destOrd="0" presId="urn:microsoft.com/office/officeart/2005/8/layout/process1"/>
    <dgm:cxn modelId="{60F412AE-32C5-496C-9A9E-49426D37BC7D}" type="presOf" srcId="{EABFF50F-B949-4C2F-92C4-D473ABEBE009}" destId="{B93BE814-0D9B-4FC0-8561-531DAA422FF3}" srcOrd="0" destOrd="0" presId="urn:microsoft.com/office/officeart/2005/8/layout/process1"/>
    <dgm:cxn modelId="{8A21007D-230E-438D-A4F4-3DE77684CDEF}" type="presParOf" srcId="{B93BE814-0D9B-4FC0-8561-531DAA422FF3}" destId="{7134BFAE-B5C1-49E5-939E-E8FBFD3C110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99ECAB16-8DDF-4525-B34E-1F680C175F40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DE771-2B49-4670-950E-B57DA5B49B0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smtClean="0"/>
            <a:t>Questions</a:t>
          </a:r>
          <a:r>
            <a:rPr lang="uk-UA" b="1" smtClean="0"/>
            <a:t> </a:t>
          </a:r>
          <a:endParaRPr lang="ru-RU"/>
        </a:p>
      </dgm:t>
    </dgm:pt>
    <dgm:pt modelId="{1DA8B227-1A1F-4532-940D-0965B76D64B0}" type="parTrans" cxnId="{95FCBBB1-DFCF-4944-AF7D-F5E9A55279D1}">
      <dgm:prSet/>
      <dgm:spPr/>
      <dgm:t>
        <a:bodyPr/>
        <a:lstStyle/>
        <a:p>
          <a:endParaRPr lang="ru-RU"/>
        </a:p>
      </dgm:t>
    </dgm:pt>
    <dgm:pt modelId="{B9BD155F-3200-46CB-B14F-CCDC92E6E493}" type="sibTrans" cxnId="{95FCBBB1-DFCF-4944-AF7D-F5E9A55279D1}">
      <dgm:prSet/>
      <dgm:spPr/>
      <dgm:t>
        <a:bodyPr/>
        <a:lstStyle/>
        <a:p>
          <a:endParaRPr lang="ru-RU"/>
        </a:p>
      </dgm:t>
    </dgm:pt>
    <dgm:pt modelId="{3ACCAAB9-6D2E-417A-95FC-AE48F175FF9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smtClean="0"/>
            <a:t>Comments</a:t>
          </a:r>
          <a:endParaRPr lang="ru-RU"/>
        </a:p>
      </dgm:t>
    </dgm:pt>
    <dgm:pt modelId="{D104C75A-2552-455B-B005-E14378D38BDF}" type="parTrans" cxnId="{6BEA80B1-ABF4-4BA8-8542-484A62FC8135}">
      <dgm:prSet/>
      <dgm:spPr/>
      <dgm:t>
        <a:bodyPr/>
        <a:lstStyle/>
        <a:p>
          <a:endParaRPr lang="ru-RU"/>
        </a:p>
      </dgm:t>
    </dgm:pt>
    <dgm:pt modelId="{39057C16-0CB2-4459-A2EE-2ED1D49E06B5}" type="sibTrans" cxnId="{6BEA80B1-ABF4-4BA8-8542-484A62FC8135}">
      <dgm:prSet/>
      <dgm:spPr/>
      <dgm:t>
        <a:bodyPr/>
        <a:lstStyle/>
        <a:p>
          <a:endParaRPr lang="ru-RU"/>
        </a:p>
      </dgm:t>
    </dgm:pt>
    <dgm:pt modelId="{F17463B1-0327-422A-B8B4-F5C28C518C9E}" type="pres">
      <dgm:prSet presAssocID="{99ECAB16-8DDF-4525-B34E-1F680C175F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E53D9-9B55-4EB7-9DD1-B57EBD1403FF}" type="pres">
      <dgm:prSet presAssocID="{5A0DE771-2B49-4670-950E-B57DA5B49B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BBBB6-36D0-4043-95A3-2D0DA07251D6}" type="pres">
      <dgm:prSet presAssocID="{B9BD155F-3200-46CB-B14F-CCDC92E6E493}" presName="spacer" presStyleCnt="0"/>
      <dgm:spPr/>
    </dgm:pt>
    <dgm:pt modelId="{E9A1983B-7A86-4701-A100-568755308E3D}" type="pres">
      <dgm:prSet presAssocID="{3ACCAAB9-6D2E-417A-95FC-AE48F175FF9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BF519-D9E5-4CBC-AAB3-137F76034D70}" type="presOf" srcId="{3ACCAAB9-6D2E-417A-95FC-AE48F175FF9D}" destId="{E9A1983B-7A86-4701-A100-568755308E3D}" srcOrd="0" destOrd="0" presId="urn:microsoft.com/office/officeart/2005/8/layout/vList2"/>
    <dgm:cxn modelId="{9A26F208-6625-4B01-8270-511C8B02546B}" type="presOf" srcId="{99ECAB16-8DDF-4525-B34E-1F680C175F40}" destId="{F17463B1-0327-422A-B8B4-F5C28C518C9E}" srcOrd="0" destOrd="0" presId="urn:microsoft.com/office/officeart/2005/8/layout/vList2"/>
    <dgm:cxn modelId="{95FCBBB1-DFCF-4944-AF7D-F5E9A55279D1}" srcId="{99ECAB16-8DDF-4525-B34E-1F680C175F40}" destId="{5A0DE771-2B49-4670-950E-B57DA5B49B01}" srcOrd="0" destOrd="0" parTransId="{1DA8B227-1A1F-4532-940D-0965B76D64B0}" sibTransId="{B9BD155F-3200-46CB-B14F-CCDC92E6E493}"/>
    <dgm:cxn modelId="{6BEA80B1-ABF4-4BA8-8542-484A62FC8135}" srcId="{99ECAB16-8DDF-4525-B34E-1F680C175F40}" destId="{3ACCAAB9-6D2E-417A-95FC-AE48F175FF9D}" srcOrd="1" destOrd="0" parTransId="{D104C75A-2552-455B-B005-E14378D38BDF}" sibTransId="{39057C16-0CB2-4459-A2EE-2ED1D49E06B5}"/>
    <dgm:cxn modelId="{8EB46F9D-7451-48BE-9EFB-47E13FBE48B8}" type="presOf" srcId="{5A0DE771-2B49-4670-950E-B57DA5B49B01}" destId="{8AAE53D9-9B55-4EB7-9DD1-B57EBD1403FF}" srcOrd="0" destOrd="0" presId="urn:microsoft.com/office/officeart/2005/8/layout/vList2"/>
    <dgm:cxn modelId="{B38B12EB-48AC-4DDE-8D00-F904A15371EA}" type="presParOf" srcId="{F17463B1-0327-422A-B8B4-F5C28C518C9E}" destId="{8AAE53D9-9B55-4EB7-9DD1-B57EBD1403FF}" srcOrd="0" destOrd="0" presId="urn:microsoft.com/office/officeart/2005/8/layout/vList2"/>
    <dgm:cxn modelId="{106C264E-F09A-41E1-B844-7B2EB8AFE409}" type="presParOf" srcId="{F17463B1-0327-422A-B8B4-F5C28C518C9E}" destId="{966BBBB6-36D0-4043-95A3-2D0DA07251D6}" srcOrd="1" destOrd="0" presId="urn:microsoft.com/office/officeart/2005/8/layout/vList2"/>
    <dgm:cxn modelId="{33CCE917-5A63-4735-8E09-5EC32701B501}" type="presParOf" srcId="{F17463B1-0327-422A-B8B4-F5C28C518C9E}" destId="{E9A1983B-7A86-4701-A100-568755308E3D}" srcOrd="2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40DB3E-C113-4B50-BAC3-AB57074C0A0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2230E-41E4-4FF3-8341-926285AB04A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Греція: </a:t>
          </a:r>
          <a:r>
            <a: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and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agency in higher education (ADIP)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5EB6-CCEC-47E7-AB34-6EF3811BA572}" type="parTrans" cxnId="{A410B74F-447D-4FBD-A7FA-81E179BD0103}">
      <dgm:prSet/>
      <dgm:spPr/>
      <dgm:t>
        <a:bodyPr/>
        <a:lstStyle/>
        <a:p>
          <a:endParaRPr lang="ru-RU"/>
        </a:p>
      </dgm:t>
    </dgm:pt>
    <dgm:pt modelId="{B5926D6A-5212-4C02-8D64-72469826B06D}" type="sibTrans" cxnId="{A410B74F-447D-4FBD-A7FA-81E179BD0103}">
      <dgm:prSet/>
      <dgm:spPr/>
      <dgm:t>
        <a:bodyPr/>
        <a:lstStyle/>
        <a:p>
          <a:endParaRPr lang="ru-RU"/>
        </a:p>
      </dgm:t>
    </dgm:pt>
    <dgm:pt modelId="{A6251135-ED0D-4EB8-B57A-251B193F124F}" type="pres">
      <dgm:prSet presAssocID="{1A40DB3E-C113-4B50-BAC3-AB57074C0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AA7A8-38F5-4D45-9FBD-9F3035D6B54F}" type="pres">
      <dgm:prSet presAssocID="{A022230E-41E4-4FF3-8341-926285AB04AC}" presName="linNode" presStyleCnt="0"/>
      <dgm:spPr/>
    </dgm:pt>
    <dgm:pt modelId="{7525E687-D7B6-4AD4-8BF4-3A3EEAA6D97D}" type="pres">
      <dgm:prSet presAssocID="{A022230E-41E4-4FF3-8341-926285AB04AC}" presName="parentText" presStyleLbl="node1" presStyleIdx="0" presStyleCnt="1" custScaleX="261261" custScaleY="100098" custLinFactNeighborX="22500" custLinFactNeighborY="-14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3E24D-855E-480F-80D9-985C4B6EB038}" type="presOf" srcId="{1A40DB3E-C113-4B50-BAC3-AB57074C0A0D}" destId="{A6251135-ED0D-4EB8-B57A-251B193F124F}" srcOrd="0" destOrd="0" presId="urn:microsoft.com/office/officeart/2005/8/layout/vList5"/>
    <dgm:cxn modelId="{E8ED57E0-74BD-4DB9-A62F-5834CBCA30D9}" type="presOf" srcId="{A022230E-41E4-4FF3-8341-926285AB04AC}" destId="{7525E687-D7B6-4AD4-8BF4-3A3EEAA6D97D}" srcOrd="0" destOrd="0" presId="urn:microsoft.com/office/officeart/2005/8/layout/vList5"/>
    <dgm:cxn modelId="{A410B74F-447D-4FBD-A7FA-81E179BD0103}" srcId="{1A40DB3E-C113-4B50-BAC3-AB57074C0A0D}" destId="{A022230E-41E4-4FF3-8341-926285AB04AC}" srcOrd="0" destOrd="0" parTransId="{B8955EB6-CCEC-47E7-AB34-6EF3811BA572}" sibTransId="{B5926D6A-5212-4C02-8D64-72469826B06D}"/>
    <dgm:cxn modelId="{69D86679-F49D-4DDF-AFDF-7A401D745320}" type="presParOf" srcId="{A6251135-ED0D-4EB8-B57A-251B193F124F}" destId="{B7FAA7A8-38F5-4D45-9FBD-9F3035D6B54F}" srcOrd="0" destOrd="0" presId="urn:microsoft.com/office/officeart/2005/8/layout/vList5"/>
    <dgm:cxn modelId="{5D5A63D9-042C-4B5E-BA77-C2C34F5B88A5}" type="presParOf" srcId="{B7FAA7A8-38F5-4D45-9FBD-9F3035D6B54F}" destId="{7525E687-D7B6-4AD4-8BF4-3A3EEAA6D9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3B94D5-90D2-4122-9BA2-FFFE670C76F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1BC80-09AD-4602-B6EA-7FE90E5A48C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Іспанія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Agency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Quality Assessment and Accreditation </a:t>
          </a:r>
          <a:endParaRPr lang="uk-UA" sz="14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GB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(ANECA)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6BF77-0103-49E2-BA26-3888F250A1B2}" type="parTrans" cxnId="{C207C154-B941-447D-A32F-34B72F06F561}">
      <dgm:prSet/>
      <dgm:spPr/>
      <dgm:t>
        <a:bodyPr/>
        <a:lstStyle/>
        <a:p>
          <a:endParaRPr lang="ru-RU"/>
        </a:p>
      </dgm:t>
    </dgm:pt>
    <dgm:pt modelId="{0310AB88-3EB9-441B-9FAD-EF49A26379AA}" type="sibTrans" cxnId="{C207C154-B941-447D-A32F-34B72F06F561}">
      <dgm:prSet/>
      <dgm:spPr/>
      <dgm:t>
        <a:bodyPr/>
        <a:lstStyle/>
        <a:p>
          <a:endParaRPr lang="ru-RU"/>
        </a:p>
      </dgm:t>
    </dgm:pt>
    <dgm:pt modelId="{63B12835-264C-4E2E-9F75-0A962DA934BC}" type="pres">
      <dgm:prSet presAssocID="{433B94D5-90D2-4122-9BA2-FFFE670C7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41725-3811-4EA3-90F8-4264A90B3470}" type="pres">
      <dgm:prSet presAssocID="{3611BC80-09AD-4602-B6EA-7FE90E5A48C7}" presName="parentText" presStyleLbl="node1" presStyleIdx="0" presStyleCnt="1" custScaleX="117226" custScaleY="445362" custLinFactNeighborX="-4342" custLinFactNeighborY="31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7C154-B941-447D-A32F-34B72F06F561}" srcId="{433B94D5-90D2-4122-9BA2-FFFE670C76F3}" destId="{3611BC80-09AD-4602-B6EA-7FE90E5A48C7}" srcOrd="0" destOrd="0" parTransId="{6266BF77-0103-49E2-BA26-3888F250A1B2}" sibTransId="{0310AB88-3EB9-441B-9FAD-EF49A26379AA}"/>
    <dgm:cxn modelId="{AA3F422B-4C09-4345-9663-6D8BFC0BBD9F}" type="presOf" srcId="{3611BC80-09AD-4602-B6EA-7FE90E5A48C7}" destId="{04741725-3811-4EA3-90F8-4264A90B3470}" srcOrd="0" destOrd="0" presId="urn:microsoft.com/office/officeart/2005/8/layout/vList2"/>
    <dgm:cxn modelId="{FBD5AEF2-E5BB-4704-B87D-EDA74E55BC7A}" type="presOf" srcId="{433B94D5-90D2-4122-9BA2-FFFE670C76F3}" destId="{63B12835-264C-4E2E-9F75-0A962DA934BC}" srcOrd="0" destOrd="0" presId="urn:microsoft.com/office/officeart/2005/8/layout/vList2"/>
    <dgm:cxn modelId="{E3619CC8-3055-4E73-A10A-A385AC8C783F}" type="presParOf" srcId="{63B12835-264C-4E2E-9F75-0A962DA934BC}" destId="{04741725-3811-4EA3-90F8-4264A90B3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1E27C9-F53F-4F8D-B9B4-7CAE9C600844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0364F-B397-43D8-8320-2B8385BFD47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Методологічна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CEBB4-50C0-4E53-B400-20ADB284EE5A}" type="parTrans" cxnId="{681BC58A-2E56-4CA2-8CAB-9E8E096A3119}">
      <dgm:prSet/>
      <dgm:spPr/>
      <dgm:t>
        <a:bodyPr/>
        <a:lstStyle/>
        <a:p>
          <a:endParaRPr lang="ru-RU"/>
        </a:p>
      </dgm:t>
    </dgm:pt>
    <dgm:pt modelId="{D7A7C026-C2A5-49CA-9E11-9A0EE4EEB604}" type="sibTrans" cxnId="{681BC58A-2E56-4CA2-8CAB-9E8E096A3119}">
      <dgm:prSet/>
      <dgm:spPr/>
      <dgm:t>
        <a:bodyPr/>
        <a:lstStyle/>
        <a:p>
          <a:endParaRPr lang="ru-RU"/>
        </a:p>
      </dgm:t>
    </dgm:pt>
    <dgm:pt modelId="{3C6D8ED3-4D8F-435E-B404-0824F9669CE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синергетичний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процесуально-діяльнісний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6039D-E578-4206-B735-5C6458A95581}" type="parTrans" cxnId="{E6B9F744-E0A1-4BB1-B12D-B9772B3AB1CA}">
      <dgm:prSet/>
      <dgm:spPr/>
      <dgm:t>
        <a:bodyPr/>
        <a:lstStyle/>
        <a:p>
          <a:endParaRPr lang="ru-RU"/>
        </a:p>
      </dgm:t>
    </dgm:pt>
    <dgm:pt modelId="{FC937C16-75A9-46AD-ACC7-97BBA8428031}" type="sibTrans" cxnId="{E6B9F744-E0A1-4BB1-B12D-B9772B3AB1CA}">
      <dgm:prSet/>
      <dgm:spPr/>
      <dgm:t>
        <a:bodyPr/>
        <a:lstStyle/>
        <a:p>
          <a:endParaRPr lang="ru-RU"/>
        </a:p>
      </dgm:t>
    </dgm:pt>
    <dgm:pt modelId="{13DCD13D-6C1E-4F2F-85F5-EBC8FE35DDC2}" type="pres">
      <dgm:prSet presAssocID="{E11E27C9-F53F-4F8D-B9B4-7CAE9C6008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554ED-3FDB-462C-92B2-7D387E680893}" type="pres">
      <dgm:prSet presAssocID="{B510364F-B397-43D8-8320-2B8385BFD479}" presName="circle1" presStyleLbl="node1" presStyleIdx="0" presStyleCnt="2"/>
      <dgm:spPr>
        <a:solidFill>
          <a:schemeClr val="accent2">
            <a:lumMod val="50000"/>
          </a:schemeClr>
        </a:solidFill>
      </dgm:spPr>
    </dgm:pt>
    <dgm:pt modelId="{8F7832C1-EFD6-4201-93D5-E6691F0C6CFC}" type="pres">
      <dgm:prSet presAssocID="{B510364F-B397-43D8-8320-2B8385BFD479}" presName="space" presStyleCnt="0"/>
      <dgm:spPr/>
    </dgm:pt>
    <dgm:pt modelId="{842B63B0-17F7-40C4-9C40-72A649CAD65D}" type="pres">
      <dgm:prSet presAssocID="{B510364F-B397-43D8-8320-2B8385BFD479}" presName="rect1" presStyleLbl="alignAcc1" presStyleIdx="0" presStyleCnt="2" custLinFactNeighborX="-822"/>
      <dgm:spPr/>
      <dgm:t>
        <a:bodyPr/>
        <a:lstStyle/>
        <a:p>
          <a:endParaRPr lang="ru-RU"/>
        </a:p>
      </dgm:t>
    </dgm:pt>
    <dgm:pt modelId="{DC4554F5-6690-4350-BA28-C2FC301E8FEB}" type="pres">
      <dgm:prSet presAssocID="{3C6D8ED3-4D8F-435E-B404-0824F9669CE6}" presName="vertSpace2" presStyleLbl="node1" presStyleIdx="0" presStyleCnt="2"/>
      <dgm:spPr/>
    </dgm:pt>
    <dgm:pt modelId="{E3201419-D42A-4DAE-AC56-BFAD2C4CDA33}" type="pres">
      <dgm:prSet presAssocID="{3C6D8ED3-4D8F-435E-B404-0824F9669CE6}" presName="circle2" presStyleLbl="node1" presStyleIdx="1" presStyleCnt="2"/>
      <dgm:spPr>
        <a:solidFill>
          <a:schemeClr val="accent2">
            <a:lumMod val="75000"/>
          </a:schemeClr>
        </a:solidFill>
      </dgm:spPr>
    </dgm:pt>
    <dgm:pt modelId="{5ABB4593-0CA0-467F-A70C-D1B03E9CF2F6}" type="pres">
      <dgm:prSet presAssocID="{3C6D8ED3-4D8F-435E-B404-0824F9669CE6}" presName="rect2" presStyleLbl="alignAcc1" presStyleIdx="1" presStyleCnt="2" custLinFactNeighborX="337" custLinFactNeighborY="4059"/>
      <dgm:spPr/>
      <dgm:t>
        <a:bodyPr/>
        <a:lstStyle/>
        <a:p>
          <a:endParaRPr lang="ru-RU"/>
        </a:p>
      </dgm:t>
    </dgm:pt>
    <dgm:pt modelId="{1F32464D-3E17-4F67-8565-9F19D280C245}" type="pres">
      <dgm:prSet presAssocID="{B510364F-B397-43D8-8320-2B8385BFD47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A182-C128-48A8-A4F0-CF34736B1C8C}" type="pres">
      <dgm:prSet presAssocID="{3C6D8ED3-4D8F-435E-B404-0824F9669CE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F239D-53CD-42F2-A5CA-FD358D1EDFAA}" type="presOf" srcId="{B510364F-B397-43D8-8320-2B8385BFD479}" destId="{1F32464D-3E17-4F67-8565-9F19D280C245}" srcOrd="1" destOrd="0" presId="urn:microsoft.com/office/officeart/2005/8/layout/target3"/>
    <dgm:cxn modelId="{F636499E-7F82-4845-B2C2-85D0EA277CD3}" type="presOf" srcId="{B510364F-B397-43D8-8320-2B8385BFD479}" destId="{842B63B0-17F7-40C4-9C40-72A649CAD65D}" srcOrd="0" destOrd="0" presId="urn:microsoft.com/office/officeart/2005/8/layout/target3"/>
    <dgm:cxn modelId="{681BC58A-2E56-4CA2-8CAB-9E8E096A3119}" srcId="{E11E27C9-F53F-4F8D-B9B4-7CAE9C600844}" destId="{B510364F-B397-43D8-8320-2B8385BFD479}" srcOrd="0" destOrd="0" parTransId="{2E2CEBB4-50C0-4E53-B400-20ADB284EE5A}" sibTransId="{D7A7C026-C2A5-49CA-9E11-9A0EE4EEB604}"/>
    <dgm:cxn modelId="{1DB99A44-55D5-4E58-BCC8-40AD081A7AE8}" type="presOf" srcId="{E11E27C9-F53F-4F8D-B9B4-7CAE9C600844}" destId="{13DCD13D-6C1E-4F2F-85F5-EBC8FE35DDC2}" srcOrd="0" destOrd="0" presId="urn:microsoft.com/office/officeart/2005/8/layout/target3"/>
    <dgm:cxn modelId="{E6B9F744-E0A1-4BB1-B12D-B9772B3AB1CA}" srcId="{E11E27C9-F53F-4F8D-B9B4-7CAE9C600844}" destId="{3C6D8ED3-4D8F-435E-B404-0824F9669CE6}" srcOrd="1" destOrd="0" parTransId="{4846039D-E578-4206-B735-5C6458A95581}" sibTransId="{FC937C16-75A9-46AD-ACC7-97BBA8428031}"/>
    <dgm:cxn modelId="{BFD5B5AB-1B30-4D1A-8C78-41BCC9442DAC}" type="presOf" srcId="{3C6D8ED3-4D8F-435E-B404-0824F9669CE6}" destId="{08F1A182-C128-48A8-A4F0-CF34736B1C8C}" srcOrd="1" destOrd="0" presId="urn:microsoft.com/office/officeart/2005/8/layout/target3"/>
    <dgm:cxn modelId="{A8F72A4C-DC62-45D9-B716-C4060C85378B}" type="presOf" srcId="{3C6D8ED3-4D8F-435E-B404-0824F9669CE6}" destId="{5ABB4593-0CA0-467F-A70C-D1B03E9CF2F6}" srcOrd="0" destOrd="0" presId="urn:microsoft.com/office/officeart/2005/8/layout/target3"/>
    <dgm:cxn modelId="{749D7A16-CFBB-4F15-A2BE-46A2120B3D65}" type="presParOf" srcId="{13DCD13D-6C1E-4F2F-85F5-EBC8FE35DDC2}" destId="{02E554ED-3FDB-462C-92B2-7D387E680893}" srcOrd="0" destOrd="0" presId="urn:microsoft.com/office/officeart/2005/8/layout/target3"/>
    <dgm:cxn modelId="{35876E71-F1BF-4E47-9E74-480EB6BAA9F7}" type="presParOf" srcId="{13DCD13D-6C1E-4F2F-85F5-EBC8FE35DDC2}" destId="{8F7832C1-EFD6-4201-93D5-E6691F0C6CFC}" srcOrd="1" destOrd="0" presId="urn:microsoft.com/office/officeart/2005/8/layout/target3"/>
    <dgm:cxn modelId="{1E92817F-9F27-447F-9F6C-BDB657F28705}" type="presParOf" srcId="{13DCD13D-6C1E-4F2F-85F5-EBC8FE35DDC2}" destId="{842B63B0-17F7-40C4-9C40-72A649CAD65D}" srcOrd="2" destOrd="0" presId="urn:microsoft.com/office/officeart/2005/8/layout/target3"/>
    <dgm:cxn modelId="{A87C697B-29AC-4F82-A8D1-1D6923AC57B9}" type="presParOf" srcId="{13DCD13D-6C1E-4F2F-85F5-EBC8FE35DDC2}" destId="{DC4554F5-6690-4350-BA28-C2FC301E8FEB}" srcOrd="3" destOrd="0" presId="urn:microsoft.com/office/officeart/2005/8/layout/target3"/>
    <dgm:cxn modelId="{AE5ED74A-9CAD-49CE-BB19-C6739179B01C}" type="presParOf" srcId="{13DCD13D-6C1E-4F2F-85F5-EBC8FE35DDC2}" destId="{E3201419-D42A-4DAE-AC56-BFAD2C4CDA33}" srcOrd="4" destOrd="0" presId="urn:microsoft.com/office/officeart/2005/8/layout/target3"/>
    <dgm:cxn modelId="{3D4ACE54-EAC4-4D54-84CF-9EE0C28163B3}" type="presParOf" srcId="{13DCD13D-6C1E-4F2F-85F5-EBC8FE35DDC2}" destId="{5ABB4593-0CA0-467F-A70C-D1B03E9CF2F6}" srcOrd="5" destOrd="0" presId="urn:microsoft.com/office/officeart/2005/8/layout/target3"/>
    <dgm:cxn modelId="{70931284-21F3-4C5C-84DF-490983B89B6D}" type="presParOf" srcId="{13DCD13D-6C1E-4F2F-85F5-EBC8FE35DDC2}" destId="{1F32464D-3E17-4F67-8565-9F19D280C245}" srcOrd="6" destOrd="0" presId="urn:microsoft.com/office/officeart/2005/8/layout/target3"/>
    <dgm:cxn modelId="{D7837FCB-0B01-4BEB-8BC5-4F4ED846D298}" type="presParOf" srcId="{13DCD13D-6C1E-4F2F-85F5-EBC8FE35DDC2}" destId="{08F1A182-C128-48A8-A4F0-CF34736B1C8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0D2828-59EB-4037-B446-429E6533EF0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76CEDE-3B12-45D8-B373-A2FFF20E21C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800" b="1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</a:t>
          </a:r>
          <a:r>
            <a:rPr lang="uk-UA" sz="28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синергетичний підхід ?        </a:t>
          </a:r>
          <a:r>
            <a:rPr lang="uk-UA" sz="2800" b="1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Синергізм </a:t>
          </a:r>
          <a:r>
            <a:rPr lang="uk-UA" sz="28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ефект взаємодії.  </a:t>
          </a:r>
          <a:endParaRPr lang="ru-RU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805AC-338F-480B-9E52-8E9044E98875}" type="parTrans" cxnId="{F58218D4-BC4A-432C-AEE3-B6DE1916F5DC}">
      <dgm:prSet/>
      <dgm:spPr/>
      <dgm:t>
        <a:bodyPr/>
        <a:lstStyle/>
        <a:p>
          <a:endParaRPr lang="ru-RU"/>
        </a:p>
      </dgm:t>
    </dgm:pt>
    <dgm:pt modelId="{DFE53F82-15BA-4909-B5CB-B58D1B385FC5}" type="sibTrans" cxnId="{F58218D4-BC4A-432C-AEE3-B6DE1916F5DC}">
      <dgm:prSet/>
      <dgm:spPr/>
      <dgm:t>
        <a:bodyPr/>
        <a:lstStyle/>
        <a:p>
          <a:endParaRPr lang="ru-RU"/>
        </a:p>
      </dgm:t>
    </dgm:pt>
    <dgm:pt modelId="{CBD8A62C-C59E-4677-9404-DE335E94D332}" type="pres">
      <dgm:prSet presAssocID="{820D2828-59EB-4037-B446-429E6533EF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B095D-CE47-4E65-B1E8-74E22575DF2A}" type="pres">
      <dgm:prSet presAssocID="{5076CEDE-3B12-45D8-B373-A2FFF20E2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19906-B4EE-422D-B90C-B6055A8E30B0}" type="presOf" srcId="{5076CEDE-3B12-45D8-B373-A2FFF20E21C6}" destId="{E8BB095D-CE47-4E65-B1E8-74E22575DF2A}" srcOrd="0" destOrd="0" presId="urn:microsoft.com/office/officeart/2005/8/layout/vList2"/>
    <dgm:cxn modelId="{F58218D4-BC4A-432C-AEE3-B6DE1916F5DC}" srcId="{820D2828-59EB-4037-B446-429E6533EF0E}" destId="{5076CEDE-3B12-45D8-B373-A2FFF20E21C6}" srcOrd="0" destOrd="0" parTransId="{076805AC-338F-480B-9E52-8E9044E98875}" sibTransId="{DFE53F82-15BA-4909-B5CB-B58D1B385FC5}"/>
    <dgm:cxn modelId="{235F4A8D-C633-4AAB-B02E-36A3AECB5D7C}" type="presOf" srcId="{820D2828-59EB-4037-B446-429E6533EF0E}" destId="{CBD8A62C-C59E-4677-9404-DE335E94D332}" srcOrd="0" destOrd="0" presId="urn:microsoft.com/office/officeart/2005/8/layout/vList2"/>
    <dgm:cxn modelId="{80CEC6BB-0ACE-44DD-8851-00A210FF4F74}" type="presParOf" srcId="{CBD8A62C-C59E-4677-9404-DE335E94D332}" destId="{E8BB095D-CE47-4E65-B1E8-74E22575DF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06A75D-8BEA-4405-A86D-45BFA5EA4B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68E02-7694-4C56-B677-5BCD4AA1CF0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uk-UA" sz="1500" dirty="0" smtClean="0"/>
            <a:t>«</a:t>
          </a:r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Патерни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нового мислення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В.Кремень</a:t>
          </a:r>
          <a:r>
            <a:rPr lang="uk-UA" sz="1500" dirty="0" smtClean="0"/>
            <a:t>)</a:t>
          </a:r>
          <a:endParaRPr lang="ru-RU" sz="1500" dirty="0"/>
        </a:p>
      </dgm:t>
    </dgm:pt>
    <dgm:pt modelId="{286FF909-8192-4EC7-BC8F-6A10934FFC8A}" type="parTrans" cxnId="{6584DC1A-CA4C-4E7F-A705-707E38F27B90}">
      <dgm:prSet/>
      <dgm:spPr/>
      <dgm:t>
        <a:bodyPr/>
        <a:lstStyle/>
        <a:p>
          <a:endParaRPr lang="ru-RU"/>
        </a:p>
      </dgm:t>
    </dgm:pt>
    <dgm:pt modelId="{1B055A72-6F22-4221-B94A-2DE0A2AE6DEC}" type="sibTrans" cxnId="{6584DC1A-CA4C-4E7F-A705-707E38F27B90}">
      <dgm:prSet/>
      <dgm:spPr/>
      <dgm:t>
        <a:bodyPr/>
        <a:lstStyle/>
        <a:p>
          <a:endParaRPr lang="ru-RU"/>
        </a:p>
      </dgm:t>
    </dgm:pt>
    <dgm:pt modelId="{440E00FE-E6EA-4E1A-8B6D-6DBC7BC153CD}" type="pres">
      <dgm:prSet presAssocID="{2506A75D-8BEA-4405-A86D-45BFA5EA4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09688-A380-45A8-9B8D-8CD6334DF7E5}" type="pres">
      <dgm:prSet presAssocID="{38C68E02-7694-4C56-B677-5BCD4AA1CF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9322AC-9B75-4A83-B833-CA0FDD5167A2}" type="presOf" srcId="{2506A75D-8BEA-4405-A86D-45BFA5EA4BF1}" destId="{440E00FE-E6EA-4E1A-8B6D-6DBC7BC153CD}" srcOrd="0" destOrd="0" presId="urn:microsoft.com/office/officeart/2005/8/layout/vList2"/>
    <dgm:cxn modelId="{6584DC1A-CA4C-4E7F-A705-707E38F27B90}" srcId="{2506A75D-8BEA-4405-A86D-45BFA5EA4BF1}" destId="{38C68E02-7694-4C56-B677-5BCD4AA1CF08}" srcOrd="0" destOrd="0" parTransId="{286FF909-8192-4EC7-BC8F-6A10934FFC8A}" sibTransId="{1B055A72-6F22-4221-B94A-2DE0A2AE6DEC}"/>
    <dgm:cxn modelId="{1BD3C9F3-548A-43F1-9F16-A55840914C57}" type="presOf" srcId="{38C68E02-7694-4C56-B677-5BCD4AA1CF08}" destId="{CA409688-A380-45A8-9B8D-8CD6334DF7E5}" srcOrd="0" destOrd="0" presId="urn:microsoft.com/office/officeart/2005/8/layout/vList2"/>
    <dgm:cxn modelId="{C754665D-5763-4BEA-85B3-62971FC5C084}" type="presParOf" srcId="{440E00FE-E6EA-4E1A-8B6D-6DBC7BC153CD}" destId="{CA409688-A380-45A8-9B8D-8CD6334DF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AB9421-8F23-4BA0-8320-2A05028EB4EE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EB51E-A16C-4E50-A5BD-4F3910746D59}">
      <dgm:prSet custT="1"/>
      <dgm:spPr>
        <a:solidFill>
          <a:schemeClr val="accent2">
            <a:lumMod val="40000"/>
            <a:lumOff val="60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Логічні висновки за результатами дій, наслідками подій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91DF0-EE33-4036-924E-97D2C91FB691}" type="parTrans" cxnId="{0FD44C05-0C5D-4147-BB6E-31AC2EEAA1FF}">
      <dgm:prSet/>
      <dgm:spPr/>
      <dgm:t>
        <a:bodyPr/>
        <a:lstStyle/>
        <a:p>
          <a:endParaRPr lang="ru-RU"/>
        </a:p>
      </dgm:t>
    </dgm:pt>
    <dgm:pt modelId="{F262F43B-D6E6-429B-8594-6954587F6EF7}" type="sibTrans" cxnId="{0FD44C05-0C5D-4147-BB6E-31AC2EEAA1FF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40366-DAAC-4259-BC3A-37F787C7330F}">
      <dgm:prSet custT="1"/>
      <dgm:spPr>
        <a:solidFill>
          <a:schemeClr val="accent2">
            <a:lumMod val="20000"/>
            <a:lumOff val="80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 rtl="0"/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Узагальнення, абстрагування, перенесення у нову (іншу) площину \простір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2CD8-C947-4F85-A010-3347CEA58F85}" type="parTrans" cxnId="{3C789FB5-EEB0-4334-94EA-487B40CB2907}">
      <dgm:prSet/>
      <dgm:spPr/>
      <dgm:t>
        <a:bodyPr/>
        <a:lstStyle/>
        <a:p>
          <a:endParaRPr lang="ru-RU"/>
        </a:p>
      </dgm:t>
    </dgm:pt>
    <dgm:pt modelId="{4903506F-5A0B-47BC-A918-E4B6FABCCBBD}" type="sibTrans" cxnId="{3C789FB5-EEB0-4334-94EA-487B40CB290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B06267-4E9A-42FE-8018-0B4E9E8BC197}" type="pres">
      <dgm:prSet presAssocID="{2DAB9421-8F23-4BA0-8320-2A05028EB4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F23E61B-C6B7-4BB7-B934-B992DD884E90}" type="pres">
      <dgm:prSet presAssocID="{2DAB9421-8F23-4BA0-8320-2A05028EB4EE}" presName="dot1" presStyleLbl="alignNode1" presStyleIdx="0" presStyleCnt="10"/>
      <dgm:spPr/>
    </dgm:pt>
    <dgm:pt modelId="{693AC8E1-E62B-49BF-9C5E-4AEB14DCBF75}" type="pres">
      <dgm:prSet presAssocID="{2DAB9421-8F23-4BA0-8320-2A05028EB4EE}" presName="dot2" presStyleLbl="alignNode1" presStyleIdx="1" presStyleCnt="10"/>
      <dgm:spPr/>
      <dgm:t>
        <a:bodyPr/>
        <a:lstStyle/>
        <a:p>
          <a:endParaRPr lang="ru-RU"/>
        </a:p>
      </dgm:t>
    </dgm:pt>
    <dgm:pt modelId="{BB725E8C-784F-4FC3-88E2-387B1D466720}" type="pres">
      <dgm:prSet presAssocID="{2DAB9421-8F23-4BA0-8320-2A05028EB4EE}" presName="dot3" presStyleLbl="alignNode1" presStyleIdx="2" presStyleCnt="10"/>
      <dgm:spPr/>
    </dgm:pt>
    <dgm:pt modelId="{ADDC768E-6A13-437A-8F9C-57C9E91699C8}" type="pres">
      <dgm:prSet presAssocID="{2DAB9421-8F23-4BA0-8320-2A05028EB4EE}" presName="dotArrow1" presStyleLbl="alignNode1" presStyleIdx="3" presStyleCnt="10"/>
      <dgm:spPr/>
    </dgm:pt>
    <dgm:pt modelId="{981DEFE7-4E08-4D6F-8E73-24184D5A112B}" type="pres">
      <dgm:prSet presAssocID="{2DAB9421-8F23-4BA0-8320-2A05028EB4EE}" presName="dotArrow2" presStyleLbl="alignNode1" presStyleIdx="4" presStyleCnt="10"/>
      <dgm:spPr/>
    </dgm:pt>
    <dgm:pt modelId="{25DDAAA2-C025-4F9F-BD32-A901E4D39986}" type="pres">
      <dgm:prSet presAssocID="{2DAB9421-8F23-4BA0-8320-2A05028EB4EE}" presName="dotArrow3" presStyleLbl="alignNode1" presStyleIdx="5" presStyleCnt="10" custScaleX="92741" custScaleY="375807" custLinFactY="-100000" custLinFactNeighborX="48241" custLinFactNeighborY="-110887"/>
      <dgm:spPr/>
    </dgm:pt>
    <dgm:pt modelId="{38537B29-9899-4843-90B6-15560700CE65}" type="pres">
      <dgm:prSet presAssocID="{2DAB9421-8F23-4BA0-8320-2A05028EB4EE}" presName="dotArrow4" presStyleLbl="alignNode1" presStyleIdx="6" presStyleCnt="10"/>
      <dgm:spPr/>
    </dgm:pt>
    <dgm:pt modelId="{E1139382-6378-4402-B640-7DC52784327F}" type="pres">
      <dgm:prSet presAssocID="{2DAB9421-8F23-4BA0-8320-2A05028EB4EE}" presName="dotArrow5" presStyleLbl="alignNode1" presStyleIdx="7" presStyleCnt="10"/>
      <dgm:spPr/>
    </dgm:pt>
    <dgm:pt modelId="{112C5AA9-2453-4ACC-8D9C-C45AB4211842}" type="pres">
      <dgm:prSet presAssocID="{2DAB9421-8F23-4BA0-8320-2A05028EB4EE}" presName="dotArrow6" presStyleLbl="alignNode1" presStyleIdx="8" presStyleCnt="10" custLinFactY="-300000" custLinFactNeighborX="51870" custLinFactNeighborY="-392495"/>
      <dgm:spPr/>
    </dgm:pt>
    <dgm:pt modelId="{A9973C79-76A1-4F4D-BEEA-30A41AB7A911}" type="pres">
      <dgm:prSet presAssocID="{2DAB9421-8F23-4BA0-8320-2A05028EB4EE}" presName="dotArrow7" presStyleLbl="alignNode1" presStyleIdx="9" presStyleCnt="10" custScaleX="92741" custScaleY="369628"/>
      <dgm:spPr/>
    </dgm:pt>
    <dgm:pt modelId="{60F077D9-5481-4C50-9E9D-866463A7D71A}" type="pres">
      <dgm:prSet presAssocID="{B57EB51E-A16C-4E50-A5BD-4F3910746D59}" presName="parTx1" presStyleLbl="node1" presStyleIdx="0" presStyleCnt="2" custScaleX="298882" custScaleY="228209" custLinFactY="1770" custLinFactNeighborX="66307" custLinFactNeighborY="100000"/>
      <dgm:spPr/>
      <dgm:t>
        <a:bodyPr/>
        <a:lstStyle/>
        <a:p>
          <a:endParaRPr lang="ru-RU"/>
        </a:p>
      </dgm:t>
    </dgm:pt>
    <dgm:pt modelId="{7F7987E4-4D82-4081-A7DF-C95A842CA2FF}" type="pres">
      <dgm:prSet presAssocID="{F262F43B-D6E6-429B-8594-6954587F6EF7}" presName="picture1" presStyleCnt="0"/>
      <dgm:spPr/>
    </dgm:pt>
    <dgm:pt modelId="{BCB9DF04-66BD-4BA2-B53B-FC1D49C1D3FA}" type="pres">
      <dgm:prSet presAssocID="{F262F43B-D6E6-429B-8594-6954587F6EF7}" presName="imageRepeatNode" presStyleLbl="fgImgPlace1" presStyleIdx="0" presStyleCnt="2" custScaleX="315240" custScaleY="303224" custLinFactX="-53108" custLinFactNeighborX="-100000" custLinFactNeighborY="-44382"/>
      <dgm:spPr/>
      <dgm:t>
        <a:bodyPr/>
        <a:lstStyle/>
        <a:p>
          <a:endParaRPr lang="ru-RU"/>
        </a:p>
      </dgm:t>
    </dgm:pt>
    <dgm:pt modelId="{F954CA63-408D-45B7-9FA8-EBDB6E103F84}" type="pres">
      <dgm:prSet presAssocID="{7F940366-DAAC-4259-BC3A-37F787C7330F}" presName="parTx2" presStyleLbl="node1" presStyleIdx="1" presStyleCnt="2" custScaleX="271061" custScaleY="364084" custLinFactNeighborX="84086" custLinFactNeighborY="-57604"/>
      <dgm:spPr/>
      <dgm:t>
        <a:bodyPr/>
        <a:lstStyle/>
        <a:p>
          <a:endParaRPr lang="ru-RU"/>
        </a:p>
      </dgm:t>
    </dgm:pt>
    <dgm:pt modelId="{A54425B9-E905-48FC-B698-B9835A7DEA83}" type="pres">
      <dgm:prSet presAssocID="{4903506F-5A0B-47BC-A918-E4B6FABCCBBD}" presName="picture2" presStyleCnt="0"/>
      <dgm:spPr/>
    </dgm:pt>
    <dgm:pt modelId="{9FF795B0-A61C-4061-ADE7-0269C083A807}" type="pres">
      <dgm:prSet presAssocID="{4903506F-5A0B-47BC-A918-E4B6FABCCBBD}" presName="imageRepeatNode" presStyleLbl="fgImgPlace1" presStyleIdx="1" presStyleCnt="2" custScaleX="69227" custScaleY="52985"/>
      <dgm:spPr/>
      <dgm:t>
        <a:bodyPr/>
        <a:lstStyle/>
        <a:p>
          <a:endParaRPr lang="ru-RU"/>
        </a:p>
      </dgm:t>
    </dgm:pt>
  </dgm:ptLst>
  <dgm:cxnLst>
    <dgm:cxn modelId="{5261D614-C191-42C3-AE8E-92B2674616AE}" type="presOf" srcId="{4903506F-5A0B-47BC-A918-E4B6FABCCBBD}" destId="{9FF795B0-A61C-4061-ADE7-0269C083A807}" srcOrd="0" destOrd="0" presId="urn:microsoft.com/office/officeart/2008/layout/AscendingPictureAccentProcess"/>
    <dgm:cxn modelId="{3C789FB5-EEB0-4334-94EA-487B40CB2907}" srcId="{2DAB9421-8F23-4BA0-8320-2A05028EB4EE}" destId="{7F940366-DAAC-4259-BC3A-37F787C7330F}" srcOrd="1" destOrd="0" parTransId="{528F2CD8-C947-4F85-A010-3347CEA58F85}" sibTransId="{4903506F-5A0B-47BC-A918-E4B6FABCCBBD}"/>
    <dgm:cxn modelId="{95E75CB6-D2BD-4116-A9CE-3ED5ACEE850F}" type="presOf" srcId="{F262F43B-D6E6-429B-8594-6954587F6EF7}" destId="{BCB9DF04-66BD-4BA2-B53B-FC1D49C1D3FA}" srcOrd="0" destOrd="0" presId="urn:microsoft.com/office/officeart/2008/layout/AscendingPictureAccentProcess"/>
    <dgm:cxn modelId="{AE465C9F-3A7E-48EF-B408-D3FC39053B7F}" type="presOf" srcId="{2DAB9421-8F23-4BA0-8320-2A05028EB4EE}" destId="{93B06267-4E9A-42FE-8018-0B4E9E8BC197}" srcOrd="0" destOrd="0" presId="urn:microsoft.com/office/officeart/2008/layout/AscendingPictureAccentProcess"/>
    <dgm:cxn modelId="{A9E14E2E-D4B7-4DFA-AA0A-0A5BC5347007}" type="presOf" srcId="{B57EB51E-A16C-4E50-A5BD-4F3910746D59}" destId="{60F077D9-5481-4C50-9E9D-866463A7D71A}" srcOrd="0" destOrd="0" presId="urn:microsoft.com/office/officeart/2008/layout/AscendingPictureAccentProcess"/>
    <dgm:cxn modelId="{D1AEC4C7-0773-4373-A34C-27BD6DAF2B70}" type="presOf" srcId="{7F940366-DAAC-4259-BC3A-37F787C7330F}" destId="{F954CA63-408D-45B7-9FA8-EBDB6E103F84}" srcOrd="0" destOrd="0" presId="urn:microsoft.com/office/officeart/2008/layout/AscendingPictureAccentProcess"/>
    <dgm:cxn modelId="{0FD44C05-0C5D-4147-BB6E-31AC2EEAA1FF}" srcId="{2DAB9421-8F23-4BA0-8320-2A05028EB4EE}" destId="{B57EB51E-A16C-4E50-A5BD-4F3910746D59}" srcOrd="0" destOrd="0" parTransId="{04191DF0-EE33-4036-924E-97D2C91FB691}" sibTransId="{F262F43B-D6E6-429B-8594-6954587F6EF7}"/>
    <dgm:cxn modelId="{A77F334A-F772-48F0-BCCE-162C1803C405}" type="presParOf" srcId="{93B06267-4E9A-42FE-8018-0B4E9E8BC197}" destId="{EF23E61B-C6B7-4BB7-B934-B992DD884E90}" srcOrd="0" destOrd="0" presId="urn:microsoft.com/office/officeart/2008/layout/AscendingPictureAccentProcess"/>
    <dgm:cxn modelId="{E3F1C3E7-AC23-4B52-BC8E-88112C11F84C}" type="presParOf" srcId="{93B06267-4E9A-42FE-8018-0B4E9E8BC197}" destId="{693AC8E1-E62B-49BF-9C5E-4AEB14DCBF75}" srcOrd="1" destOrd="0" presId="urn:microsoft.com/office/officeart/2008/layout/AscendingPictureAccentProcess"/>
    <dgm:cxn modelId="{2E800D71-DD8F-4552-9353-56C634F4DEDD}" type="presParOf" srcId="{93B06267-4E9A-42FE-8018-0B4E9E8BC197}" destId="{BB725E8C-784F-4FC3-88E2-387B1D466720}" srcOrd="2" destOrd="0" presId="urn:microsoft.com/office/officeart/2008/layout/AscendingPictureAccentProcess"/>
    <dgm:cxn modelId="{1997618B-A5C0-45D6-8356-4A26DA45FE3F}" type="presParOf" srcId="{93B06267-4E9A-42FE-8018-0B4E9E8BC197}" destId="{ADDC768E-6A13-437A-8F9C-57C9E91699C8}" srcOrd="3" destOrd="0" presId="urn:microsoft.com/office/officeart/2008/layout/AscendingPictureAccentProcess"/>
    <dgm:cxn modelId="{7A25AA57-FD81-4CFB-B8BB-FE919B33890F}" type="presParOf" srcId="{93B06267-4E9A-42FE-8018-0B4E9E8BC197}" destId="{981DEFE7-4E08-4D6F-8E73-24184D5A112B}" srcOrd="4" destOrd="0" presId="urn:microsoft.com/office/officeart/2008/layout/AscendingPictureAccentProcess"/>
    <dgm:cxn modelId="{75DFBB24-94EC-46BE-AF0A-AAE2FACED2E3}" type="presParOf" srcId="{93B06267-4E9A-42FE-8018-0B4E9E8BC197}" destId="{25DDAAA2-C025-4F9F-BD32-A901E4D39986}" srcOrd="5" destOrd="0" presId="urn:microsoft.com/office/officeart/2008/layout/AscendingPictureAccentProcess"/>
    <dgm:cxn modelId="{035DECB0-6081-4424-9EDB-357C6B931C9F}" type="presParOf" srcId="{93B06267-4E9A-42FE-8018-0B4E9E8BC197}" destId="{38537B29-9899-4843-90B6-15560700CE65}" srcOrd="6" destOrd="0" presId="urn:microsoft.com/office/officeart/2008/layout/AscendingPictureAccentProcess"/>
    <dgm:cxn modelId="{4F88EF5C-AB05-4947-814D-88EA8DF4780E}" type="presParOf" srcId="{93B06267-4E9A-42FE-8018-0B4E9E8BC197}" destId="{E1139382-6378-4402-B640-7DC52784327F}" srcOrd="7" destOrd="0" presId="urn:microsoft.com/office/officeart/2008/layout/AscendingPictureAccentProcess"/>
    <dgm:cxn modelId="{9939B96E-22CD-4269-AE85-C22BC6EFB521}" type="presParOf" srcId="{93B06267-4E9A-42FE-8018-0B4E9E8BC197}" destId="{112C5AA9-2453-4ACC-8D9C-C45AB4211842}" srcOrd="8" destOrd="0" presId="urn:microsoft.com/office/officeart/2008/layout/AscendingPictureAccentProcess"/>
    <dgm:cxn modelId="{E5AF4C91-0CC7-48C5-9D9B-F143C28BABBB}" type="presParOf" srcId="{93B06267-4E9A-42FE-8018-0B4E9E8BC197}" destId="{A9973C79-76A1-4F4D-BEEA-30A41AB7A911}" srcOrd="9" destOrd="0" presId="urn:microsoft.com/office/officeart/2008/layout/AscendingPictureAccentProcess"/>
    <dgm:cxn modelId="{3DC05B23-820F-4A4E-8719-44A09170DFB3}" type="presParOf" srcId="{93B06267-4E9A-42FE-8018-0B4E9E8BC197}" destId="{60F077D9-5481-4C50-9E9D-866463A7D71A}" srcOrd="10" destOrd="0" presId="urn:microsoft.com/office/officeart/2008/layout/AscendingPictureAccentProcess"/>
    <dgm:cxn modelId="{F18F348D-AE41-433F-8FD3-96382E4A2D63}" type="presParOf" srcId="{93B06267-4E9A-42FE-8018-0B4E9E8BC197}" destId="{7F7987E4-4D82-4081-A7DF-C95A842CA2FF}" srcOrd="11" destOrd="0" presId="urn:microsoft.com/office/officeart/2008/layout/AscendingPictureAccentProcess"/>
    <dgm:cxn modelId="{FB3DF1EC-9390-435E-AE84-3904E3FF4B56}" type="presParOf" srcId="{7F7987E4-4D82-4081-A7DF-C95A842CA2FF}" destId="{BCB9DF04-66BD-4BA2-B53B-FC1D49C1D3FA}" srcOrd="0" destOrd="0" presId="urn:microsoft.com/office/officeart/2008/layout/AscendingPictureAccentProcess"/>
    <dgm:cxn modelId="{8BAC8061-D08A-4D0B-846B-A2738DC986DB}" type="presParOf" srcId="{93B06267-4E9A-42FE-8018-0B4E9E8BC197}" destId="{F954CA63-408D-45B7-9FA8-EBDB6E103F84}" srcOrd="12" destOrd="0" presId="urn:microsoft.com/office/officeart/2008/layout/AscendingPictureAccentProcess"/>
    <dgm:cxn modelId="{4792BCF4-F344-454B-8AA6-704D4C62364B}" type="presParOf" srcId="{93B06267-4E9A-42FE-8018-0B4E9E8BC197}" destId="{A54425B9-E905-48FC-B698-B9835A7DEA83}" srcOrd="13" destOrd="0" presId="urn:microsoft.com/office/officeart/2008/layout/AscendingPictureAccentProcess"/>
    <dgm:cxn modelId="{740B3430-E731-454B-811F-77A6B1D1161B}" type="presParOf" srcId="{A54425B9-E905-48FC-B698-B9835A7DEA83}" destId="{9FF795B0-A61C-4061-ADE7-0269C083A8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D935D5-400C-489F-ACCB-D849459C1B7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851C9-380D-4169-A93C-FEDA8F27E24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Патерни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розвитку вищої освіти</a:t>
          </a:r>
        </a:p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(авторська думка)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34904-86E9-45D3-B821-88E38839096F}" type="parTrans" cxnId="{B96A7CC2-8E53-4152-9F4A-EB927B9D50C6}">
      <dgm:prSet/>
      <dgm:spPr/>
      <dgm:t>
        <a:bodyPr/>
        <a:lstStyle/>
        <a:p>
          <a:endParaRPr lang="ru-RU"/>
        </a:p>
      </dgm:t>
    </dgm:pt>
    <dgm:pt modelId="{220C536F-FC05-4ABA-B53D-3BE2A280D1AE}" type="sibTrans" cxnId="{B96A7CC2-8E53-4152-9F4A-EB927B9D50C6}">
      <dgm:prSet/>
      <dgm:spPr/>
      <dgm:t>
        <a:bodyPr/>
        <a:lstStyle/>
        <a:p>
          <a:endParaRPr lang="ru-RU"/>
        </a:p>
      </dgm:t>
    </dgm:pt>
    <dgm:pt modelId="{8723AF4E-02E3-40BC-9C17-432A0444E82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-108000" algn="l" rtl="0"/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Візія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якості вищої освіти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58252-B0D7-4D94-B92D-C7DF0357C61C}" type="parTrans" cxnId="{E6120BF6-DA11-48C2-9BAC-9DC198347F88}">
      <dgm:prSet/>
      <dgm:spPr/>
      <dgm:t>
        <a:bodyPr/>
        <a:lstStyle/>
        <a:p>
          <a:endParaRPr lang="ru-RU"/>
        </a:p>
      </dgm:t>
    </dgm:pt>
    <dgm:pt modelId="{FF59384F-B54D-4EE1-9BC0-DAD0AEDDECC5}" type="sibTrans" cxnId="{E6120BF6-DA11-48C2-9BAC-9DC198347F88}">
      <dgm:prSet/>
      <dgm:spPr/>
      <dgm:t>
        <a:bodyPr/>
        <a:lstStyle/>
        <a:p>
          <a:endParaRPr lang="ru-RU"/>
        </a:p>
      </dgm:t>
    </dgm:pt>
    <dgm:pt modelId="{8957EE24-B59F-4A3A-8524-AC0AA374871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0" algn="l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Прогресивні ідеї щодо забезпечення якості вищої  освіти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EFFBD-EB65-4859-8289-650670AEF192}" type="parTrans" cxnId="{F320DE65-EE96-4369-97FD-F05B73E997F8}">
      <dgm:prSet/>
      <dgm:spPr/>
      <dgm:t>
        <a:bodyPr/>
        <a:lstStyle/>
        <a:p>
          <a:endParaRPr lang="ru-RU"/>
        </a:p>
      </dgm:t>
    </dgm:pt>
    <dgm:pt modelId="{3004BF87-60F4-459F-830E-1A301BBC6A74}" type="sibTrans" cxnId="{F320DE65-EE96-4369-97FD-F05B73E997F8}">
      <dgm:prSet/>
      <dgm:spPr/>
      <dgm:t>
        <a:bodyPr/>
        <a:lstStyle/>
        <a:p>
          <a:endParaRPr lang="ru-RU"/>
        </a:p>
      </dgm:t>
    </dgm:pt>
    <dgm:pt modelId="{C4127941-1294-415C-A1E1-EB746C184C3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0" algn="l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 (розділені цінності)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BA9B5-086D-4AF5-8643-C643B3882A91}" type="parTrans" cxnId="{40669167-56D1-4100-9FA0-20AC523BF154}">
      <dgm:prSet/>
      <dgm:spPr/>
      <dgm:t>
        <a:bodyPr/>
        <a:lstStyle/>
        <a:p>
          <a:endParaRPr lang="ru-RU"/>
        </a:p>
      </dgm:t>
    </dgm:pt>
    <dgm:pt modelId="{A2764DC9-0628-4522-BF20-2488BE9960E8}" type="sibTrans" cxnId="{40669167-56D1-4100-9FA0-20AC523BF154}">
      <dgm:prSet/>
      <dgm:spPr/>
      <dgm:t>
        <a:bodyPr/>
        <a:lstStyle/>
        <a:p>
          <a:endParaRPr lang="ru-RU"/>
        </a:p>
      </dgm:t>
    </dgm:pt>
    <dgm:pt modelId="{1F6084B1-35A3-4642-BC30-C9C68169CFB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0" algn="l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 забезпечення якості вищої освіти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93276-692A-477D-B81B-1F6E2C7D80A7}" type="parTrans" cxnId="{268122F6-2499-453F-916D-EBE740E5D733}">
      <dgm:prSet/>
      <dgm:spPr/>
      <dgm:t>
        <a:bodyPr/>
        <a:lstStyle/>
        <a:p>
          <a:endParaRPr lang="ru-RU"/>
        </a:p>
      </dgm:t>
    </dgm:pt>
    <dgm:pt modelId="{CEB8CA61-935A-4ED7-BAF3-1A2F8A4AB774}" type="sibTrans" cxnId="{268122F6-2499-453F-916D-EBE740E5D733}">
      <dgm:prSet/>
      <dgm:spPr/>
      <dgm:t>
        <a:bodyPr/>
        <a:lstStyle/>
        <a:p>
          <a:endParaRPr lang="ru-RU"/>
        </a:p>
      </dgm:t>
    </dgm:pt>
    <dgm:pt modelId="{160FDDED-DEE5-424E-8BD9-19DB0ABD3817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0" algn="l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Зразки кращих практик (процедури, інструменти)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7B3FA-3E33-431C-97E1-347FB0E9D83C}" type="parTrans" cxnId="{2C9A1E21-6C37-411F-AE3B-1E9CE5B95CD2}">
      <dgm:prSet/>
      <dgm:spPr/>
      <dgm:t>
        <a:bodyPr/>
        <a:lstStyle/>
        <a:p>
          <a:endParaRPr lang="ru-RU"/>
        </a:p>
      </dgm:t>
    </dgm:pt>
    <dgm:pt modelId="{36C65B70-5977-40FE-98EC-470E952FEDA3}" type="sibTrans" cxnId="{2C9A1E21-6C37-411F-AE3B-1E9CE5B95CD2}">
      <dgm:prSet/>
      <dgm:spPr/>
      <dgm:t>
        <a:bodyPr/>
        <a:lstStyle/>
        <a:p>
          <a:endParaRPr lang="ru-RU"/>
        </a:p>
      </dgm:t>
    </dgm:pt>
    <dgm:pt modelId="{F6E65E93-F675-49AD-B16E-7AAC22AC1C78}" type="pres">
      <dgm:prSet presAssocID="{AFD935D5-400C-489F-ACCB-D849459C1B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CCBC9-607F-47C3-9968-158A6E36CAA0}" type="pres">
      <dgm:prSet presAssocID="{41A851C9-380D-4169-A93C-FEDA8F27E247}" presName="linNode" presStyleCnt="0"/>
      <dgm:spPr/>
    </dgm:pt>
    <dgm:pt modelId="{25FD986D-F873-4956-A04D-5114B9280F0B}" type="pres">
      <dgm:prSet presAssocID="{41A851C9-380D-4169-A93C-FEDA8F27E2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7BE04-9538-4CD3-ACFB-D3FB0D054A08}" type="pres">
      <dgm:prSet presAssocID="{41A851C9-380D-4169-A93C-FEDA8F27E247}" presName="descendantText" presStyleLbl="alignAccFollowNode1" presStyleIdx="0" presStyleCnt="1" custScaleX="139807" custScaleY="125122" custLinFactNeighborX="-117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0DE65-EE96-4369-97FD-F05B73E997F8}" srcId="{41A851C9-380D-4169-A93C-FEDA8F27E247}" destId="{8957EE24-B59F-4A3A-8524-AC0AA3748712}" srcOrd="1" destOrd="0" parTransId="{2ECEFFBD-EB65-4859-8289-650670AEF192}" sibTransId="{3004BF87-60F4-459F-830E-1A301BBC6A74}"/>
    <dgm:cxn modelId="{EC2E4F57-D8B6-46FD-8591-70FB54CC8A18}" type="presOf" srcId="{8957EE24-B59F-4A3A-8524-AC0AA3748712}" destId="{25B7BE04-9538-4CD3-ACFB-D3FB0D054A08}" srcOrd="0" destOrd="1" presId="urn:microsoft.com/office/officeart/2005/8/layout/vList5"/>
    <dgm:cxn modelId="{E6120BF6-DA11-48C2-9BAC-9DC198347F88}" srcId="{41A851C9-380D-4169-A93C-FEDA8F27E247}" destId="{8723AF4E-02E3-40BC-9C17-432A0444E825}" srcOrd="0" destOrd="0" parTransId="{B9B58252-B0D7-4D94-B92D-C7DF0357C61C}" sibTransId="{FF59384F-B54D-4EE1-9BC0-DAD0AEDDECC5}"/>
    <dgm:cxn modelId="{268122F6-2499-453F-916D-EBE740E5D733}" srcId="{41A851C9-380D-4169-A93C-FEDA8F27E247}" destId="{1F6084B1-35A3-4642-BC30-C9C68169CFBC}" srcOrd="3" destOrd="0" parTransId="{C3593276-692A-477D-B81B-1F6E2C7D80A7}" sibTransId="{CEB8CA61-935A-4ED7-BAF3-1A2F8A4AB774}"/>
    <dgm:cxn modelId="{2C9A1E21-6C37-411F-AE3B-1E9CE5B95CD2}" srcId="{41A851C9-380D-4169-A93C-FEDA8F27E247}" destId="{160FDDED-DEE5-424E-8BD9-19DB0ABD3817}" srcOrd="4" destOrd="0" parTransId="{E7A7B3FA-3E33-431C-97E1-347FB0E9D83C}" sibTransId="{36C65B70-5977-40FE-98EC-470E952FEDA3}"/>
    <dgm:cxn modelId="{646A3C0D-2DFF-4DD3-9C5A-390DB2F4702C}" type="presOf" srcId="{8723AF4E-02E3-40BC-9C17-432A0444E825}" destId="{25B7BE04-9538-4CD3-ACFB-D3FB0D054A08}" srcOrd="0" destOrd="0" presId="urn:microsoft.com/office/officeart/2005/8/layout/vList5"/>
    <dgm:cxn modelId="{B96A7CC2-8E53-4152-9F4A-EB927B9D50C6}" srcId="{AFD935D5-400C-489F-ACCB-D849459C1B78}" destId="{41A851C9-380D-4169-A93C-FEDA8F27E247}" srcOrd="0" destOrd="0" parTransId="{2B334904-86E9-45D3-B821-88E38839096F}" sibTransId="{220C536F-FC05-4ABA-B53D-3BE2A280D1AE}"/>
    <dgm:cxn modelId="{40669167-56D1-4100-9FA0-20AC523BF154}" srcId="{41A851C9-380D-4169-A93C-FEDA8F27E247}" destId="{C4127941-1294-415C-A1E1-EB746C184C3E}" srcOrd="2" destOrd="0" parTransId="{D6DBA9B5-086D-4AF5-8643-C643B3882A91}" sibTransId="{A2764DC9-0628-4522-BF20-2488BE9960E8}"/>
    <dgm:cxn modelId="{A1C15F82-A4B6-4B3E-8FEF-F69F07F2DBA4}" type="presOf" srcId="{AFD935D5-400C-489F-ACCB-D849459C1B78}" destId="{F6E65E93-F675-49AD-B16E-7AAC22AC1C78}" srcOrd="0" destOrd="0" presId="urn:microsoft.com/office/officeart/2005/8/layout/vList5"/>
    <dgm:cxn modelId="{DDF00CF5-4D64-48FD-A71A-E4236FC584FD}" type="presOf" srcId="{1F6084B1-35A3-4642-BC30-C9C68169CFBC}" destId="{25B7BE04-9538-4CD3-ACFB-D3FB0D054A08}" srcOrd="0" destOrd="3" presId="urn:microsoft.com/office/officeart/2005/8/layout/vList5"/>
    <dgm:cxn modelId="{341DEC7E-79A9-4E3A-A062-BC2CEC0FA349}" type="presOf" srcId="{C4127941-1294-415C-A1E1-EB746C184C3E}" destId="{25B7BE04-9538-4CD3-ACFB-D3FB0D054A08}" srcOrd="0" destOrd="2" presId="urn:microsoft.com/office/officeart/2005/8/layout/vList5"/>
    <dgm:cxn modelId="{B184755C-0E6D-47EE-B114-2955291B6F95}" type="presOf" srcId="{160FDDED-DEE5-424E-8BD9-19DB0ABD3817}" destId="{25B7BE04-9538-4CD3-ACFB-D3FB0D054A08}" srcOrd="0" destOrd="4" presId="urn:microsoft.com/office/officeart/2005/8/layout/vList5"/>
    <dgm:cxn modelId="{30BC1129-AB8E-4652-B9A4-3222CAF25FDA}" type="presOf" srcId="{41A851C9-380D-4169-A93C-FEDA8F27E247}" destId="{25FD986D-F873-4956-A04D-5114B9280F0B}" srcOrd="0" destOrd="0" presId="urn:microsoft.com/office/officeart/2005/8/layout/vList5"/>
    <dgm:cxn modelId="{6D8CBBA6-8BF6-4F49-9541-4A9185741CC7}" type="presParOf" srcId="{F6E65E93-F675-49AD-B16E-7AAC22AC1C78}" destId="{054CCBC9-607F-47C3-9968-158A6E36CAA0}" srcOrd="0" destOrd="0" presId="urn:microsoft.com/office/officeart/2005/8/layout/vList5"/>
    <dgm:cxn modelId="{57CE0252-7E29-409D-978E-DACB19FC3D7A}" type="presParOf" srcId="{054CCBC9-607F-47C3-9968-158A6E36CAA0}" destId="{25FD986D-F873-4956-A04D-5114B9280F0B}" srcOrd="0" destOrd="0" presId="urn:microsoft.com/office/officeart/2005/8/layout/vList5"/>
    <dgm:cxn modelId="{51FD178E-29D3-49E1-80F3-309D680FFD26}" type="presParOf" srcId="{054CCBC9-607F-47C3-9968-158A6E36CAA0}" destId="{25B7BE04-9538-4CD3-ACFB-D3FB0D054A08}" srcOrd="1" destOrd="0" presId="urn:microsoft.com/office/officeart/2005/8/layout/vList5"/>
  </dgm:cxnLst>
  <dgm:bg>
    <a:effectLst>
      <a:innerShdw blurRad="63500" dist="50800" dir="18900000">
        <a:prstClr val="black">
          <a:alpha val="50000"/>
        </a:prstClr>
      </a:innerShdw>
    </a:effectLst>
  </dgm:bg>
  <dgm:whole>
    <a:ln w="28575">
      <a:solidFill>
        <a:schemeClr val="accent4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833687-D130-4B4D-AB60-702703E5F31A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5DB81-CBC3-40EC-9F16-632B499B61E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Еволюція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B6F3F-262B-4322-B9B3-B5E6D0CF7D9B}" type="parTrans" cxnId="{8E80A259-0534-45BD-AC57-E589693E470F}">
      <dgm:prSet/>
      <dgm:spPr/>
      <dgm:t>
        <a:bodyPr/>
        <a:lstStyle/>
        <a:p>
          <a:endParaRPr lang="ru-RU"/>
        </a:p>
      </dgm:t>
    </dgm:pt>
    <dgm:pt modelId="{6CE0D866-6596-4381-B261-3A286941BF4C}" type="sibTrans" cxnId="{8E80A259-0534-45BD-AC57-E589693E470F}">
      <dgm:prSet/>
      <dgm:spPr/>
      <dgm:t>
        <a:bodyPr/>
        <a:lstStyle/>
        <a:p>
          <a:endParaRPr lang="ru-RU"/>
        </a:p>
      </dgm:t>
    </dgm:pt>
    <dgm:pt modelId="{DB49EE80-ADA3-402F-AD03-8C64BF8F9F48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Зміни; адаптації до нових умов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A5E02-5AB6-4931-925B-5ECA412B1169}" type="parTrans" cxnId="{90C864B3-BA4E-41DC-B1B9-8EF5F006E568}">
      <dgm:prSet/>
      <dgm:spPr/>
      <dgm:t>
        <a:bodyPr/>
        <a:lstStyle/>
        <a:p>
          <a:endParaRPr lang="ru-RU"/>
        </a:p>
      </dgm:t>
    </dgm:pt>
    <dgm:pt modelId="{693AB239-9C47-479A-9A28-FC39AE10201B}" type="sibTrans" cxnId="{90C864B3-BA4E-41DC-B1B9-8EF5F006E568}">
      <dgm:prSet/>
      <dgm:spPr/>
      <dgm:t>
        <a:bodyPr/>
        <a:lstStyle/>
        <a:p>
          <a:endParaRPr lang="ru-RU"/>
        </a:p>
      </dgm:t>
    </dgm:pt>
    <dgm:pt modelId="{1A189272-C7ED-4746-B2FC-DFFA325113FB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Інвайроментальний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простір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63842-0A28-49BE-9F55-68A2BA592499}" type="parTrans" cxnId="{A2DB207B-AE7B-48D9-824A-F71D88D54E58}">
      <dgm:prSet/>
      <dgm:spPr/>
      <dgm:t>
        <a:bodyPr/>
        <a:lstStyle/>
        <a:p>
          <a:endParaRPr lang="ru-RU"/>
        </a:p>
      </dgm:t>
    </dgm:pt>
    <dgm:pt modelId="{7342FE85-C43F-4CD9-A27C-9CFB44BC73EA}" type="sibTrans" cxnId="{A2DB207B-AE7B-48D9-824A-F71D88D54E58}">
      <dgm:prSet/>
      <dgm:spPr/>
      <dgm:t>
        <a:bodyPr/>
        <a:lstStyle/>
        <a:p>
          <a:endParaRPr lang="ru-RU"/>
        </a:p>
      </dgm:t>
    </dgm:pt>
    <dgm:pt modelId="{0202FBAF-8101-4A8C-A191-60BC06FA507E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динаміка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EF98B-DAEB-41EE-918A-ADC035079172}" type="parTrans" cxnId="{7E57D19E-1B06-42D2-A385-3F4B51E1E840}">
      <dgm:prSet/>
      <dgm:spPr/>
      <dgm:t>
        <a:bodyPr/>
        <a:lstStyle/>
        <a:p>
          <a:endParaRPr lang="ru-RU"/>
        </a:p>
      </dgm:t>
    </dgm:pt>
    <dgm:pt modelId="{26AC9834-A162-46D7-BAEA-CD9F6CE65065}" type="sibTrans" cxnId="{7E57D19E-1B06-42D2-A385-3F4B51E1E840}">
      <dgm:prSet/>
      <dgm:spPr/>
      <dgm:t>
        <a:bodyPr/>
        <a:lstStyle/>
        <a:p>
          <a:endParaRPr lang="ru-RU"/>
        </a:p>
      </dgm:t>
    </dgm:pt>
    <dgm:pt modelId="{CBA671AA-543B-4E97-B596-A9DCA220AE4F}" type="pres">
      <dgm:prSet presAssocID="{8C833687-D130-4B4D-AB60-702703E5F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9CF93-9CEC-4212-B0B4-3C77BFBF88FC}" type="pres">
      <dgm:prSet presAssocID="{35A5DB81-CBC3-40EC-9F16-632B499B61E8}" presName="composite" presStyleCnt="0"/>
      <dgm:spPr/>
    </dgm:pt>
    <dgm:pt modelId="{B9CD3C01-9135-4683-A821-F3BA06810464}" type="pres">
      <dgm:prSet presAssocID="{35A5DB81-CBC3-40EC-9F16-632B499B61E8}" presName="parTx" presStyleLbl="alignNode1" presStyleIdx="0" presStyleCnt="1" custLinFactY="-41422" custLinFactNeighborX="-36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3CFE9-B276-45D7-8939-8F4804F08E88}" type="pres">
      <dgm:prSet presAssocID="{35A5DB81-CBC3-40EC-9F16-632B499B61E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2956E-4092-4313-8F1F-B11B7AF955DD}" type="presOf" srcId="{1A189272-C7ED-4746-B2FC-DFFA325113FB}" destId="{C2C3CFE9-B276-45D7-8939-8F4804F08E88}" srcOrd="0" destOrd="2" presId="urn:microsoft.com/office/officeart/2005/8/layout/hList1"/>
    <dgm:cxn modelId="{7E57D19E-1B06-42D2-A385-3F4B51E1E840}" srcId="{35A5DB81-CBC3-40EC-9F16-632B499B61E8}" destId="{0202FBAF-8101-4A8C-A191-60BC06FA507E}" srcOrd="0" destOrd="0" parTransId="{265EF98B-DAEB-41EE-918A-ADC035079172}" sibTransId="{26AC9834-A162-46D7-BAEA-CD9F6CE65065}"/>
    <dgm:cxn modelId="{90C864B3-BA4E-41DC-B1B9-8EF5F006E568}" srcId="{35A5DB81-CBC3-40EC-9F16-632B499B61E8}" destId="{DB49EE80-ADA3-402F-AD03-8C64BF8F9F48}" srcOrd="1" destOrd="0" parTransId="{88AA5E02-5AB6-4931-925B-5ECA412B1169}" sibTransId="{693AB239-9C47-479A-9A28-FC39AE10201B}"/>
    <dgm:cxn modelId="{082F0EF3-BB7D-44EA-BB50-FC632BB121EE}" type="presOf" srcId="{8C833687-D130-4B4D-AB60-702703E5F31A}" destId="{CBA671AA-543B-4E97-B596-A9DCA220AE4F}" srcOrd="0" destOrd="0" presId="urn:microsoft.com/office/officeart/2005/8/layout/hList1"/>
    <dgm:cxn modelId="{FFF71E1F-B5EA-4B96-8C64-0FE31999D4FA}" type="presOf" srcId="{DB49EE80-ADA3-402F-AD03-8C64BF8F9F48}" destId="{C2C3CFE9-B276-45D7-8939-8F4804F08E88}" srcOrd="0" destOrd="1" presId="urn:microsoft.com/office/officeart/2005/8/layout/hList1"/>
    <dgm:cxn modelId="{8C5B392E-D052-4AA8-A7EB-B43621F9864C}" type="presOf" srcId="{0202FBAF-8101-4A8C-A191-60BC06FA507E}" destId="{C2C3CFE9-B276-45D7-8939-8F4804F08E88}" srcOrd="0" destOrd="0" presId="urn:microsoft.com/office/officeart/2005/8/layout/hList1"/>
    <dgm:cxn modelId="{A2DB207B-AE7B-48D9-824A-F71D88D54E58}" srcId="{35A5DB81-CBC3-40EC-9F16-632B499B61E8}" destId="{1A189272-C7ED-4746-B2FC-DFFA325113FB}" srcOrd="2" destOrd="0" parTransId="{21363842-0A28-49BE-9F55-68A2BA592499}" sibTransId="{7342FE85-C43F-4CD9-A27C-9CFB44BC73EA}"/>
    <dgm:cxn modelId="{1EA93EA1-70AB-4121-9700-2C8D30B6CB1C}" type="presOf" srcId="{35A5DB81-CBC3-40EC-9F16-632B499B61E8}" destId="{B9CD3C01-9135-4683-A821-F3BA06810464}" srcOrd="0" destOrd="0" presId="urn:microsoft.com/office/officeart/2005/8/layout/hList1"/>
    <dgm:cxn modelId="{8E80A259-0534-45BD-AC57-E589693E470F}" srcId="{8C833687-D130-4B4D-AB60-702703E5F31A}" destId="{35A5DB81-CBC3-40EC-9F16-632B499B61E8}" srcOrd="0" destOrd="0" parTransId="{118B6F3F-262B-4322-B9B3-B5E6D0CF7D9B}" sibTransId="{6CE0D866-6596-4381-B261-3A286941BF4C}"/>
    <dgm:cxn modelId="{FB7C7089-F8AD-4500-B9CD-A52A00E456EF}" type="presParOf" srcId="{CBA671AA-543B-4E97-B596-A9DCA220AE4F}" destId="{72C9CF93-9CEC-4212-B0B4-3C77BFBF88FC}" srcOrd="0" destOrd="0" presId="urn:microsoft.com/office/officeart/2005/8/layout/hList1"/>
    <dgm:cxn modelId="{AB4FC690-C317-4A4D-A60E-771E84183583}" type="presParOf" srcId="{72C9CF93-9CEC-4212-B0B4-3C77BFBF88FC}" destId="{B9CD3C01-9135-4683-A821-F3BA06810464}" srcOrd="0" destOrd="0" presId="urn:microsoft.com/office/officeart/2005/8/layout/hList1"/>
    <dgm:cxn modelId="{CB188D61-ADB7-4E33-896F-11714EFB4FA3}" type="presParOf" srcId="{72C9CF93-9CEC-4212-B0B4-3C77BFBF88FC}" destId="{C2C3CFE9-B276-45D7-8939-8F4804F08E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8534877-A50D-44E6-BE59-59F5D62DEC2A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6E857-D544-42FF-8B4B-E04C9243E54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Дисипація </a:t>
          </a:r>
          <a:endParaRPr lang="ru-RU" sz="16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C721A-0781-45B4-88D1-707D39C16BEF}" type="parTrans" cxnId="{1286B2AE-678C-444F-80DE-42FE3695B0E8}">
      <dgm:prSet/>
      <dgm:spPr/>
      <dgm:t>
        <a:bodyPr/>
        <a:lstStyle/>
        <a:p>
          <a:endParaRPr lang="ru-RU"/>
        </a:p>
      </dgm:t>
    </dgm:pt>
    <dgm:pt modelId="{1630862C-3011-40E1-AC04-365DEBE449E7}" type="sibTrans" cxnId="{1286B2AE-678C-444F-80DE-42FE3695B0E8}">
      <dgm:prSet/>
      <dgm:spPr/>
      <dgm:t>
        <a:bodyPr/>
        <a:lstStyle/>
        <a:p>
          <a:endParaRPr lang="ru-RU"/>
        </a:p>
      </dgm:t>
    </dgm:pt>
    <dgm:pt modelId="{AA4ADD36-6918-44B4-8A32-9BF17816D384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Відкритість систем ВО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B6D1D-4593-44A2-922C-C297ED07BF61}" type="parTrans" cxnId="{6B330416-DBA9-4B86-BBB5-29A81957A8CB}">
      <dgm:prSet/>
      <dgm:spPr/>
      <dgm:t>
        <a:bodyPr/>
        <a:lstStyle/>
        <a:p>
          <a:endParaRPr lang="ru-RU"/>
        </a:p>
      </dgm:t>
    </dgm:pt>
    <dgm:pt modelId="{EAAF488A-0CE5-4E2F-AF0D-FFE5EE2DDD43}" type="sibTrans" cxnId="{6B330416-DBA9-4B86-BBB5-29A81957A8CB}">
      <dgm:prSet/>
      <dgm:spPr/>
      <dgm:t>
        <a:bodyPr/>
        <a:lstStyle/>
        <a:p>
          <a:endParaRPr lang="ru-RU"/>
        </a:p>
      </dgm:t>
    </dgm:pt>
    <dgm:pt modelId="{7EA4673A-766B-4B24-8D06-5511C6C1DB31}">
      <dgm:prSet custT="1"/>
      <dgm:spPr/>
      <dgm:t>
        <a:bodyPr/>
        <a:lstStyle/>
        <a:p>
          <a:r>
            <a:rPr lang="uk-UA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Мультирівневість</a:t>
          </a:r>
          <a:r>
            <a: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внутрішньої організації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E7DC3-15D8-41C2-ACD4-E585F17674EF}" type="parTrans" cxnId="{AF8E869A-7AA4-48D8-A326-1A17ED5B222B}">
      <dgm:prSet/>
      <dgm:spPr/>
      <dgm:t>
        <a:bodyPr/>
        <a:lstStyle/>
        <a:p>
          <a:endParaRPr lang="ru-RU"/>
        </a:p>
      </dgm:t>
    </dgm:pt>
    <dgm:pt modelId="{E43B835F-C715-4F45-A199-214A8A983E39}" type="sibTrans" cxnId="{AF8E869A-7AA4-48D8-A326-1A17ED5B222B}">
      <dgm:prSet/>
      <dgm:spPr/>
      <dgm:t>
        <a:bodyPr/>
        <a:lstStyle/>
        <a:p>
          <a:endParaRPr lang="ru-RU"/>
        </a:p>
      </dgm:t>
    </dgm:pt>
    <dgm:pt modelId="{B75994B7-3CA7-44D2-A3CB-5F49DAFC119D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 постійного оновлення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81C33-F836-4CDC-B2BC-6F8FA7CC3D7B}" type="parTrans" cxnId="{8EFE05C4-7582-4BFC-B0BF-538320E37EE4}">
      <dgm:prSet/>
      <dgm:spPr/>
      <dgm:t>
        <a:bodyPr/>
        <a:lstStyle/>
        <a:p>
          <a:endParaRPr lang="ru-RU"/>
        </a:p>
      </dgm:t>
    </dgm:pt>
    <dgm:pt modelId="{029F44D2-F365-48E6-91B8-F2BEE608F514}" type="sibTrans" cxnId="{8EFE05C4-7582-4BFC-B0BF-538320E37EE4}">
      <dgm:prSet/>
      <dgm:spPr/>
      <dgm:t>
        <a:bodyPr/>
        <a:lstStyle/>
        <a:p>
          <a:endParaRPr lang="ru-RU"/>
        </a:p>
      </dgm:t>
    </dgm:pt>
    <dgm:pt modelId="{494A7C6C-0BA6-4AA8-A574-D74792CFBF5B}">
      <dgm:prSet/>
      <dgm:spPr/>
      <dgm:t>
        <a:bodyPr/>
        <a:lstStyle/>
        <a:p>
          <a:endParaRPr lang="ru-RU" sz="1000" dirty="0"/>
        </a:p>
      </dgm:t>
    </dgm:pt>
    <dgm:pt modelId="{40754B28-1E40-4B05-9280-CDF19A4FAEE0}" type="parTrans" cxnId="{6C73A9D7-6022-4B23-BDCB-5F97D5581252}">
      <dgm:prSet/>
      <dgm:spPr/>
      <dgm:t>
        <a:bodyPr/>
        <a:lstStyle/>
        <a:p>
          <a:endParaRPr lang="ru-RU"/>
        </a:p>
      </dgm:t>
    </dgm:pt>
    <dgm:pt modelId="{C62FF723-175C-4F5A-887E-A4948DC9308D}" type="sibTrans" cxnId="{6C73A9D7-6022-4B23-BDCB-5F97D5581252}">
      <dgm:prSet/>
      <dgm:spPr/>
      <dgm:t>
        <a:bodyPr/>
        <a:lstStyle/>
        <a:p>
          <a:endParaRPr lang="ru-RU"/>
        </a:p>
      </dgm:t>
    </dgm:pt>
    <dgm:pt modelId="{A786D0DE-EDA9-4687-957A-480F01578610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 на основі самоорганізації, саморозвитку 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F5E51-80F0-42EF-9A7D-58A391C810E4}" type="parTrans" cxnId="{F811C7A4-FCFA-4875-A5F5-DD0EF4674A95}">
      <dgm:prSet/>
      <dgm:spPr/>
      <dgm:t>
        <a:bodyPr/>
        <a:lstStyle/>
        <a:p>
          <a:endParaRPr lang="ru-RU"/>
        </a:p>
      </dgm:t>
    </dgm:pt>
    <dgm:pt modelId="{6C10E094-0FBA-4F18-B2D2-6E2C1762C7C3}" type="sibTrans" cxnId="{F811C7A4-FCFA-4875-A5F5-DD0EF4674A95}">
      <dgm:prSet/>
      <dgm:spPr/>
      <dgm:t>
        <a:bodyPr/>
        <a:lstStyle/>
        <a:p>
          <a:endParaRPr lang="ru-RU"/>
        </a:p>
      </dgm:t>
    </dgm:pt>
    <dgm:pt modelId="{F9F1017D-AB76-43B9-BD91-99D7C427BECF}" type="pres">
      <dgm:prSet presAssocID="{28534877-A50D-44E6-BE59-59F5D62DEC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0B57D-5937-4754-82BB-091EE6FB5EA3}" type="pres">
      <dgm:prSet presAssocID="{18C6E857-D544-42FF-8B4B-E04C9243E549}" presName="composite" presStyleCnt="0"/>
      <dgm:spPr/>
    </dgm:pt>
    <dgm:pt modelId="{3DF73276-515D-449E-94AC-1F957CC81294}" type="pres">
      <dgm:prSet presAssocID="{18C6E857-D544-42FF-8B4B-E04C9243E549}" presName="parTx" presStyleLbl="alignNode1" presStyleIdx="0" presStyleCnt="1" custLinFactNeighborY="-6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2DE57-D8F3-4521-9BC7-66F938E66843}" type="pres">
      <dgm:prSet presAssocID="{18C6E857-D544-42FF-8B4B-E04C9243E549}" presName="desTx" presStyleLbl="alignAccFollowNode1" presStyleIdx="0" presStyleCnt="1" custScaleY="90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30416-DBA9-4B86-BBB5-29A81957A8CB}" srcId="{18C6E857-D544-42FF-8B4B-E04C9243E549}" destId="{AA4ADD36-6918-44B4-8A32-9BF17816D384}" srcOrd="0" destOrd="0" parTransId="{022B6D1D-4593-44A2-922C-C297ED07BF61}" sibTransId="{EAAF488A-0CE5-4E2F-AF0D-FFE5EE2DDD43}"/>
    <dgm:cxn modelId="{AF8E869A-7AA4-48D8-A326-1A17ED5B222B}" srcId="{18C6E857-D544-42FF-8B4B-E04C9243E549}" destId="{7EA4673A-766B-4B24-8D06-5511C6C1DB31}" srcOrd="1" destOrd="0" parTransId="{189E7DC3-15D8-41C2-ACD4-E585F17674EF}" sibTransId="{E43B835F-C715-4F45-A199-214A8A983E39}"/>
    <dgm:cxn modelId="{6C73A9D7-6022-4B23-BDCB-5F97D5581252}" srcId="{18C6E857-D544-42FF-8B4B-E04C9243E549}" destId="{494A7C6C-0BA6-4AA8-A574-D74792CFBF5B}" srcOrd="4" destOrd="0" parTransId="{40754B28-1E40-4B05-9280-CDF19A4FAEE0}" sibTransId="{C62FF723-175C-4F5A-887E-A4948DC9308D}"/>
    <dgm:cxn modelId="{8EFE05C4-7582-4BFC-B0BF-538320E37EE4}" srcId="{18C6E857-D544-42FF-8B4B-E04C9243E549}" destId="{B75994B7-3CA7-44D2-A3CB-5F49DAFC119D}" srcOrd="2" destOrd="0" parTransId="{39E81C33-F836-4CDC-B2BC-6F8FA7CC3D7B}" sibTransId="{029F44D2-F365-48E6-91B8-F2BEE608F514}"/>
    <dgm:cxn modelId="{1286B2AE-678C-444F-80DE-42FE3695B0E8}" srcId="{28534877-A50D-44E6-BE59-59F5D62DEC2A}" destId="{18C6E857-D544-42FF-8B4B-E04C9243E549}" srcOrd="0" destOrd="0" parTransId="{881C721A-0781-45B4-88D1-707D39C16BEF}" sibTransId="{1630862C-3011-40E1-AC04-365DEBE449E7}"/>
    <dgm:cxn modelId="{F801A6D3-9F14-4184-B1BC-090DC0FEEF3B}" type="presOf" srcId="{B75994B7-3CA7-44D2-A3CB-5F49DAFC119D}" destId="{0492DE57-D8F3-4521-9BC7-66F938E66843}" srcOrd="0" destOrd="2" presId="urn:microsoft.com/office/officeart/2005/8/layout/hList1"/>
    <dgm:cxn modelId="{3D5AD1EC-19EA-4B38-9DBB-E5ACF7F253E5}" type="presOf" srcId="{AA4ADD36-6918-44B4-8A32-9BF17816D384}" destId="{0492DE57-D8F3-4521-9BC7-66F938E66843}" srcOrd="0" destOrd="0" presId="urn:microsoft.com/office/officeart/2005/8/layout/hList1"/>
    <dgm:cxn modelId="{1AC6CBFC-C9E8-4699-88EE-6C73B5F31A2C}" type="presOf" srcId="{7EA4673A-766B-4B24-8D06-5511C6C1DB31}" destId="{0492DE57-D8F3-4521-9BC7-66F938E66843}" srcOrd="0" destOrd="1" presId="urn:microsoft.com/office/officeart/2005/8/layout/hList1"/>
    <dgm:cxn modelId="{63EB6AF2-64B2-499C-B556-52AD671C532C}" type="presOf" srcId="{A786D0DE-EDA9-4687-957A-480F01578610}" destId="{0492DE57-D8F3-4521-9BC7-66F938E66843}" srcOrd="0" destOrd="3" presId="urn:microsoft.com/office/officeart/2005/8/layout/hList1"/>
    <dgm:cxn modelId="{A77743BF-69D3-4A2E-9F7E-DAFA55F89A5F}" type="presOf" srcId="{28534877-A50D-44E6-BE59-59F5D62DEC2A}" destId="{F9F1017D-AB76-43B9-BD91-99D7C427BECF}" srcOrd="0" destOrd="0" presId="urn:microsoft.com/office/officeart/2005/8/layout/hList1"/>
    <dgm:cxn modelId="{46F410A1-A456-4C32-8344-2CE845C24623}" type="presOf" srcId="{494A7C6C-0BA6-4AA8-A574-D74792CFBF5B}" destId="{0492DE57-D8F3-4521-9BC7-66F938E66843}" srcOrd="0" destOrd="4" presId="urn:microsoft.com/office/officeart/2005/8/layout/hList1"/>
    <dgm:cxn modelId="{F811C7A4-FCFA-4875-A5F5-DD0EF4674A95}" srcId="{18C6E857-D544-42FF-8B4B-E04C9243E549}" destId="{A786D0DE-EDA9-4687-957A-480F01578610}" srcOrd="3" destOrd="0" parTransId="{A27F5E51-80F0-42EF-9A7D-58A391C810E4}" sibTransId="{6C10E094-0FBA-4F18-B2D2-6E2C1762C7C3}"/>
    <dgm:cxn modelId="{79846968-84A8-4D41-BEE3-7DC3F7FECDCA}" type="presOf" srcId="{18C6E857-D544-42FF-8B4B-E04C9243E549}" destId="{3DF73276-515D-449E-94AC-1F957CC81294}" srcOrd="0" destOrd="0" presId="urn:microsoft.com/office/officeart/2005/8/layout/hList1"/>
    <dgm:cxn modelId="{8CD57C32-841F-4787-B811-C2C0CFD183E7}" type="presParOf" srcId="{F9F1017D-AB76-43B9-BD91-99D7C427BECF}" destId="{CDB0B57D-5937-4754-82BB-091EE6FB5EA3}" srcOrd="0" destOrd="0" presId="urn:microsoft.com/office/officeart/2005/8/layout/hList1"/>
    <dgm:cxn modelId="{84F0DD01-C2B8-4C1C-AA1E-560B71AB0B95}" type="presParOf" srcId="{CDB0B57D-5937-4754-82BB-091EE6FB5EA3}" destId="{3DF73276-515D-449E-94AC-1F957CC81294}" srcOrd="0" destOrd="0" presId="urn:microsoft.com/office/officeart/2005/8/layout/hList1"/>
    <dgm:cxn modelId="{5DBCA40A-A554-4F0A-AC39-2DD58932DB27}" type="presParOf" srcId="{CDB0B57D-5937-4754-82BB-091EE6FB5EA3}" destId="{0492DE57-D8F3-4521-9BC7-66F938E668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75500-02EC-4C3A-AF48-E9114E58B34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52A70-54D2-4371-8E5F-E4BAF0776C3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b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ЧОМУ</a:t>
          </a:r>
          <a:br>
            <a:rPr lang="ru-RU" b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ТЕМА Є АКТУАЛЬН</a:t>
          </a:r>
          <a:r>
            <a:rPr lang="uk-UA" b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ОЮ</a:t>
          </a:r>
          <a:endParaRPr lang="ru-RU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9A01E-C6DA-42AE-9BC4-9451CF824F90}" type="parTrans" cxnId="{BA48C583-430F-41E9-95EF-6BC0CD3E8D83}">
      <dgm:prSet/>
      <dgm:spPr/>
      <dgm:t>
        <a:bodyPr/>
        <a:lstStyle/>
        <a:p>
          <a:endParaRPr lang="ru-RU"/>
        </a:p>
      </dgm:t>
    </dgm:pt>
    <dgm:pt modelId="{FA40A4E1-AB24-4D43-9930-D9BD3F3F1042}" type="sibTrans" cxnId="{BA48C583-430F-41E9-95EF-6BC0CD3E8D83}">
      <dgm:prSet/>
      <dgm:spPr/>
      <dgm:t>
        <a:bodyPr/>
        <a:lstStyle/>
        <a:p>
          <a:endParaRPr lang="ru-RU"/>
        </a:p>
      </dgm:t>
    </dgm:pt>
    <dgm:pt modelId="{F6AA2031-3BFD-4AEE-A78C-9ACDB3180E53}" type="pres">
      <dgm:prSet presAssocID="{E6E75500-02EC-4C3A-AF48-E9114E58B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44784-611B-40E4-8F58-8B11C7B13418}" type="pres">
      <dgm:prSet presAssocID="{0AD52A70-54D2-4371-8E5F-E4BAF0776C3A}" presName="parentText" presStyleLbl="node1" presStyleIdx="0" presStyleCnt="1" custScaleY="65956" custLinFactNeighborX="-1521" custLinFactNeighborY="-13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8C583-430F-41E9-95EF-6BC0CD3E8D83}" srcId="{E6E75500-02EC-4C3A-AF48-E9114E58B347}" destId="{0AD52A70-54D2-4371-8E5F-E4BAF0776C3A}" srcOrd="0" destOrd="0" parTransId="{A7D9A01E-C6DA-42AE-9BC4-9451CF824F90}" sibTransId="{FA40A4E1-AB24-4D43-9930-D9BD3F3F1042}"/>
    <dgm:cxn modelId="{B929B48F-D983-4A4D-A9F9-FD74A3592B3F}" type="presOf" srcId="{E6E75500-02EC-4C3A-AF48-E9114E58B347}" destId="{F6AA2031-3BFD-4AEE-A78C-9ACDB3180E53}" srcOrd="0" destOrd="0" presId="urn:microsoft.com/office/officeart/2005/8/layout/vList2"/>
    <dgm:cxn modelId="{88D5B56F-0133-4D23-88EB-6D723A984255}" type="presOf" srcId="{0AD52A70-54D2-4371-8E5F-E4BAF0776C3A}" destId="{7AA44784-611B-40E4-8F58-8B11C7B13418}" srcOrd="0" destOrd="0" presId="urn:microsoft.com/office/officeart/2005/8/layout/vList2"/>
    <dgm:cxn modelId="{2974164F-187B-44ED-B3DA-71E69F9A98BD}" type="presParOf" srcId="{F6AA2031-3BFD-4AEE-A78C-9ACDB3180E53}" destId="{7AA44784-611B-40E4-8F58-8B11C7B134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273BEF-A926-423D-A6A6-EAB1BC2E744E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C2633F-26F3-417D-95C8-FADD3BB2E30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Атрактори</a:t>
          </a:r>
          <a:r>
            <a: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«порядку»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5D9FA-D141-413E-A0C5-2FB18A0A8AB4}" type="parTrans" cxnId="{16BDE6DA-3EE5-4708-A798-290848B6CF9C}">
      <dgm:prSet/>
      <dgm:spPr/>
      <dgm:t>
        <a:bodyPr/>
        <a:lstStyle/>
        <a:p>
          <a:endParaRPr lang="ru-RU"/>
        </a:p>
      </dgm:t>
    </dgm:pt>
    <dgm:pt modelId="{B890B0FD-CE8D-485F-8342-FD4DFC4A8413}" type="sibTrans" cxnId="{16BDE6DA-3EE5-4708-A798-290848B6CF9C}">
      <dgm:prSet/>
      <dgm:spPr/>
      <dgm:t>
        <a:bodyPr/>
        <a:lstStyle/>
        <a:p>
          <a:endParaRPr lang="ru-RU"/>
        </a:p>
      </dgm:t>
    </dgm:pt>
    <dgm:pt modelId="{602E81A0-57D4-4A28-9BBC-2C375514F3B3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Соціально-політичні,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1E468-8278-4267-8C94-057F18F1554F}" type="parTrans" cxnId="{15BEEFC0-1E29-4FBD-911A-C062CEBF79C2}">
      <dgm:prSet/>
      <dgm:spPr/>
      <dgm:t>
        <a:bodyPr/>
        <a:lstStyle/>
        <a:p>
          <a:endParaRPr lang="ru-RU"/>
        </a:p>
      </dgm:t>
    </dgm:pt>
    <dgm:pt modelId="{79C6345E-585F-4110-B3C2-C77D46A048CE}" type="sibTrans" cxnId="{15BEEFC0-1E29-4FBD-911A-C062CEBF79C2}">
      <dgm:prSet/>
      <dgm:spPr/>
      <dgm:t>
        <a:bodyPr/>
        <a:lstStyle/>
        <a:p>
          <a:endParaRPr lang="ru-RU"/>
        </a:p>
      </dgm:t>
    </dgm:pt>
    <dgm:pt modelId="{6B373555-6305-4000-9734-04D0385CBFB4}">
      <dgm:prSet custT="1"/>
      <dgm:spPr/>
      <dgm:t>
        <a:bodyPr/>
        <a:lstStyle/>
        <a:p>
          <a:r>
            <a:rPr lang="uk-UA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-культурні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0430F-C7CE-460B-93D7-4706B82031B4}" type="parTrans" cxnId="{B8B2DEBD-8C92-4736-A769-749F290F8C02}">
      <dgm:prSet/>
      <dgm:spPr/>
      <dgm:t>
        <a:bodyPr/>
        <a:lstStyle/>
        <a:p>
          <a:endParaRPr lang="ru-RU"/>
        </a:p>
      </dgm:t>
    </dgm:pt>
    <dgm:pt modelId="{AD390215-3D96-48C5-B0CF-9C9880C6848B}" type="sibTrans" cxnId="{B8B2DEBD-8C92-4736-A769-749F290F8C02}">
      <dgm:prSet/>
      <dgm:spPr/>
      <dgm:t>
        <a:bodyPr/>
        <a:lstStyle/>
        <a:p>
          <a:endParaRPr lang="ru-RU"/>
        </a:p>
      </dgm:t>
    </dgm:pt>
    <dgm:pt modelId="{1FA01787-71D2-4FE7-9A16-69353D483387}" type="pres">
      <dgm:prSet presAssocID="{06273BEF-A926-423D-A6A6-EAB1BC2E74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22BB9-FADB-4E46-BDC9-E6A268D8A067}" type="pres">
      <dgm:prSet presAssocID="{F2C2633F-26F3-417D-95C8-FADD3BB2E309}" presName="composite" presStyleCnt="0"/>
      <dgm:spPr/>
    </dgm:pt>
    <dgm:pt modelId="{7954AC1C-997C-4E63-A9EC-CE5CD2BFCF98}" type="pres">
      <dgm:prSet presAssocID="{F2C2633F-26F3-417D-95C8-FADD3BB2E309}" presName="parTx" presStyleLbl="alignNode1" presStyleIdx="0" presStyleCnt="1" custLinFactNeighborX="2941" custLinFactNeighborY="-6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D6ABC-73C8-4FA8-A407-D1DBC372E1AE}" type="pres">
      <dgm:prSet presAssocID="{F2C2633F-26F3-417D-95C8-FADD3BB2E30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B01F4-2F6F-4300-B5F9-E84D326B9EFE}" type="presOf" srcId="{F2C2633F-26F3-417D-95C8-FADD3BB2E309}" destId="{7954AC1C-997C-4E63-A9EC-CE5CD2BFCF98}" srcOrd="0" destOrd="0" presId="urn:microsoft.com/office/officeart/2005/8/layout/hList1"/>
    <dgm:cxn modelId="{37A3798B-E2B3-40B0-8E85-8050073FCFC3}" type="presOf" srcId="{6B373555-6305-4000-9734-04D0385CBFB4}" destId="{604D6ABC-73C8-4FA8-A407-D1DBC372E1AE}" srcOrd="0" destOrd="1" presId="urn:microsoft.com/office/officeart/2005/8/layout/hList1"/>
    <dgm:cxn modelId="{16BDE6DA-3EE5-4708-A798-290848B6CF9C}" srcId="{06273BEF-A926-423D-A6A6-EAB1BC2E744E}" destId="{F2C2633F-26F3-417D-95C8-FADD3BB2E309}" srcOrd="0" destOrd="0" parTransId="{0D05D9FA-D141-413E-A0C5-2FB18A0A8AB4}" sibTransId="{B890B0FD-CE8D-485F-8342-FD4DFC4A8413}"/>
    <dgm:cxn modelId="{15BEEFC0-1E29-4FBD-911A-C062CEBF79C2}" srcId="{F2C2633F-26F3-417D-95C8-FADD3BB2E309}" destId="{602E81A0-57D4-4A28-9BBC-2C375514F3B3}" srcOrd="0" destOrd="0" parTransId="{6D81E468-8278-4267-8C94-057F18F1554F}" sibTransId="{79C6345E-585F-4110-B3C2-C77D46A048CE}"/>
    <dgm:cxn modelId="{E59CC5BA-A8F7-455D-B327-A003B0A29C40}" type="presOf" srcId="{06273BEF-A926-423D-A6A6-EAB1BC2E744E}" destId="{1FA01787-71D2-4FE7-9A16-69353D483387}" srcOrd="0" destOrd="0" presId="urn:microsoft.com/office/officeart/2005/8/layout/hList1"/>
    <dgm:cxn modelId="{B8B2DEBD-8C92-4736-A769-749F290F8C02}" srcId="{F2C2633F-26F3-417D-95C8-FADD3BB2E309}" destId="{6B373555-6305-4000-9734-04D0385CBFB4}" srcOrd="1" destOrd="0" parTransId="{FD10430F-C7CE-460B-93D7-4706B82031B4}" sibTransId="{AD390215-3D96-48C5-B0CF-9C9880C6848B}"/>
    <dgm:cxn modelId="{538F8EB7-45E3-43B6-9BA8-D19FB415FAB2}" type="presOf" srcId="{602E81A0-57D4-4A28-9BBC-2C375514F3B3}" destId="{604D6ABC-73C8-4FA8-A407-D1DBC372E1AE}" srcOrd="0" destOrd="0" presId="urn:microsoft.com/office/officeart/2005/8/layout/hList1"/>
    <dgm:cxn modelId="{52DD8D68-2543-43B3-91EF-9D6A704D7D2E}" type="presParOf" srcId="{1FA01787-71D2-4FE7-9A16-69353D483387}" destId="{90622BB9-FADB-4E46-BDC9-E6A268D8A067}" srcOrd="0" destOrd="0" presId="urn:microsoft.com/office/officeart/2005/8/layout/hList1"/>
    <dgm:cxn modelId="{B5DDCE33-88A4-4038-A657-6952C79787C5}" type="presParOf" srcId="{90622BB9-FADB-4E46-BDC9-E6A268D8A067}" destId="{7954AC1C-997C-4E63-A9EC-CE5CD2BFCF98}" srcOrd="0" destOrd="0" presId="urn:microsoft.com/office/officeart/2005/8/layout/hList1"/>
    <dgm:cxn modelId="{3BB01BCF-874F-43DD-8AA4-0C1C1580113F}" type="presParOf" srcId="{90622BB9-FADB-4E46-BDC9-E6A268D8A067}" destId="{604D6ABC-73C8-4FA8-A407-D1DBC372E1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F6231E2-377D-478E-B40F-8C2AD88C40AD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1908F-BDCB-4640-A0CD-F38A688F0BA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Когеренція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94B1D-CFF7-4DDF-ACBE-C49CAE82440C}" type="parTrans" cxnId="{DB88E5E4-CDC5-459B-8C9E-B219C3D4A793}">
      <dgm:prSet/>
      <dgm:spPr/>
      <dgm:t>
        <a:bodyPr/>
        <a:lstStyle/>
        <a:p>
          <a:endParaRPr lang="ru-RU"/>
        </a:p>
      </dgm:t>
    </dgm:pt>
    <dgm:pt modelId="{1478F109-653C-4EC0-A03F-14FC3F4B68CC}" type="sibTrans" cxnId="{DB88E5E4-CDC5-459B-8C9E-B219C3D4A793}">
      <dgm:prSet/>
      <dgm:spPr/>
      <dgm:t>
        <a:bodyPr/>
        <a:lstStyle/>
        <a:p>
          <a:endParaRPr lang="ru-RU"/>
        </a:p>
      </dgm:t>
    </dgm:pt>
    <dgm:pt modelId="{B6A15255-9791-4B4A-BE6F-DAE20F4CB058}">
      <dgm:prSet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підходів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процесів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процедур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E9E84-FDED-47DF-84E2-3A001895D2E3}" type="parTrans" cxnId="{9AA0C8AA-8AFE-481B-B555-A430D5910655}">
      <dgm:prSet/>
      <dgm:spPr/>
      <dgm:t>
        <a:bodyPr/>
        <a:lstStyle/>
        <a:p>
          <a:endParaRPr lang="ru-RU"/>
        </a:p>
      </dgm:t>
    </dgm:pt>
    <dgm:pt modelId="{9A17E0F4-D5DD-4C97-8D09-DBEFA87F510D}" type="sibTrans" cxnId="{9AA0C8AA-8AFE-481B-B555-A430D5910655}">
      <dgm:prSet/>
      <dgm:spPr/>
      <dgm:t>
        <a:bodyPr/>
        <a:lstStyle/>
        <a:p>
          <a:endParaRPr lang="ru-RU"/>
        </a:p>
      </dgm:t>
    </dgm:pt>
    <dgm:pt modelId="{B5D42A79-AA82-46CE-B292-8804BF8A6A2F}" type="pres">
      <dgm:prSet presAssocID="{DF6231E2-377D-478E-B40F-8C2AD88C40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DC1FDD-3472-48E8-944E-1994CEBDDA00}" type="pres">
      <dgm:prSet presAssocID="{9E71908F-BDCB-4640-A0CD-F38A688F0BA2}" presName="composite" presStyleCnt="0"/>
      <dgm:spPr/>
    </dgm:pt>
    <dgm:pt modelId="{D49EBEB1-0341-4298-BCCD-4B4DBC87AC6B}" type="pres">
      <dgm:prSet presAssocID="{9E71908F-BDCB-4640-A0CD-F38A688F0BA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B887B-079F-46DF-B690-250EB5B837CE}" type="pres">
      <dgm:prSet presAssocID="{9E71908F-BDCB-4640-A0CD-F38A688F0BA2}" presName="desTx" presStyleLbl="alignAccFollowNode1" presStyleIdx="0" presStyleCnt="1" custScaleY="106723" custLinFactNeighborX="5418" custLinFactNeighborY="9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4D9A8-DDE2-4D72-9A27-268067D49124}" type="presOf" srcId="{DF6231E2-377D-478E-B40F-8C2AD88C40AD}" destId="{B5D42A79-AA82-46CE-B292-8804BF8A6A2F}" srcOrd="0" destOrd="0" presId="urn:microsoft.com/office/officeart/2005/8/layout/hList1"/>
    <dgm:cxn modelId="{9AA0C8AA-8AFE-481B-B555-A430D5910655}" srcId="{9E71908F-BDCB-4640-A0CD-F38A688F0BA2}" destId="{B6A15255-9791-4B4A-BE6F-DAE20F4CB058}" srcOrd="0" destOrd="0" parTransId="{232E9E84-FDED-47DF-84E2-3A001895D2E3}" sibTransId="{9A17E0F4-D5DD-4C97-8D09-DBEFA87F510D}"/>
    <dgm:cxn modelId="{DB88E5E4-CDC5-459B-8C9E-B219C3D4A793}" srcId="{DF6231E2-377D-478E-B40F-8C2AD88C40AD}" destId="{9E71908F-BDCB-4640-A0CD-F38A688F0BA2}" srcOrd="0" destOrd="0" parTransId="{FF794B1D-CFF7-4DDF-ACBE-C49CAE82440C}" sibTransId="{1478F109-653C-4EC0-A03F-14FC3F4B68CC}"/>
    <dgm:cxn modelId="{DACC4A69-6470-488A-9A2A-040CBAD80767}" type="presOf" srcId="{B6A15255-9791-4B4A-BE6F-DAE20F4CB058}" destId="{9E8B887B-079F-46DF-B690-250EB5B837CE}" srcOrd="0" destOrd="0" presId="urn:microsoft.com/office/officeart/2005/8/layout/hList1"/>
    <dgm:cxn modelId="{0BF5973F-4FC1-475B-9405-588C8638C023}" type="presOf" srcId="{9E71908F-BDCB-4640-A0CD-F38A688F0BA2}" destId="{D49EBEB1-0341-4298-BCCD-4B4DBC87AC6B}" srcOrd="0" destOrd="0" presId="urn:microsoft.com/office/officeart/2005/8/layout/hList1"/>
    <dgm:cxn modelId="{8FAC6FA3-7DDB-45BF-97F4-8F4F10607F5C}" type="presParOf" srcId="{B5D42A79-AA82-46CE-B292-8804BF8A6A2F}" destId="{71DC1FDD-3472-48E8-944E-1994CEBDDA00}" srcOrd="0" destOrd="0" presId="urn:microsoft.com/office/officeart/2005/8/layout/hList1"/>
    <dgm:cxn modelId="{39E94A65-A28E-400B-AF38-B3985B66BA66}" type="presParOf" srcId="{71DC1FDD-3472-48E8-944E-1994CEBDDA00}" destId="{D49EBEB1-0341-4298-BCCD-4B4DBC87AC6B}" srcOrd="0" destOrd="0" presId="urn:microsoft.com/office/officeart/2005/8/layout/hList1"/>
    <dgm:cxn modelId="{EC2078B0-5F32-421E-9BC6-9DC66D54176D}" type="presParOf" srcId="{71DC1FDD-3472-48E8-944E-1994CEBDDA00}" destId="{9E8B887B-079F-46DF-B690-250EB5B837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CB4DB3-A7F0-4CE1-97BB-506AD121966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4E5A7-86C4-420D-8763-7AEA2A5F83C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Флуктуація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0EA5B-3491-4832-9950-7E1F56928717}" type="parTrans" cxnId="{A40AA5C9-320E-4C4F-81E0-7DD1251F3F7B}">
      <dgm:prSet/>
      <dgm:spPr/>
      <dgm:t>
        <a:bodyPr/>
        <a:lstStyle/>
        <a:p>
          <a:endParaRPr lang="ru-RU"/>
        </a:p>
      </dgm:t>
    </dgm:pt>
    <dgm:pt modelId="{A0F3F582-8C58-4AFE-B1F9-A06345793604}" type="sibTrans" cxnId="{A40AA5C9-320E-4C4F-81E0-7DD1251F3F7B}">
      <dgm:prSet/>
      <dgm:spPr/>
      <dgm:t>
        <a:bodyPr/>
        <a:lstStyle/>
        <a:p>
          <a:endParaRPr lang="ru-RU"/>
        </a:p>
      </dgm:t>
    </dgm:pt>
    <dgm:pt modelId="{EBBEEC21-FA29-4125-AFC7-1EE11C9631F9}">
      <dgm:prSet custT="1"/>
      <dgm:spPr/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 тенденції</a:t>
          </a:r>
          <a:r>
            <a:rPr lang="uk-UA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гармонізовано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EF2C8-B428-43B1-9095-D90184361890}" type="parTrans" cxnId="{D767328C-09D3-4BB1-8C2C-CA9418208FB4}">
      <dgm:prSet/>
      <dgm:spPr/>
      <dgm:t>
        <a:bodyPr/>
        <a:lstStyle/>
        <a:p>
          <a:endParaRPr lang="ru-RU"/>
        </a:p>
      </dgm:t>
    </dgm:pt>
    <dgm:pt modelId="{097FE75C-5CF5-4397-B81E-A4DF0E42246D}" type="sibTrans" cxnId="{D767328C-09D3-4BB1-8C2C-CA9418208FB4}">
      <dgm:prSet/>
      <dgm:spPr/>
      <dgm:t>
        <a:bodyPr/>
        <a:lstStyle/>
        <a:p>
          <a:endParaRPr lang="ru-RU"/>
        </a:p>
      </dgm:t>
    </dgm:pt>
    <dgm:pt modelId="{FC0BF3C3-A43E-4B9B-95F2-A03B2C3D11B1}">
      <dgm:prSet custT="1"/>
      <dgm:spPr/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Чергування домінанти: «зародки нового стану»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4DEF4-C1E7-4206-968A-0E840361FCB2}" type="parTrans" cxnId="{E4A339AF-AA30-4CF6-B5FF-E3AC8D7BADAE}">
      <dgm:prSet/>
      <dgm:spPr/>
      <dgm:t>
        <a:bodyPr/>
        <a:lstStyle/>
        <a:p>
          <a:endParaRPr lang="ru-RU"/>
        </a:p>
      </dgm:t>
    </dgm:pt>
    <dgm:pt modelId="{35B36DC4-271B-4D86-86A4-123669B06C44}" type="sibTrans" cxnId="{E4A339AF-AA30-4CF6-B5FF-E3AC8D7BADAE}">
      <dgm:prSet/>
      <dgm:spPr/>
      <dgm:t>
        <a:bodyPr/>
        <a:lstStyle/>
        <a:p>
          <a:endParaRPr lang="ru-RU"/>
        </a:p>
      </dgm:t>
    </dgm:pt>
    <dgm:pt modelId="{32990DF6-E444-4023-A747-341AE08A47CE}">
      <dgm:prSet/>
      <dgm:spPr/>
      <dgm:t>
        <a:bodyPr/>
        <a:lstStyle/>
        <a:p>
          <a:endParaRPr lang="ru-RU" sz="1200" dirty="0"/>
        </a:p>
      </dgm:t>
    </dgm:pt>
    <dgm:pt modelId="{E8B17C8F-8AE7-4BE6-B27E-39678D1B5026}" type="parTrans" cxnId="{F0AA1B06-68DB-4EA7-A552-8469D46550E5}">
      <dgm:prSet/>
      <dgm:spPr/>
      <dgm:t>
        <a:bodyPr/>
        <a:lstStyle/>
        <a:p>
          <a:endParaRPr lang="ru-RU"/>
        </a:p>
      </dgm:t>
    </dgm:pt>
    <dgm:pt modelId="{C334D566-0708-46F3-9867-341A87C9D9FB}" type="sibTrans" cxnId="{F0AA1B06-68DB-4EA7-A552-8469D46550E5}">
      <dgm:prSet/>
      <dgm:spPr/>
      <dgm:t>
        <a:bodyPr/>
        <a:lstStyle/>
        <a:p>
          <a:endParaRPr lang="ru-RU"/>
        </a:p>
      </dgm:t>
    </dgm:pt>
    <dgm:pt modelId="{9211CED7-25A7-4A11-9647-7FC662BCE959}" type="pres">
      <dgm:prSet presAssocID="{53CB4DB3-A7F0-4CE1-97BB-506AD12196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46A2A0-D6B1-4890-B04C-A3F8A9AF9F90}" type="pres">
      <dgm:prSet presAssocID="{D964E5A7-86C4-420D-8763-7AEA2A5F83CA}" presName="composite" presStyleCnt="0"/>
      <dgm:spPr/>
    </dgm:pt>
    <dgm:pt modelId="{177810F7-FBFB-4951-B3E7-6E96F264B11C}" type="pres">
      <dgm:prSet presAssocID="{D964E5A7-86C4-420D-8763-7AEA2A5F83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3DB9E-A6FD-4C39-BD11-2A983A26A2E6}" type="pres">
      <dgm:prSet presAssocID="{D964E5A7-86C4-420D-8763-7AEA2A5F83CA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A1B06-68DB-4EA7-A552-8469D46550E5}" srcId="{D964E5A7-86C4-420D-8763-7AEA2A5F83CA}" destId="{32990DF6-E444-4023-A747-341AE08A47CE}" srcOrd="2" destOrd="0" parTransId="{E8B17C8F-8AE7-4BE6-B27E-39678D1B5026}" sibTransId="{C334D566-0708-46F3-9867-341A87C9D9FB}"/>
    <dgm:cxn modelId="{5FB2DEA0-3AE3-4E36-A8B1-C0C0AB95D7EA}" type="presOf" srcId="{D964E5A7-86C4-420D-8763-7AEA2A5F83CA}" destId="{177810F7-FBFB-4951-B3E7-6E96F264B11C}" srcOrd="0" destOrd="0" presId="urn:microsoft.com/office/officeart/2005/8/layout/hList1"/>
    <dgm:cxn modelId="{D767328C-09D3-4BB1-8C2C-CA9418208FB4}" srcId="{D964E5A7-86C4-420D-8763-7AEA2A5F83CA}" destId="{EBBEEC21-FA29-4125-AFC7-1EE11C9631F9}" srcOrd="0" destOrd="0" parTransId="{405EF2C8-B428-43B1-9095-D90184361890}" sibTransId="{097FE75C-5CF5-4397-B81E-A4DF0E42246D}"/>
    <dgm:cxn modelId="{E4A339AF-AA30-4CF6-B5FF-E3AC8D7BADAE}" srcId="{D964E5A7-86C4-420D-8763-7AEA2A5F83CA}" destId="{FC0BF3C3-A43E-4B9B-95F2-A03B2C3D11B1}" srcOrd="1" destOrd="0" parTransId="{7DB4DEF4-C1E7-4206-968A-0E840361FCB2}" sibTransId="{35B36DC4-271B-4D86-86A4-123669B06C44}"/>
    <dgm:cxn modelId="{A40AA5C9-320E-4C4F-81E0-7DD1251F3F7B}" srcId="{53CB4DB3-A7F0-4CE1-97BB-506AD1219663}" destId="{D964E5A7-86C4-420D-8763-7AEA2A5F83CA}" srcOrd="0" destOrd="0" parTransId="{5D30EA5B-3491-4832-9950-7E1F56928717}" sibTransId="{A0F3F582-8C58-4AFE-B1F9-A06345793604}"/>
    <dgm:cxn modelId="{C1A8EC6B-A50E-473D-BF98-11C45508D922}" type="presOf" srcId="{FC0BF3C3-A43E-4B9B-95F2-A03B2C3D11B1}" destId="{FDF3DB9E-A6FD-4C39-BD11-2A983A26A2E6}" srcOrd="0" destOrd="1" presId="urn:microsoft.com/office/officeart/2005/8/layout/hList1"/>
    <dgm:cxn modelId="{F3FF4441-E35B-45A2-829B-DD8920124DC7}" type="presOf" srcId="{53CB4DB3-A7F0-4CE1-97BB-506AD1219663}" destId="{9211CED7-25A7-4A11-9647-7FC662BCE959}" srcOrd="0" destOrd="0" presId="urn:microsoft.com/office/officeart/2005/8/layout/hList1"/>
    <dgm:cxn modelId="{6B60C90B-3891-48E4-8B5E-9A8A7C211B1E}" type="presOf" srcId="{32990DF6-E444-4023-A747-341AE08A47CE}" destId="{FDF3DB9E-A6FD-4C39-BD11-2A983A26A2E6}" srcOrd="0" destOrd="2" presId="urn:microsoft.com/office/officeart/2005/8/layout/hList1"/>
    <dgm:cxn modelId="{8BF5466E-7FD9-4060-8C11-E6FC195F1557}" type="presOf" srcId="{EBBEEC21-FA29-4125-AFC7-1EE11C9631F9}" destId="{FDF3DB9E-A6FD-4C39-BD11-2A983A26A2E6}" srcOrd="0" destOrd="0" presId="urn:microsoft.com/office/officeart/2005/8/layout/hList1"/>
    <dgm:cxn modelId="{610F0810-7B9A-465E-ADBB-591242373F6E}" type="presParOf" srcId="{9211CED7-25A7-4A11-9647-7FC662BCE959}" destId="{6046A2A0-D6B1-4890-B04C-A3F8A9AF9F90}" srcOrd="0" destOrd="0" presId="urn:microsoft.com/office/officeart/2005/8/layout/hList1"/>
    <dgm:cxn modelId="{BAD6E581-D7E8-4C04-99D0-BBFD3FE5D1DD}" type="presParOf" srcId="{6046A2A0-D6B1-4890-B04C-A3F8A9AF9F90}" destId="{177810F7-FBFB-4951-B3E7-6E96F264B11C}" srcOrd="0" destOrd="0" presId="urn:microsoft.com/office/officeart/2005/8/layout/hList1"/>
    <dgm:cxn modelId="{ECCB3ABF-DA95-44E6-862E-AF6A8F5105D7}" type="presParOf" srcId="{6046A2A0-D6B1-4890-B04C-A3F8A9AF9F90}" destId="{FDF3DB9E-A6FD-4C39-BD11-2A983A26A2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281B99-45FB-4008-84E4-6E45A339DC7F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403A0-3C2E-45F6-87EF-438B6267833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Біфуркація  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862A1-B7A8-4C27-A4EA-A5CE511E38F9}" type="parTrans" cxnId="{BA3DC3C7-12C2-4671-A71A-D9F6E8FA4C1B}">
      <dgm:prSet/>
      <dgm:spPr/>
      <dgm:t>
        <a:bodyPr/>
        <a:lstStyle/>
        <a:p>
          <a:endParaRPr lang="ru-RU"/>
        </a:p>
      </dgm:t>
    </dgm:pt>
    <dgm:pt modelId="{5ABA75AB-9203-4428-A66D-CC2E1B2CFCDF}" type="sibTrans" cxnId="{BA3DC3C7-12C2-4671-A71A-D9F6E8FA4C1B}">
      <dgm:prSet/>
      <dgm:spPr/>
      <dgm:t>
        <a:bodyPr/>
        <a:lstStyle/>
        <a:p>
          <a:endParaRPr lang="ru-RU"/>
        </a:p>
      </dgm:t>
    </dgm:pt>
    <dgm:pt modelId="{A48B9452-3BAB-4B84-BAD5-0F641ACFAE74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 параметрів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21309-D53D-405E-A6FE-BAC178B50718}" type="parTrans" cxnId="{70A3F37D-A3DB-4EFC-BBB7-CCDCCE5F3F16}">
      <dgm:prSet/>
      <dgm:spPr/>
      <dgm:t>
        <a:bodyPr/>
        <a:lstStyle/>
        <a:p>
          <a:endParaRPr lang="ru-RU"/>
        </a:p>
      </dgm:t>
    </dgm:pt>
    <dgm:pt modelId="{F9FD768D-01FA-4169-9D54-4650B21895A0}" type="sibTrans" cxnId="{70A3F37D-A3DB-4EFC-BBB7-CCDCCE5F3F16}">
      <dgm:prSet/>
      <dgm:spPr/>
      <dgm:t>
        <a:bodyPr/>
        <a:lstStyle/>
        <a:p>
          <a:endParaRPr lang="ru-RU"/>
        </a:p>
      </dgm:t>
    </dgm:pt>
    <dgm:pt modelId="{9F44528D-994A-4482-B3D6-3F822F701CDC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 стандарти: перехід до нового порядку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E4D25-7064-4382-AD0F-9C5A84995E82}" type="parTrans" cxnId="{2220F9A0-F0E7-42FA-818A-04C52407C7DB}">
      <dgm:prSet/>
      <dgm:spPr/>
      <dgm:t>
        <a:bodyPr/>
        <a:lstStyle/>
        <a:p>
          <a:endParaRPr lang="ru-RU"/>
        </a:p>
      </dgm:t>
    </dgm:pt>
    <dgm:pt modelId="{240ADB04-42A1-44AC-8FAD-2F771E2D3DE9}" type="sibTrans" cxnId="{2220F9A0-F0E7-42FA-818A-04C52407C7DB}">
      <dgm:prSet/>
      <dgm:spPr/>
      <dgm:t>
        <a:bodyPr/>
        <a:lstStyle/>
        <a:p>
          <a:endParaRPr lang="ru-RU"/>
        </a:p>
      </dgm:t>
    </dgm:pt>
    <dgm:pt modelId="{B5C5A80F-BB83-4D3B-969D-43B05551C1EF}" type="pres">
      <dgm:prSet presAssocID="{7C281B99-45FB-4008-84E4-6E45A339DC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E05E-CCB0-48A7-BBF7-F4353AFE179E}" type="pres">
      <dgm:prSet presAssocID="{79B403A0-3C2E-45F6-87EF-438B62678337}" presName="composite" presStyleCnt="0"/>
      <dgm:spPr/>
    </dgm:pt>
    <dgm:pt modelId="{5B7F7899-2CBB-4345-AEA0-5C3F3DEDBD51}" type="pres">
      <dgm:prSet presAssocID="{79B403A0-3C2E-45F6-87EF-438B62678337}" presName="parTx" presStyleLbl="alignNode1" presStyleIdx="0" presStyleCnt="1" custLinFactNeighborY="9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5BD3-378D-4C76-A9C6-4A9742C27084}" type="pres">
      <dgm:prSet presAssocID="{79B403A0-3C2E-45F6-87EF-438B6267833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53409-2BBB-4E96-A7E8-282FE0A52A0A}" type="presOf" srcId="{7C281B99-45FB-4008-84E4-6E45A339DC7F}" destId="{B5C5A80F-BB83-4D3B-969D-43B05551C1EF}" srcOrd="0" destOrd="0" presId="urn:microsoft.com/office/officeart/2005/8/layout/hList1"/>
    <dgm:cxn modelId="{22C7C160-BCA8-450C-B2A8-89C6335B4A6D}" type="presOf" srcId="{A48B9452-3BAB-4B84-BAD5-0F641ACFAE74}" destId="{D97E5BD3-378D-4C76-A9C6-4A9742C27084}" srcOrd="0" destOrd="0" presId="urn:microsoft.com/office/officeart/2005/8/layout/hList1"/>
    <dgm:cxn modelId="{BA3DC3C7-12C2-4671-A71A-D9F6E8FA4C1B}" srcId="{7C281B99-45FB-4008-84E4-6E45A339DC7F}" destId="{79B403A0-3C2E-45F6-87EF-438B62678337}" srcOrd="0" destOrd="0" parTransId="{86E862A1-B7A8-4C27-A4EA-A5CE511E38F9}" sibTransId="{5ABA75AB-9203-4428-A66D-CC2E1B2CFCDF}"/>
    <dgm:cxn modelId="{70A3F37D-A3DB-4EFC-BBB7-CCDCCE5F3F16}" srcId="{79B403A0-3C2E-45F6-87EF-438B62678337}" destId="{A48B9452-3BAB-4B84-BAD5-0F641ACFAE74}" srcOrd="0" destOrd="0" parTransId="{FDA21309-D53D-405E-A6FE-BAC178B50718}" sibTransId="{F9FD768D-01FA-4169-9D54-4650B21895A0}"/>
    <dgm:cxn modelId="{962C07F0-58F6-46FB-8705-9BE385D63464}" type="presOf" srcId="{9F44528D-994A-4482-B3D6-3F822F701CDC}" destId="{D97E5BD3-378D-4C76-A9C6-4A9742C27084}" srcOrd="0" destOrd="1" presId="urn:microsoft.com/office/officeart/2005/8/layout/hList1"/>
    <dgm:cxn modelId="{7D7DB779-5DFB-4394-9C98-8211E6A5AFDF}" type="presOf" srcId="{79B403A0-3C2E-45F6-87EF-438B62678337}" destId="{5B7F7899-2CBB-4345-AEA0-5C3F3DEDBD51}" srcOrd="0" destOrd="0" presId="urn:microsoft.com/office/officeart/2005/8/layout/hList1"/>
    <dgm:cxn modelId="{2220F9A0-F0E7-42FA-818A-04C52407C7DB}" srcId="{79B403A0-3C2E-45F6-87EF-438B62678337}" destId="{9F44528D-994A-4482-B3D6-3F822F701CDC}" srcOrd="1" destOrd="0" parTransId="{00AE4D25-7064-4382-AD0F-9C5A84995E82}" sibTransId="{240ADB04-42A1-44AC-8FAD-2F771E2D3DE9}"/>
    <dgm:cxn modelId="{7D216390-D1A5-431C-89D0-2722DC3C8E87}" type="presParOf" srcId="{B5C5A80F-BB83-4D3B-969D-43B05551C1EF}" destId="{F068E05E-CCB0-48A7-BBF7-F4353AFE179E}" srcOrd="0" destOrd="0" presId="urn:microsoft.com/office/officeart/2005/8/layout/hList1"/>
    <dgm:cxn modelId="{419B6B95-970F-4456-881C-33621939869D}" type="presParOf" srcId="{F068E05E-CCB0-48A7-BBF7-F4353AFE179E}" destId="{5B7F7899-2CBB-4345-AEA0-5C3F3DEDBD51}" srcOrd="0" destOrd="0" presId="urn:microsoft.com/office/officeart/2005/8/layout/hList1"/>
    <dgm:cxn modelId="{136CA1E2-953C-429D-92A0-91802F018FFB}" type="presParOf" srcId="{F068E05E-CCB0-48A7-BBF7-F4353AFE179E}" destId="{D97E5BD3-378D-4C76-A9C6-4A9742C270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C6A3FA-D55D-4D53-A0FF-E1F36EAED8C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AB79F-0FA4-446E-AEAB-5A052D75324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Рис. 1   Нова якість: синергія розвитку вищої освіти (авторське уявлення)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606E3-3639-41A9-810A-1F037FF7F804}" type="parTrans" cxnId="{D1BB8723-41A8-4A6F-A943-05DA0C35DE82}">
      <dgm:prSet/>
      <dgm:spPr/>
      <dgm:t>
        <a:bodyPr/>
        <a:lstStyle/>
        <a:p>
          <a:endParaRPr lang="ru-RU"/>
        </a:p>
      </dgm:t>
    </dgm:pt>
    <dgm:pt modelId="{1D78B8C0-5295-4BB8-BD93-E38AA759B2EF}" type="sibTrans" cxnId="{D1BB8723-41A8-4A6F-A943-05DA0C35DE82}">
      <dgm:prSet/>
      <dgm:spPr/>
      <dgm:t>
        <a:bodyPr/>
        <a:lstStyle/>
        <a:p>
          <a:endParaRPr lang="ru-RU"/>
        </a:p>
      </dgm:t>
    </dgm:pt>
    <dgm:pt modelId="{3C4694E4-5F0E-40F3-B568-930DA6328B65}" type="pres">
      <dgm:prSet presAssocID="{EFC6A3FA-D55D-4D53-A0FF-E1F36EAED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5B1D7-5903-4C5F-9C50-31A4F76E8FFF}" type="pres">
      <dgm:prSet presAssocID="{19DAB79F-0FA4-446E-AEAB-5A052D7532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B8723-41A8-4A6F-A943-05DA0C35DE82}" srcId="{EFC6A3FA-D55D-4D53-A0FF-E1F36EAED8CA}" destId="{19DAB79F-0FA4-446E-AEAB-5A052D753247}" srcOrd="0" destOrd="0" parTransId="{402606E3-3639-41A9-810A-1F037FF7F804}" sibTransId="{1D78B8C0-5295-4BB8-BD93-E38AA759B2EF}"/>
    <dgm:cxn modelId="{74D1198B-D103-4E18-95D0-863EF7DC5478}" type="presOf" srcId="{EFC6A3FA-D55D-4D53-A0FF-E1F36EAED8CA}" destId="{3C4694E4-5F0E-40F3-B568-930DA6328B65}" srcOrd="0" destOrd="0" presId="urn:microsoft.com/office/officeart/2005/8/layout/vList2"/>
    <dgm:cxn modelId="{54AE03D5-C766-467E-B8C8-E10E801543C6}" type="presOf" srcId="{19DAB79F-0FA4-446E-AEAB-5A052D753247}" destId="{9BD5B1D7-5903-4C5F-9C50-31A4F76E8FFF}" srcOrd="0" destOrd="0" presId="urn:microsoft.com/office/officeart/2005/8/layout/vList2"/>
    <dgm:cxn modelId="{CFEB130E-44BC-4BA1-A460-978CBC5E7754}" type="presParOf" srcId="{3C4694E4-5F0E-40F3-B568-930DA6328B65}" destId="{9BD5B1D7-5903-4C5F-9C50-31A4F76E8F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13C6EF-F51E-428D-BB17-FEBA83EB358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10F49-27B4-46C2-96D0-89937725D59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28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(</a:t>
          </a:r>
          <a:r>
            <a:rPr lang="en-US" sz="28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</a:t>
          </a:r>
          <a:r>
            <a:rPr lang="uk-UA" sz="28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ВИЩОЇ ОСВІТИ: </a:t>
          </a:r>
        </a:p>
        <a:p>
          <a:pPr algn="ctr" rtl="0"/>
          <a:r>
            <a:rPr lang="uk-UA" sz="28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28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ЛЮЧОВІ ВІХИ ІСТОРІЇ</a:t>
          </a:r>
          <a:endParaRPr lang="ru-RU" sz="2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43C47-6112-4740-BBFB-09E23CD4862A}" type="parTrans" cxnId="{624F9E9D-EA1C-4BC2-8C04-1A9E017DBEB4}">
      <dgm:prSet/>
      <dgm:spPr/>
      <dgm:t>
        <a:bodyPr/>
        <a:lstStyle/>
        <a:p>
          <a:endParaRPr lang="ru-RU"/>
        </a:p>
      </dgm:t>
    </dgm:pt>
    <dgm:pt modelId="{55D8CF9A-0575-4589-B10E-F626997951F9}" type="sibTrans" cxnId="{624F9E9D-EA1C-4BC2-8C04-1A9E017DBEB4}">
      <dgm:prSet/>
      <dgm:spPr/>
      <dgm:t>
        <a:bodyPr/>
        <a:lstStyle/>
        <a:p>
          <a:endParaRPr lang="ru-RU"/>
        </a:p>
      </dgm:t>
    </dgm:pt>
    <dgm:pt modelId="{039E4578-B7BD-4F8D-B0E0-074568116337}" type="pres">
      <dgm:prSet presAssocID="{E813C6EF-F51E-428D-BB17-FEBA83EB3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F722C5-F3D0-4760-A87E-501EF93B8388}" type="pres">
      <dgm:prSet presAssocID="{27110F49-27B4-46C2-96D0-89937725D5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51909-2C9E-45AD-AF47-38D61B69EB73}" type="presOf" srcId="{27110F49-27B4-46C2-96D0-89937725D59D}" destId="{9AF722C5-F3D0-4760-A87E-501EF93B8388}" srcOrd="0" destOrd="0" presId="urn:microsoft.com/office/officeart/2005/8/layout/vList2"/>
    <dgm:cxn modelId="{D36FCA1B-3F4E-495B-A3F2-69E8DD4CAC11}" type="presOf" srcId="{E813C6EF-F51E-428D-BB17-FEBA83EB3585}" destId="{039E4578-B7BD-4F8D-B0E0-074568116337}" srcOrd="0" destOrd="0" presId="urn:microsoft.com/office/officeart/2005/8/layout/vList2"/>
    <dgm:cxn modelId="{624F9E9D-EA1C-4BC2-8C04-1A9E017DBEB4}" srcId="{E813C6EF-F51E-428D-BB17-FEBA83EB3585}" destId="{27110F49-27B4-46C2-96D0-89937725D59D}" srcOrd="0" destOrd="0" parTransId="{AE943C47-6112-4740-BBFB-09E23CD4862A}" sibTransId="{55D8CF9A-0575-4589-B10E-F626997951F9}"/>
    <dgm:cxn modelId="{ED916240-28B9-4DD7-9876-5D1EEBC3CEA8}" type="presParOf" srcId="{039E4578-B7BD-4F8D-B0E0-074568116337}" destId="{9AF722C5-F3D0-4760-A87E-501EF93B8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637E2C3-8227-430E-A206-2D570090C6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7E50D9-9679-4AA9-8AF2-079401B9CDE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-2019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FEEFB-6B7F-4AB1-99E4-BE355BE4F8CB}" type="parTrans" cxnId="{4E340EC1-A495-45AA-B654-23E57082F07B}">
      <dgm:prSet/>
      <dgm:spPr/>
      <dgm:t>
        <a:bodyPr/>
        <a:lstStyle/>
        <a:p>
          <a:endParaRPr lang="ru-RU"/>
        </a:p>
      </dgm:t>
    </dgm:pt>
    <dgm:pt modelId="{D756923B-D9F5-4386-A1C9-A4BAB7B3C187}" type="sibTrans" cxnId="{4E340EC1-A495-45AA-B654-23E57082F07B}">
      <dgm:prSet/>
      <dgm:spPr/>
      <dgm:t>
        <a:bodyPr/>
        <a:lstStyle/>
        <a:p>
          <a:endParaRPr lang="ru-RU"/>
        </a:p>
      </dgm:t>
    </dgm:pt>
    <dgm:pt modelId="{52BEF2F7-C63A-4361-AB5F-1B3DFD2A2A9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2008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6D634-2AEC-4753-88E7-5BA11BACD2A5}" type="parTrans" cxnId="{246683CD-DB56-4163-A5BB-0D150F2372FD}">
      <dgm:prSet/>
      <dgm:spPr/>
      <dgm:t>
        <a:bodyPr/>
        <a:lstStyle/>
        <a:p>
          <a:endParaRPr lang="ru-RU"/>
        </a:p>
      </dgm:t>
    </dgm:pt>
    <dgm:pt modelId="{B4AAD612-D18C-4907-976C-7659920C46AB}" type="sibTrans" cxnId="{246683CD-DB56-4163-A5BB-0D150F2372FD}">
      <dgm:prSet/>
      <dgm:spPr/>
      <dgm:t>
        <a:bodyPr/>
        <a:lstStyle/>
        <a:p>
          <a:endParaRPr lang="ru-RU"/>
        </a:p>
      </dgm:t>
    </dgm:pt>
    <dgm:pt modelId="{2CED48AF-E107-43AF-92F3-56FA47E07ED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en-US" dirty="0" smtClean="0"/>
            <a:t> </a:t>
          </a:r>
          <a:endParaRPr lang="ru-RU" dirty="0"/>
        </a:p>
      </dgm:t>
    </dgm:pt>
    <dgm:pt modelId="{B4084AA6-3046-499E-9B02-AFE48E7E3A8A}" type="parTrans" cxnId="{E3903617-3674-49A1-B8F1-3A05AACE4AF9}">
      <dgm:prSet/>
      <dgm:spPr/>
      <dgm:t>
        <a:bodyPr/>
        <a:lstStyle/>
        <a:p>
          <a:endParaRPr lang="ru-RU"/>
        </a:p>
      </dgm:t>
    </dgm:pt>
    <dgm:pt modelId="{119855EE-A096-484E-94C1-8E7F96864FC7}" type="sibTrans" cxnId="{E3903617-3674-49A1-B8F1-3A05AACE4AF9}">
      <dgm:prSet/>
      <dgm:spPr/>
      <dgm:t>
        <a:bodyPr/>
        <a:lstStyle/>
        <a:p>
          <a:endParaRPr lang="ru-RU"/>
        </a:p>
      </dgm:t>
    </dgm:pt>
    <dgm:pt modelId="{7717CC3E-47BC-44B8-A797-13F40DE272F5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форум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EQAF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36501-62EA-4A6A-9795-EA873FB13B21}" type="parTrans" cxnId="{60305315-DE17-4B86-AF73-C6F423660C4B}">
      <dgm:prSet/>
      <dgm:spPr/>
      <dgm:t>
        <a:bodyPr/>
        <a:lstStyle/>
        <a:p>
          <a:endParaRPr lang="ru-RU"/>
        </a:p>
      </dgm:t>
    </dgm:pt>
    <dgm:pt modelId="{B8D24610-73F6-4D7C-BC31-DE010889ABA2}" type="sibTrans" cxnId="{60305315-DE17-4B86-AF73-C6F423660C4B}">
      <dgm:prSet/>
      <dgm:spPr/>
      <dgm:t>
        <a:bodyPr/>
        <a:lstStyle/>
        <a:p>
          <a:endParaRPr lang="ru-RU"/>
        </a:p>
      </dgm:t>
    </dgm:pt>
    <dgm:pt modelId="{A28F5695-5B30-4305-9695-DAF0B1004814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EQAR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5CA4E-2E1C-4A3F-B5BE-769D4B9D9D54}" type="parTrans" cxnId="{68B8D489-6181-4E4D-BFB3-A72C12A7F720}">
      <dgm:prSet/>
      <dgm:spPr/>
      <dgm:t>
        <a:bodyPr/>
        <a:lstStyle/>
        <a:p>
          <a:endParaRPr lang="ru-RU"/>
        </a:p>
      </dgm:t>
    </dgm:pt>
    <dgm:pt modelId="{DF736BC9-02BB-4E60-91FE-EA8B1919F47B}" type="sibTrans" cxnId="{68B8D489-6181-4E4D-BFB3-A72C12A7F720}">
      <dgm:prSet/>
      <dgm:spPr/>
      <dgm:t>
        <a:bodyPr/>
        <a:lstStyle/>
        <a:p>
          <a:endParaRPr lang="ru-RU"/>
        </a:p>
      </dgm:t>
    </dgm:pt>
    <dgm:pt modelId="{8DC450FB-A43A-4015-8448-58D2224D966A}">
      <dgm:prSet custT="1"/>
      <dgm:spPr/>
      <dgm:t>
        <a:bodyPr/>
        <a:lstStyle/>
        <a:p>
          <a:pPr algn="ctr"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Прийнято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групами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E4, EQAR, Education International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BUSINESSEUROPE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4C8A5-EE90-4490-8079-5458AC128773}" type="parTrans" cxnId="{A47A7CAD-F0D3-4B6A-BE73-6677DEBEA3ED}">
      <dgm:prSet/>
      <dgm:spPr/>
      <dgm:t>
        <a:bodyPr/>
        <a:lstStyle/>
        <a:p>
          <a:endParaRPr lang="ru-RU"/>
        </a:p>
      </dgm:t>
    </dgm:pt>
    <dgm:pt modelId="{1AEC00E4-A05B-4B95-A260-D97480D79ED1}" type="sibTrans" cxnId="{A47A7CAD-F0D3-4B6A-BE73-6677DEBEA3ED}">
      <dgm:prSet/>
      <dgm:spPr/>
      <dgm:t>
        <a:bodyPr/>
        <a:lstStyle/>
        <a:p>
          <a:endParaRPr lang="ru-RU"/>
        </a:p>
      </dgm:t>
    </dgm:pt>
    <dgm:pt modelId="{B8D4EAEC-38F0-42DA-9C21-3CE7EDE1AAA2}" type="pres">
      <dgm:prSet presAssocID="{A637E2C3-8227-430E-A206-2D570090C6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C9D85-5FED-48A3-B5F1-4122CEA3D80B}" type="pres">
      <dgm:prSet presAssocID="{617E50D9-9679-4AA9-8AF2-079401B9CDE2}" presName="composite" presStyleCnt="0"/>
      <dgm:spPr/>
    </dgm:pt>
    <dgm:pt modelId="{31B36E13-3D0C-40AC-8148-2CA39A239130}" type="pres">
      <dgm:prSet presAssocID="{617E50D9-9679-4AA9-8AF2-079401B9CD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0941E-6D5E-4D5D-8F22-9E40A67AEFD8}" type="pres">
      <dgm:prSet presAssocID="{617E50D9-9679-4AA9-8AF2-079401B9CDE2}" presName="descendantText" presStyleLbl="alignAcc1" presStyleIdx="0" presStyleCnt="3" custLinFactNeighborX="816" custLinFactNeighborY="-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7689E-3BE9-45F5-915D-120207EF121D}" type="pres">
      <dgm:prSet presAssocID="{D756923B-D9F5-4386-A1C9-A4BAB7B3C187}" presName="sp" presStyleCnt="0"/>
      <dgm:spPr/>
    </dgm:pt>
    <dgm:pt modelId="{B35646FA-35EE-48CE-966F-63EA7E185F86}" type="pres">
      <dgm:prSet presAssocID="{52BEF2F7-C63A-4361-AB5F-1B3DFD2A2A9F}" presName="composite" presStyleCnt="0"/>
      <dgm:spPr/>
    </dgm:pt>
    <dgm:pt modelId="{1232DEFB-75DC-4508-9DBA-7A8093040B93}" type="pres">
      <dgm:prSet presAssocID="{52BEF2F7-C63A-4361-AB5F-1B3DFD2A2A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344AE-ADB9-42DC-8D07-5BD747A343FC}" type="pres">
      <dgm:prSet presAssocID="{52BEF2F7-C63A-4361-AB5F-1B3DFD2A2A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4D7A-31E5-41C4-91E1-C9B6AAE42922}" type="pres">
      <dgm:prSet presAssocID="{B4AAD612-D18C-4907-976C-7659920C46AB}" presName="sp" presStyleCnt="0"/>
      <dgm:spPr/>
    </dgm:pt>
    <dgm:pt modelId="{247BE803-C3EB-4788-8605-E43DE764CE3C}" type="pres">
      <dgm:prSet presAssocID="{2CED48AF-E107-43AF-92F3-56FA47E07EDF}" presName="composite" presStyleCnt="0"/>
      <dgm:spPr/>
    </dgm:pt>
    <dgm:pt modelId="{25BB645D-43C4-46DB-8CE2-A506A9D75D64}" type="pres">
      <dgm:prSet presAssocID="{2CED48AF-E107-43AF-92F3-56FA47E07E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EB21-5F5B-4EDC-9C9C-E375538D3913}" type="pres">
      <dgm:prSet presAssocID="{2CED48AF-E107-43AF-92F3-56FA47E07ED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40EC1-A495-45AA-B654-23E57082F07B}" srcId="{A637E2C3-8227-430E-A206-2D570090C610}" destId="{617E50D9-9679-4AA9-8AF2-079401B9CDE2}" srcOrd="0" destOrd="0" parTransId="{F73FEEFB-6B7F-4AB1-99E4-BE355BE4F8CB}" sibTransId="{D756923B-D9F5-4386-A1C9-A4BAB7B3C187}"/>
    <dgm:cxn modelId="{246683CD-DB56-4163-A5BB-0D150F2372FD}" srcId="{A637E2C3-8227-430E-A206-2D570090C610}" destId="{52BEF2F7-C63A-4361-AB5F-1B3DFD2A2A9F}" srcOrd="1" destOrd="0" parTransId="{51B6D634-2AEC-4753-88E7-5BA11BACD2A5}" sibTransId="{B4AAD612-D18C-4907-976C-7659920C46AB}"/>
    <dgm:cxn modelId="{60305315-DE17-4B86-AF73-C6F423660C4B}" srcId="{617E50D9-9679-4AA9-8AF2-079401B9CDE2}" destId="{7717CC3E-47BC-44B8-A797-13F40DE272F5}" srcOrd="0" destOrd="0" parTransId="{72E36501-62EA-4A6A-9795-EA873FB13B21}" sibTransId="{B8D24610-73F6-4D7C-BC31-DE010889ABA2}"/>
    <dgm:cxn modelId="{598CBDF3-71E6-41A1-B8BE-C3771463A561}" type="presOf" srcId="{A637E2C3-8227-430E-A206-2D570090C610}" destId="{B8D4EAEC-38F0-42DA-9C21-3CE7EDE1AAA2}" srcOrd="0" destOrd="0" presId="urn:microsoft.com/office/officeart/2005/8/layout/chevron2"/>
    <dgm:cxn modelId="{B63CF733-8F6D-45A8-A367-7B3A4093E307}" type="presOf" srcId="{617E50D9-9679-4AA9-8AF2-079401B9CDE2}" destId="{31B36E13-3D0C-40AC-8148-2CA39A239130}" srcOrd="0" destOrd="0" presId="urn:microsoft.com/office/officeart/2005/8/layout/chevron2"/>
    <dgm:cxn modelId="{68B8D489-6181-4E4D-BFB3-A72C12A7F720}" srcId="{52BEF2F7-C63A-4361-AB5F-1B3DFD2A2A9F}" destId="{A28F5695-5B30-4305-9695-DAF0B1004814}" srcOrd="0" destOrd="0" parTransId="{0625CA4E-2E1C-4A3F-B5BE-769D4B9D9D54}" sibTransId="{DF736BC9-02BB-4E60-91FE-EA8B1919F47B}"/>
    <dgm:cxn modelId="{1A2A7FEC-0CD5-46AE-AF3A-6C1FDE9A107B}" type="presOf" srcId="{7717CC3E-47BC-44B8-A797-13F40DE272F5}" destId="{9F50941E-6D5E-4D5D-8F22-9E40A67AEFD8}" srcOrd="0" destOrd="0" presId="urn:microsoft.com/office/officeart/2005/8/layout/chevron2"/>
    <dgm:cxn modelId="{C6A90034-D4BD-4479-8846-D2CBFFB59F34}" type="presOf" srcId="{2CED48AF-E107-43AF-92F3-56FA47E07EDF}" destId="{25BB645D-43C4-46DB-8CE2-A506A9D75D64}" srcOrd="0" destOrd="0" presId="urn:microsoft.com/office/officeart/2005/8/layout/chevron2"/>
    <dgm:cxn modelId="{E3903617-3674-49A1-B8F1-3A05AACE4AF9}" srcId="{A637E2C3-8227-430E-A206-2D570090C610}" destId="{2CED48AF-E107-43AF-92F3-56FA47E07EDF}" srcOrd="2" destOrd="0" parTransId="{B4084AA6-3046-499E-9B02-AFE48E7E3A8A}" sibTransId="{119855EE-A096-484E-94C1-8E7F96864FC7}"/>
    <dgm:cxn modelId="{8EED2A44-F2A0-4B4F-A878-4EC20DB68D52}" type="presOf" srcId="{52BEF2F7-C63A-4361-AB5F-1B3DFD2A2A9F}" destId="{1232DEFB-75DC-4508-9DBA-7A8093040B93}" srcOrd="0" destOrd="0" presId="urn:microsoft.com/office/officeart/2005/8/layout/chevron2"/>
    <dgm:cxn modelId="{1B97CAE1-53C0-4718-A972-DCA77A09C4C5}" type="presOf" srcId="{A28F5695-5B30-4305-9695-DAF0B1004814}" destId="{706344AE-ADB9-42DC-8D07-5BD747A343FC}" srcOrd="0" destOrd="0" presId="urn:microsoft.com/office/officeart/2005/8/layout/chevron2"/>
    <dgm:cxn modelId="{A47A7CAD-F0D3-4B6A-BE73-6677DEBEA3ED}" srcId="{2CED48AF-E107-43AF-92F3-56FA47E07EDF}" destId="{8DC450FB-A43A-4015-8448-58D2224D966A}" srcOrd="0" destOrd="0" parTransId="{9004C8A5-EE90-4490-8079-5458AC128773}" sibTransId="{1AEC00E4-A05B-4B95-A260-D97480D79ED1}"/>
    <dgm:cxn modelId="{ED48A785-C3BA-4BC8-9FE9-C047EED1892B}" type="presOf" srcId="{8DC450FB-A43A-4015-8448-58D2224D966A}" destId="{D741EB21-5F5B-4EDC-9C9C-E375538D3913}" srcOrd="0" destOrd="0" presId="urn:microsoft.com/office/officeart/2005/8/layout/chevron2"/>
    <dgm:cxn modelId="{5A1F3BB0-D078-4D2B-85BC-45D7CCB08C5A}" type="presParOf" srcId="{B8D4EAEC-38F0-42DA-9C21-3CE7EDE1AAA2}" destId="{5B5C9D85-5FED-48A3-B5F1-4122CEA3D80B}" srcOrd="0" destOrd="0" presId="urn:microsoft.com/office/officeart/2005/8/layout/chevron2"/>
    <dgm:cxn modelId="{D0CAE65D-7718-4FAD-81D1-E2F74EA6C825}" type="presParOf" srcId="{5B5C9D85-5FED-48A3-B5F1-4122CEA3D80B}" destId="{31B36E13-3D0C-40AC-8148-2CA39A239130}" srcOrd="0" destOrd="0" presId="urn:microsoft.com/office/officeart/2005/8/layout/chevron2"/>
    <dgm:cxn modelId="{AD2DF54B-F8CE-4C99-919C-4E198E73AA6D}" type="presParOf" srcId="{5B5C9D85-5FED-48A3-B5F1-4122CEA3D80B}" destId="{9F50941E-6D5E-4D5D-8F22-9E40A67AEFD8}" srcOrd="1" destOrd="0" presId="urn:microsoft.com/office/officeart/2005/8/layout/chevron2"/>
    <dgm:cxn modelId="{E0B74658-1929-43F4-9C4E-448F57602E51}" type="presParOf" srcId="{B8D4EAEC-38F0-42DA-9C21-3CE7EDE1AAA2}" destId="{99A7689E-3BE9-45F5-915D-120207EF121D}" srcOrd="1" destOrd="0" presId="urn:microsoft.com/office/officeart/2005/8/layout/chevron2"/>
    <dgm:cxn modelId="{9012C483-CF7D-47F2-AFAA-9033D25B2D0C}" type="presParOf" srcId="{B8D4EAEC-38F0-42DA-9C21-3CE7EDE1AAA2}" destId="{B35646FA-35EE-48CE-966F-63EA7E185F86}" srcOrd="2" destOrd="0" presId="urn:microsoft.com/office/officeart/2005/8/layout/chevron2"/>
    <dgm:cxn modelId="{7531B082-F988-4B99-8D08-0D6BCDF02888}" type="presParOf" srcId="{B35646FA-35EE-48CE-966F-63EA7E185F86}" destId="{1232DEFB-75DC-4508-9DBA-7A8093040B93}" srcOrd="0" destOrd="0" presId="urn:microsoft.com/office/officeart/2005/8/layout/chevron2"/>
    <dgm:cxn modelId="{D576A8F9-1966-4D24-8390-05FEF18DEEEF}" type="presParOf" srcId="{B35646FA-35EE-48CE-966F-63EA7E185F86}" destId="{706344AE-ADB9-42DC-8D07-5BD747A343FC}" srcOrd="1" destOrd="0" presId="urn:microsoft.com/office/officeart/2005/8/layout/chevron2"/>
    <dgm:cxn modelId="{3BDEC5BA-9E67-44E2-990C-73F37A62AC62}" type="presParOf" srcId="{B8D4EAEC-38F0-42DA-9C21-3CE7EDE1AAA2}" destId="{46384D7A-31E5-41C4-91E1-C9B6AAE42922}" srcOrd="3" destOrd="0" presId="urn:microsoft.com/office/officeart/2005/8/layout/chevron2"/>
    <dgm:cxn modelId="{2B3AA4D4-941D-44C0-83F6-6D6038E0F1A8}" type="presParOf" srcId="{B8D4EAEC-38F0-42DA-9C21-3CE7EDE1AAA2}" destId="{247BE803-C3EB-4788-8605-E43DE764CE3C}" srcOrd="4" destOrd="0" presId="urn:microsoft.com/office/officeart/2005/8/layout/chevron2"/>
    <dgm:cxn modelId="{6ABFD55B-41A4-4642-BE3E-6437A952A20C}" type="presParOf" srcId="{247BE803-C3EB-4788-8605-E43DE764CE3C}" destId="{25BB645D-43C4-46DB-8CE2-A506A9D75D64}" srcOrd="0" destOrd="0" presId="urn:microsoft.com/office/officeart/2005/8/layout/chevron2"/>
    <dgm:cxn modelId="{79A9B341-3675-434D-9CD0-8D1476DCDE68}" type="presParOf" srcId="{247BE803-C3EB-4788-8605-E43DE764CE3C}" destId="{D741EB21-5F5B-4EDC-9C9C-E375538D3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659BEE-FCED-4FCF-B7DB-224946B0D7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21816-7A5D-40C2-B100-9DF4CFAFD66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забезпечення якості в ЄПВО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098C8-60D0-4A24-A2E0-FC7A608C758A}" type="parTrans" cxnId="{463BFF15-83EA-438A-9055-A59DEC4345E3}">
      <dgm:prSet/>
      <dgm:spPr/>
      <dgm:t>
        <a:bodyPr/>
        <a:lstStyle/>
        <a:p>
          <a:endParaRPr lang="ru-RU"/>
        </a:p>
      </dgm:t>
    </dgm:pt>
    <dgm:pt modelId="{401965CC-E240-4DBE-BA46-A01AD34ACF54}" type="sibTrans" cxnId="{463BFF15-83EA-438A-9055-A59DEC4345E3}">
      <dgm:prSet/>
      <dgm:spPr/>
      <dgm:t>
        <a:bodyPr/>
        <a:lstStyle/>
        <a:p>
          <a:endParaRPr lang="ru-RU"/>
        </a:p>
      </dgm:t>
    </dgm:pt>
    <dgm:pt modelId="{49941DCE-D380-4762-9119-6F3A8C214446}" type="pres">
      <dgm:prSet presAssocID="{36659BEE-FCED-4FCF-B7DB-224946B0D75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13041-D44E-4481-A298-834FA79CCE71}" type="pres">
      <dgm:prSet presAssocID="{7C421816-7A5D-40C2-B100-9DF4CFAFD66F}" presName="composite" presStyleCnt="0"/>
      <dgm:spPr/>
    </dgm:pt>
    <dgm:pt modelId="{4F44438B-2143-4697-8F4E-6B51C56F6838}" type="pres">
      <dgm:prSet presAssocID="{7C421816-7A5D-40C2-B100-9DF4CFAFD66F}" presName="imgShp" presStyleLbl="fgImgPlace1" presStyleIdx="0" presStyleCnt="1" custScaleX="135859" custLinFactNeighborX="-356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ru-RU"/>
        </a:p>
      </dgm:t>
    </dgm:pt>
    <dgm:pt modelId="{D6A85565-3F7D-401A-9125-0BC2A1AE8983}" type="pres">
      <dgm:prSet presAssocID="{7C421816-7A5D-40C2-B100-9DF4CFAFD66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B85BF-EC1A-4C4B-83BE-679650FA9292}" type="presOf" srcId="{36659BEE-FCED-4FCF-B7DB-224946B0D758}" destId="{49941DCE-D380-4762-9119-6F3A8C214446}" srcOrd="0" destOrd="0" presId="urn:microsoft.com/office/officeart/2005/8/layout/vList3#1"/>
    <dgm:cxn modelId="{7243D3F8-A751-47D2-9CE6-6798BCB46027}" type="presOf" srcId="{7C421816-7A5D-40C2-B100-9DF4CFAFD66F}" destId="{D6A85565-3F7D-401A-9125-0BC2A1AE8983}" srcOrd="0" destOrd="0" presId="urn:microsoft.com/office/officeart/2005/8/layout/vList3#1"/>
    <dgm:cxn modelId="{463BFF15-83EA-438A-9055-A59DEC4345E3}" srcId="{36659BEE-FCED-4FCF-B7DB-224946B0D758}" destId="{7C421816-7A5D-40C2-B100-9DF4CFAFD66F}" srcOrd="0" destOrd="0" parTransId="{A10098C8-60D0-4A24-A2E0-FC7A608C758A}" sibTransId="{401965CC-E240-4DBE-BA46-A01AD34ACF54}"/>
    <dgm:cxn modelId="{D3F07C3D-412F-4AB9-8A01-F92D5F8BF40A}" type="presParOf" srcId="{49941DCE-D380-4762-9119-6F3A8C214446}" destId="{94313041-D44E-4481-A298-834FA79CCE71}" srcOrd="0" destOrd="0" presId="urn:microsoft.com/office/officeart/2005/8/layout/vList3#1"/>
    <dgm:cxn modelId="{DB048324-5B80-4E67-A13F-E6C0D72488D7}" type="presParOf" srcId="{94313041-D44E-4481-A298-834FA79CCE71}" destId="{4F44438B-2143-4697-8F4E-6B51C56F6838}" srcOrd="0" destOrd="0" presId="urn:microsoft.com/office/officeart/2005/8/layout/vList3#1"/>
    <dgm:cxn modelId="{5354CDCF-33A5-43B6-9166-7A3BCD9AC984}" type="presParOf" srcId="{94313041-D44E-4481-A298-834FA79CCE71}" destId="{D6A85565-3F7D-401A-9125-0BC2A1AE898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973128B-5505-4BBF-B520-1ABF4FAF0F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A2FAF-E61B-4CB6-AE54-DEEF6BFF37B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2005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89556-6BF3-4990-801F-5A1EA5D86F60}" type="parTrans" cxnId="{590941FA-72B6-4695-834F-0E63EC08710E}">
      <dgm:prSet/>
      <dgm:spPr/>
      <dgm:t>
        <a:bodyPr/>
        <a:lstStyle/>
        <a:p>
          <a:endParaRPr lang="ru-RU"/>
        </a:p>
      </dgm:t>
    </dgm:pt>
    <dgm:pt modelId="{5B8D08B4-A85C-48F9-8119-F52DC6295421}" type="sibTrans" cxnId="{590941FA-72B6-4695-834F-0E63EC08710E}">
      <dgm:prSet/>
      <dgm:spPr/>
      <dgm:t>
        <a:bodyPr/>
        <a:lstStyle/>
        <a:p>
          <a:endParaRPr lang="ru-RU"/>
        </a:p>
      </dgm:t>
    </dgm:pt>
    <dgm:pt modelId="{9F58103F-3683-42E9-BDA0-643EBDD95CF6}">
      <dgm:prSet custT="1"/>
      <dgm:spPr/>
      <dgm:t>
        <a:bodyPr/>
        <a:lstStyle/>
        <a:p>
          <a:pPr algn="ctr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ЄПВО (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ESG)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групою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Е4 (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ENQA, ESU, EUA, EURASHE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160FB-C40A-4BF7-84CD-24BF47890BE7}" type="parTrans" cxnId="{DF45F17D-B2E2-4D8B-A3CA-D7C3BC3CEA0D}">
      <dgm:prSet/>
      <dgm:spPr/>
      <dgm:t>
        <a:bodyPr/>
        <a:lstStyle/>
        <a:p>
          <a:endParaRPr lang="ru-RU"/>
        </a:p>
      </dgm:t>
    </dgm:pt>
    <dgm:pt modelId="{866D1B3E-6EC8-4CEE-A418-A031F4051B35}" type="sibTrans" cxnId="{DF45F17D-B2E2-4D8B-A3CA-D7C3BC3CEA0D}">
      <dgm:prSet/>
      <dgm:spPr/>
      <dgm:t>
        <a:bodyPr/>
        <a:lstStyle/>
        <a:p>
          <a:endParaRPr lang="ru-RU"/>
        </a:p>
      </dgm:t>
    </dgm:pt>
    <dgm:pt modelId="{79B99894-99E4-4888-AF2B-36C97F1F4719}" type="pres">
      <dgm:prSet presAssocID="{7973128B-5505-4BBF-B520-1ABF4FAF0F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80177-8F19-4C83-9684-EE94542B762D}" type="pres">
      <dgm:prSet presAssocID="{2F3A2FAF-E61B-4CB6-AE54-DEEF6BFF37B2}" presName="composite" presStyleCnt="0"/>
      <dgm:spPr/>
    </dgm:pt>
    <dgm:pt modelId="{F5217D47-CBA0-4419-9275-F26EA0DBC74E}" type="pres">
      <dgm:prSet presAssocID="{2F3A2FAF-E61B-4CB6-AE54-DEEF6BFF37B2}" presName="parentText" presStyleLbl="alignNode1" presStyleIdx="0" presStyleCnt="1" custScaleX="125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BCAEA-0C06-4B2D-854D-A44E34EF5D9E}" type="pres">
      <dgm:prSet presAssocID="{2F3A2FAF-E61B-4CB6-AE54-DEEF6BFF37B2}" presName="descendantText" presStyleLbl="alignAcc1" presStyleIdx="0" presStyleCnt="1" custScaleX="86179" custScaleY="138100" custLinFactNeighborX="-2929" custLinFactNeighborY="18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7E0E5-A13B-4B86-9A65-3EC20589ED18}" type="presOf" srcId="{2F3A2FAF-E61B-4CB6-AE54-DEEF6BFF37B2}" destId="{F5217D47-CBA0-4419-9275-F26EA0DBC74E}" srcOrd="0" destOrd="0" presId="urn:microsoft.com/office/officeart/2005/8/layout/chevron2"/>
    <dgm:cxn modelId="{590941FA-72B6-4695-834F-0E63EC08710E}" srcId="{7973128B-5505-4BBF-B520-1ABF4FAF0FA8}" destId="{2F3A2FAF-E61B-4CB6-AE54-DEEF6BFF37B2}" srcOrd="0" destOrd="0" parTransId="{60D89556-6BF3-4990-801F-5A1EA5D86F60}" sibTransId="{5B8D08B4-A85C-48F9-8119-F52DC6295421}"/>
    <dgm:cxn modelId="{DF319054-E8E0-4BF8-A7DE-FAF205DBDEBC}" type="presOf" srcId="{7973128B-5505-4BBF-B520-1ABF4FAF0FA8}" destId="{79B99894-99E4-4888-AF2B-36C97F1F4719}" srcOrd="0" destOrd="0" presId="urn:microsoft.com/office/officeart/2005/8/layout/chevron2"/>
    <dgm:cxn modelId="{3952B09A-5009-4647-962B-E628EE9F17B2}" type="presOf" srcId="{9F58103F-3683-42E9-BDA0-643EBDD95CF6}" destId="{5FFBCAEA-0C06-4B2D-854D-A44E34EF5D9E}" srcOrd="0" destOrd="0" presId="urn:microsoft.com/office/officeart/2005/8/layout/chevron2"/>
    <dgm:cxn modelId="{DF45F17D-B2E2-4D8B-A3CA-D7C3BC3CEA0D}" srcId="{2F3A2FAF-E61B-4CB6-AE54-DEEF6BFF37B2}" destId="{9F58103F-3683-42E9-BDA0-643EBDD95CF6}" srcOrd="0" destOrd="0" parTransId="{C7A160FB-C40A-4BF7-84CD-24BF47890BE7}" sibTransId="{866D1B3E-6EC8-4CEE-A418-A031F4051B35}"/>
    <dgm:cxn modelId="{ACF3E636-7BB0-41FA-9BF7-F4B07019E245}" type="presParOf" srcId="{79B99894-99E4-4888-AF2B-36C97F1F4719}" destId="{F7C80177-8F19-4C83-9684-EE94542B762D}" srcOrd="0" destOrd="0" presId="urn:microsoft.com/office/officeart/2005/8/layout/chevron2"/>
    <dgm:cxn modelId="{ABBC2F4C-69C0-4B4A-982D-2362B64411C8}" type="presParOf" srcId="{F7C80177-8F19-4C83-9684-EE94542B762D}" destId="{F5217D47-CBA0-4419-9275-F26EA0DBC74E}" srcOrd="0" destOrd="0" presId="urn:microsoft.com/office/officeart/2005/8/layout/chevron2"/>
    <dgm:cxn modelId="{B34879FD-7AA5-43B2-A4A1-F102F9B20AAC}" type="presParOf" srcId="{F7C80177-8F19-4C83-9684-EE94542B762D}" destId="{5FFBCAEA-0C06-4B2D-854D-A44E34EF5D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DEC490-38B2-4157-A06B-29A6FE95604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D587F27-061F-4021-9912-2C99FA1E008D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pPr rtl="0"/>
          <a:r>
            <a:rPr lang="en-US" sz="20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Spain</a:t>
          </a:r>
          <a:r>
            <a:rPr lang="uk-UA" sz="20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Населення ; 46,218,000</a:t>
          </a:r>
          <a:r>
            <a:rPr lang="en-US" sz="20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university system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  <a:r>
            <a:rPr lang="uk-UA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rtl="0"/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135D7-6443-42E7-BDB6-86650865B49F}" type="parTrans" cxnId="{249E3BD7-D714-49E8-8503-01C316B74A3F}">
      <dgm:prSet/>
      <dgm:spPr/>
      <dgm:t>
        <a:bodyPr/>
        <a:lstStyle/>
        <a:p>
          <a:endParaRPr lang="ru-RU"/>
        </a:p>
      </dgm:t>
    </dgm:pt>
    <dgm:pt modelId="{3C7DEF98-A82F-45B7-A5BA-997D1FA62F81}" type="sibTrans" cxnId="{249E3BD7-D714-49E8-8503-01C316B74A3F}">
      <dgm:prSet/>
      <dgm:spPr/>
      <dgm:t>
        <a:bodyPr/>
        <a:lstStyle/>
        <a:p>
          <a:endParaRPr lang="ru-RU"/>
        </a:p>
      </dgm:t>
    </dgm:pt>
    <dgm:pt modelId="{34B1BD58-BB8A-4280-A899-24B26C985C19}" type="pres">
      <dgm:prSet presAssocID="{17DEC490-38B2-4157-A06B-29A6FE9560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CCFFB-AD48-4872-954C-BC07FA62C818}" type="pres">
      <dgm:prSet presAssocID="{AD587F27-061F-4021-9912-2C99FA1E008D}" presName="parentText" presStyleLbl="node1" presStyleIdx="0" presStyleCnt="1" custLinFactNeighborY="25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4D5FE-73BD-4BAB-ACB7-860EA471F760}" type="presOf" srcId="{17DEC490-38B2-4157-A06B-29A6FE956045}" destId="{34B1BD58-BB8A-4280-A899-24B26C985C19}" srcOrd="0" destOrd="0" presId="urn:microsoft.com/office/officeart/2005/8/layout/vList2"/>
    <dgm:cxn modelId="{249E3BD7-D714-49E8-8503-01C316B74A3F}" srcId="{17DEC490-38B2-4157-A06B-29A6FE956045}" destId="{AD587F27-061F-4021-9912-2C99FA1E008D}" srcOrd="0" destOrd="0" parTransId="{D76135D7-6443-42E7-BDB6-86650865B49F}" sibTransId="{3C7DEF98-A82F-45B7-A5BA-997D1FA62F81}"/>
    <dgm:cxn modelId="{4C31D580-D597-4DF6-91C3-DCE888C3FEA4}" type="presOf" srcId="{AD587F27-061F-4021-9912-2C99FA1E008D}" destId="{BF6CCFFB-AD48-4872-954C-BC07FA62C818}" srcOrd="0" destOrd="0" presId="urn:microsoft.com/office/officeart/2005/8/layout/vList2"/>
    <dgm:cxn modelId="{56BF8FE2-DD5A-46B0-A920-43DE05E26A3B}" type="presParOf" srcId="{34B1BD58-BB8A-4280-A899-24B26C985C19}" destId="{BF6CCFFB-AD48-4872-954C-BC07FA62C8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0F195-254D-4511-A364-C0F87C2C537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9D49D-1E18-407F-BB78-003817C4766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європейську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систему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53278-8B46-470E-8CEE-6DA686BBA7B0}" type="parTrans" cxnId="{791935EE-AD48-4BD0-87DB-678FC4A6B2A2}">
      <dgm:prSet/>
      <dgm:spPr/>
      <dgm:t>
        <a:bodyPr/>
        <a:lstStyle/>
        <a:p>
          <a:endParaRPr lang="ru-RU"/>
        </a:p>
      </dgm:t>
    </dgm:pt>
    <dgm:pt modelId="{31FFA858-029F-4B0F-BD1B-E5E1C8D19296}" type="sibTrans" cxnId="{791935EE-AD48-4BD0-87DB-678FC4A6B2A2}">
      <dgm:prSet/>
      <dgm:spPr/>
      <dgm:t>
        <a:bodyPr/>
        <a:lstStyle/>
        <a:p>
          <a:endParaRPr lang="ru-RU"/>
        </a:p>
      </dgm:t>
    </dgm:pt>
    <dgm:pt modelId="{A9035E08-E96D-4647-92A7-5A2660F55EE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Урядовий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член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реєстру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(EQAR)з 2008 року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F3EE8-1D79-4CDD-B52B-79ACF0BDC985}" type="parTrans" cxnId="{5BC6C8D3-3F0C-4A52-8F6B-F93A09966942}">
      <dgm:prSet/>
      <dgm:spPr/>
      <dgm:t>
        <a:bodyPr/>
        <a:lstStyle/>
        <a:p>
          <a:endParaRPr lang="ru-RU"/>
        </a:p>
      </dgm:t>
    </dgm:pt>
    <dgm:pt modelId="{23BA3B2D-144A-4AAF-AE30-EF6B057FCE2B}" type="sibTrans" cxnId="{5BC6C8D3-3F0C-4A52-8F6B-F93A09966942}">
      <dgm:prSet/>
      <dgm:spPr/>
      <dgm:t>
        <a:bodyPr/>
        <a:lstStyle/>
        <a:p>
          <a:endParaRPr lang="ru-RU"/>
        </a:p>
      </dgm:t>
    </dgm:pt>
    <dgm:pt modelId="{33008EC4-0821-4A7F-8B25-0F8D4257CD29}">
      <dgm:prSet/>
      <dgm:spPr>
        <a:solidFill>
          <a:schemeClr val="bg1"/>
        </a:solidFill>
      </dgm:spPr>
      <dgm:t>
        <a:bodyPr/>
        <a:lstStyle/>
        <a:p>
          <a:pPr algn="ctr" rtl="0"/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всій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але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повністю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приведена в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ESG 2015»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C9F87-BFEC-4696-82E7-35F5D8931136}" type="parTrans" cxnId="{1AB4CAE2-17CD-4C55-BA9E-8A9A590FA479}">
      <dgm:prSet/>
      <dgm:spPr/>
      <dgm:t>
        <a:bodyPr/>
        <a:lstStyle/>
        <a:p>
          <a:endParaRPr lang="ru-RU"/>
        </a:p>
      </dgm:t>
    </dgm:pt>
    <dgm:pt modelId="{2DAF36EE-7EE7-4926-A075-0B05CA6CDD76}" type="sibTrans" cxnId="{1AB4CAE2-17CD-4C55-BA9E-8A9A590FA479}">
      <dgm:prSet/>
      <dgm:spPr/>
      <dgm:t>
        <a:bodyPr/>
        <a:lstStyle/>
        <a:p>
          <a:endParaRPr lang="ru-RU"/>
        </a:p>
      </dgm:t>
    </dgm:pt>
    <dgm:pt modelId="{D0D51322-228C-44AB-ADE6-C2D18CE8C7C2}" type="pres">
      <dgm:prSet presAssocID="{3300F195-254D-4511-A364-C0F87C2C53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1DF73-3F42-4846-AD9A-CB15A65DFFE5}" type="pres">
      <dgm:prSet presAssocID="{04F9D49D-1E18-407F-BB78-003817C476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C1B6B-88F7-4F53-9D47-1E32DDA70918}" type="pres">
      <dgm:prSet presAssocID="{31FFA858-029F-4B0F-BD1B-E5E1C8D19296}" presName="spacer" presStyleCnt="0"/>
      <dgm:spPr/>
    </dgm:pt>
    <dgm:pt modelId="{4762A51E-AA82-4AF4-96BE-E8ADA0905B77}" type="pres">
      <dgm:prSet presAssocID="{A9035E08-E96D-4647-92A7-5A2660F55EE3}" presName="parentText" presStyleLbl="node1" presStyleIdx="1" presStyleCnt="3" custScaleY="60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F72C-4D01-4C72-954A-29AF6DCB1010}" type="pres">
      <dgm:prSet presAssocID="{23BA3B2D-144A-4AAF-AE30-EF6B057FCE2B}" presName="spacer" presStyleCnt="0"/>
      <dgm:spPr/>
    </dgm:pt>
    <dgm:pt modelId="{C09FF6B3-5131-46D8-B53E-DBD2A5B9DF19}" type="pres">
      <dgm:prSet presAssocID="{33008EC4-0821-4A7F-8B25-0F8D4257CD29}" presName="parentText" presStyleLbl="node1" presStyleIdx="2" presStyleCnt="3" custLinFactY="-1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935EE-AD48-4BD0-87DB-678FC4A6B2A2}" srcId="{3300F195-254D-4511-A364-C0F87C2C537E}" destId="{04F9D49D-1E18-407F-BB78-003817C47663}" srcOrd="0" destOrd="0" parTransId="{E5153278-8B46-470E-8CEE-6DA686BBA7B0}" sibTransId="{31FFA858-029F-4B0F-BD1B-E5E1C8D19296}"/>
    <dgm:cxn modelId="{1AB4CAE2-17CD-4C55-BA9E-8A9A590FA479}" srcId="{3300F195-254D-4511-A364-C0F87C2C537E}" destId="{33008EC4-0821-4A7F-8B25-0F8D4257CD29}" srcOrd="2" destOrd="0" parTransId="{106C9F87-BFEC-4696-82E7-35F5D8931136}" sibTransId="{2DAF36EE-7EE7-4926-A075-0B05CA6CDD76}"/>
    <dgm:cxn modelId="{E9A3607E-99D1-4FFA-B508-2AAAEF560521}" type="presOf" srcId="{3300F195-254D-4511-A364-C0F87C2C537E}" destId="{D0D51322-228C-44AB-ADE6-C2D18CE8C7C2}" srcOrd="0" destOrd="0" presId="urn:microsoft.com/office/officeart/2005/8/layout/vList2"/>
    <dgm:cxn modelId="{5BC6C8D3-3F0C-4A52-8F6B-F93A09966942}" srcId="{3300F195-254D-4511-A364-C0F87C2C537E}" destId="{A9035E08-E96D-4647-92A7-5A2660F55EE3}" srcOrd="1" destOrd="0" parTransId="{FA5F3EE8-1D79-4CDD-B52B-79ACF0BDC985}" sibTransId="{23BA3B2D-144A-4AAF-AE30-EF6B057FCE2B}"/>
    <dgm:cxn modelId="{F83420B6-5561-4E63-A64F-3061501C7E2F}" type="presOf" srcId="{04F9D49D-1E18-407F-BB78-003817C47663}" destId="{F591DF73-3F42-4846-AD9A-CB15A65DFFE5}" srcOrd="0" destOrd="0" presId="urn:microsoft.com/office/officeart/2005/8/layout/vList2"/>
    <dgm:cxn modelId="{1DD44569-455E-48E6-A424-00B5614B3460}" type="presOf" srcId="{A9035E08-E96D-4647-92A7-5A2660F55EE3}" destId="{4762A51E-AA82-4AF4-96BE-E8ADA0905B77}" srcOrd="0" destOrd="0" presId="urn:microsoft.com/office/officeart/2005/8/layout/vList2"/>
    <dgm:cxn modelId="{F0562AB8-EDAD-4197-865D-3B27C4F6E0A7}" type="presOf" srcId="{33008EC4-0821-4A7F-8B25-0F8D4257CD29}" destId="{C09FF6B3-5131-46D8-B53E-DBD2A5B9DF19}" srcOrd="0" destOrd="0" presId="urn:microsoft.com/office/officeart/2005/8/layout/vList2"/>
    <dgm:cxn modelId="{86610607-2668-47F9-B1DA-9A99FF5BC8ED}" type="presParOf" srcId="{D0D51322-228C-44AB-ADE6-C2D18CE8C7C2}" destId="{F591DF73-3F42-4846-AD9A-CB15A65DFFE5}" srcOrd="0" destOrd="0" presId="urn:microsoft.com/office/officeart/2005/8/layout/vList2"/>
    <dgm:cxn modelId="{360FD384-0966-48E3-950D-D43F38D6DBB5}" type="presParOf" srcId="{D0D51322-228C-44AB-ADE6-C2D18CE8C7C2}" destId="{525C1B6B-88F7-4F53-9D47-1E32DDA70918}" srcOrd="1" destOrd="0" presId="urn:microsoft.com/office/officeart/2005/8/layout/vList2"/>
    <dgm:cxn modelId="{5CC9EB18-DBBE-4768-A96B-89B1727B7AB0}" type="presParOf" srcId="{D0D51322-228C-44AB-ADE6-C2D18CE8C7C2}" destId="{4762A51E-AA82-4AF4-96BE-E8ADA0905B77}" srcOrd="2" destOrd="0" presId="urn:microsoft.com/office/officeart/2005/8/layout/vList2"/>
    <dgm:cxn modelId="{6535918A-72ED-4CB0-B406-841CADC1F56B}" type="presParOf" srcId="{D0D51322-228C-44AB-ADE6-C2D18CE8C7C2}" destId="{28F3F72C-4D01-4C72-954A-29AF6DCB1010}" srcOrd="3" destOrd="0" presId="urn:microsoft.com/office/officeart/2005/8/layout/vList2"/>
    <dgm:cxn modelId="{F73DFBFC-3EE7-4FA3-8350-4680CA081F53}" type="presParOf" srcId="{D0D51322-228C-44AB-ADE6-C2D18CE8C7C2}" destId="{C09FF6B3-5131-46D8-B53E-DBD2A5B9DF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18F8E9A-CDAE-4B98-87F0-14608B4472B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5CB6FA-F19B-4AA2-B33B-59772ABD844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Greece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Населення 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11,280,00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783F1-4D57-4761-AD4D-B1C46874C2F7}" type="parTrans" cxnId="{36696789-1FA1-46E0-B0E9-F02F0B25841E}">
      <dgm:prSet/>
      <dgm:spPr/>
      <dgm:t>
        <a:bodyPr/>
        <a:lstStyle/>
        <a:p>
          <a:endParaRPr lang="ru-RU"/>
        </a:p>
      </dgm:t>
    </dgm:pt>
    <dgm:pt modelId="{3F10CC9D-610D-4D07-90EF-017AB96DFEEB}" type="sibTrans" cxnId="{36696789-1FA1-46E0-B0E9-F02F0B25841E}">
      <dgm:prSet/>
      <dgm:spPr/>
      <dgm:t>
        <a:bodyPr/>
        <a:lstStyle/>
        <a:p>
          <a:endParaRPr lang="ru-RU"/>
        </a:p>
      </dgm:t>
    </dgm:pt>
    <dgm:pt modelId="{A443B150-104E-4848-9241-8E3F71F65C6E}" type="pres">
      <dgm:prSet presAssocID="{318F8E9A-CDAE-4B98-87F0-14608B4472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69CDC-A98B-4BFE-BA5C-2AA8CB27DF53}" type="pres">
      <dgm:prSet presAssocID="{005CB6FA-F19B-4AA2-B33B-59772ABD8445}" presName="parentText" presStyleLbl="node1" presStyleIdx="0" presStyleCnt="1" custScaleY="32414" custLinFactNeighborX="1818" custLinFactNeighborY="8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5A449-A449-4BF8-81AE-F47A04977979}" type="presOf" srcId="{005CB6FA-F19B-4AA2-B33B-59772ABD8445}" destId="{95E69CDC-A98B-4BFE-BA5C-2AA8CB27DF53}" srcOrd="0" destOrd="0" presId="urn:microsoft.com/office/officeart/2005/8/layout/vList2"/>
    <dgm:cxn modelId="{36696789-1FA1-46E0-B0E9-F02F0B25841E}" srcId="{318F8E9A-CDAE-4B98-87F0-14608B4472BF}" destId="{005CB6FA-F19B-4AA2-B33B-59772ABD8445}" srcOrd="0" destOrd="0" parTransId="{703783F1-4D57-4761-AD4D-B1C46874C2F7}" sibTransId="{3F10CC9D-610D-4D07-90EF-017AB96DFEEB}"/>
    <dgm:cxn modelId="{8D336330-CD54-4B5D-B0E1-05AAA1FA0C95}" type="presOf" srcId="{318F8E9A-CDAE-4B98-87F0-14608B4472BF}" destId="{A443B150-104E-4848-9241-8E3F71F65C6E}" srcOrd="0" destOrd="0" presId="urn:microsoft.com/office/officeart/2005/8/layout/vList2"/>
    <dgm:cxn modelId="{209858C4-1FEC-4CD0-94F3-838B43414863}" type="presParOf" srcId="{A443B150-104E-4848-9241-8E3F71F65C6E}" destId="{95E69CDC-A98B-4BFE-BA5C-2AA8CB27DF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64EC74F-E1CD-4BBA-A37D-91D84A8D3E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3ED2B6-0561-4310-836C-E9D0F357945B}">
      <dgm:prSet custT="1"/>
      <dgm:spPr>
        <a:solidFill>
          <a:srgbClr val="C00000"/>
        </a:solidFill>
      </dgm:spPr>
      <dgm:t>
        <a:bodyPr/>
        <a:lstStyle/>
        <a:p>
          <a:pPr algn="l"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Italy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Населення: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,918,000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CD523-39D9-4D02-9C42-1DD8993292BA}" type="parTrans" cxnId="{88A7D1B4-8091-4E26-8CAE-9577BE454C0D}">
      <dgm:prSet/>
      <dgm:spPr/>
      <dgm:t>
        <a:bodyPr/>
        <a:lstStyle/>
        <a:p>
          <a:endParaRPr lang="ru-RU"/>
        </a:p>
      </dgm:t>
    </dgm:pt>
    <dgm:pt modelId="{F28F76DC-2CE3-45C0-8C58-42C9F3443DC8}" type="sibTrans" cxnId="{88A7D1B4-8091-4E26-8CAE-9577BE454C0D}">
      <dgm:prSet/>
      <dgm:spPr/>
      <dgm:t>
        <a:bodyPr/>
        <a:lstStyle/>
        <a:p>
          <a:endParaRPr lang="ru-RU"/>
        </a:p>
      </dgm:t>
    </dgm:pt>
    <dgm:pt modelId="{12F2162E-AA1A-4ADD-9491-54A3E55793E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93453-F440-431E-9345-ECFF4640D618}" type="parTrans" cxnId="{7B80D268-1F66-493A-8B09-66269E083E43}">
      <dgm:prSet/>
      <dgm:spPr/>
      <dgm:t>
        <a:bodyPr/>
        <a:lstStyle/>
        <a:p>
          <a:endParaRPr lang="ru-RU"/>
        </a:p>
      </dgm:t>
    </dgm:pt>
    <dgm:pt modelId="{82C2AB88-62AD-4615-9EF9-361A7AD20859}" type="sibTrans" cxnId="{7B80D268-1F66-493A-8B09-66269E083E43}">
      <dgm:prSet/>
      <dgm:spPr/>
      <dgm:t>
        <a:bodyPr/>
        <a:lstStyle/>
        <a:p>
          <a:endParaRPr lang="ru-RU"/>
        </a:p>
      </dgm:t>
    </dgm:pt>
    <dgm:pt modelId="{308A6002-BD7A-4CF3-8D63-30331AD32817}" type="pres">
      <dgm:prSet presAssocID="{764EC74F-E1CD-4BBA-A37D-91D84A8D3E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EBCA1-4764-4399-9E85-6C5F3231D0AD}" type="pres">
      <dgm:prSet presAssocID="{523ED2B6-0561-4310-836C-E9D0F357945B}" presName="parentText" presStyleLbl="node1" presStyleIdx="0" presStyleCnt="2" custScaleY="196179" custLinFactY="-9367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0232D-591F-473F-ACFC-DD9FBA8E96C4}" type="pres">
      <dgm:prSet presAssocID="{F28F76DC-2CE3-45C0-8C58-42C9F3443DC8}" presName="spacer" presStyleCnt="0"/>
      <dgm:spPr/>
    </dgm:pt>
    <dgm:pt modelId="{5035E98A-626A-4691-8A16-1532BD744A7D}" type="pres">
      <dgm:prSet presAssocID="{12F2162E-AA1A-4ADD-9491-54A3E55793E4}" presName="parentText" presStyleLbl="node1" presStyleIdx="1" presStyleCnt="2" custScaleY="172267" custLinFactY="140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7D1B4-8091-4E26-8CAE-9577BE454C0D}" srcId="{764EC74F-E1CD-4BBA-A37D-91D84A8D3EA0}" destId="{523ED2B6-0561-4310-836C-E9D0F357945B}" srcOrd="0" destOrd="0" parTransId="{10CCD523-39D9-4D02-9C42-1DD8993292BA}" sibTransId="{F28F76DC-2CE3-45C0-8C58-42C9F3443DC8}"/>
    <dgm:cxn modelId="{D8E7CE0C-0D52-431B-A594-A6EC6C4B5559}" type="presOf" srcId="{12F2162E-AA1A-4ADD-9491-54A3E55793E4}" destId="{5035E98A-626A-4691-8A16-1532BD744A7D}" srcOrd="0" destOrd="0" presId="urn:microsoft.com/office/officeart/2005/8/layout/vList2"/>
    <dgm:cxn modelId="{7B80D268-1F66-493A-8B09-66269E083E43}" srcId="{764EC74F-E1CD-4BBA-A37D-91D84A8D3EA0}" destId="{12F2162E-AA1A-4ADD-9491-54A3E55793E4}" srcOrd="1" destOrd="0" parTransId="{97293453-F440-431E-9345-ECFF4640D618}" sibTransId="{82C2AB88-62AD-4615-9EF9-361A7AD20859}"/>
    <dgm:cxn modelId="{5D17EAB2-9C22-4B69-94ED-253A53632058}" type="presOf" srcId="{764EC74F-E1CD-4BBA-A37D-91D84A8D3EA0}" destId="{308A6002-BD7A-4CF3-8D63-30331AD32817}" srcOrd="0" destOrd="0" presId="urn:microsoft.com/office/officeart/2005/8/layout/vList2"/>
    <dgm:cxn modelId="{6170D966-E309-4576-B5B3-A7928AE5DCD1}" type="presOf" srcId="{523ED2B6-0561-4310-836C-E9D0F357945B}" destId="{856EBCA1-4764-4399-9E85-6C5F3231D0AD}" srcOrd="0" destOrd="0" presId="urn:microsoft.com/office/officeart/2005/8/layout/vList2"/>
    <dgm:cxn modelId="{1F01A9EF-442A-4C7A-8372-2CDF1FC66853}" type="presParOf" srcId="{308A6002-BD7A-4CF3-8D63-30331AD32817}" destId="{856EBCA1-4764-4399-9E85-6C5F3231D0AD}" srcOrd="0" destOrd="0" presId="urn:microsoft.com/office/officeart/2005/8/layout/vList2"/>
    <dgm:cxn modelId="{702A869E-9382-4BFB-8506-FB041170891E}" type="presParOf" srcId="{308A6002-BD7A-4CF3-8D63-30331AD32817}" destId="{CBC0232D-591F-473F-ACFC-DD9FBA8E96C4}" srcOrd="1" destOrd="0" presId="urn:microsoft.com/office/officeart/2005/8/layout/vList2"/>
    <dgm:cxn modelId="{AA54E21D-159B-43F3-90A6-965EAFDF1006}" type="presParOf" srcId="{308A6002-BD7A-4CF3-8D63-30331AD32817}" destId="{5035E98A-626A-4691-8A16-1532BD744A7D}" srcOrd="2" destOrd="0" presId="urn:microsoft.com/office/officeart/2005/8/layout/vList2"/>
  </dgm:cxnLst>
  <dgm:bg>
    <a:solidFill>
      <a:schemeClr val="accent6">
        <a:lumMod val="75000"/>
      </a:schemeClr>
    </a:solidFill>
  </dgm:bg>
  <dgm:whole>
    <a:ln w="38100"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2748746-06E4-4F2D-9B38-AC91ADAF808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6D9EA7-4708-42BA-A0F8-04D222CABB3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Portugal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Населення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10,524,000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8EEFB-FD78-4439-9934-DCD1894C0747}" type="parTrans" cxnId="{3B3A3BDC-06F4-49C6-A229-A0768F22C157}">
      <dgm:prSet/>
      <dgm:spPr/>
      <dgm:t>
        <a:bodyPr/>
        <a:lstStyle/>
        <a:p>
          <a:endParaRPr lang="ru-RU"/>
        </a:p>
      </dgm:t>
    </dgm:pt>
    <dgm:pt modelId="{B3E4415A-8437-49CA-9824-345E2A8768F3}" type="sibTrans" cxnId="{3B3A3BDC-06F4-49C6-A229-A0768F22C157}">
      <dgm:prSet/>
      <dgm:spPr/>
      <dgm:t>
        <a:bodyPr/>
        <a:lstStyle/>
        <a:p>
          <a:endParaRPr lang="ru-RU"/>
        </a:p>
      </dgm:t>
    </dgm:pt>
    <dgm:pt modelId="{37BAA00F-3404-40CB-BFC0-55F39DABC06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134 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26069-1B82-44D6-930A-CB847FB74BDF}" type="parTrans" cxnId="{6CBAA0FD-5BF1-4EAF-AE2C-66D679EF82BA}">
      <dgm:prSet/>
      <dgm:spPr/>
      <dgm:t>
        <a:bodyPr/>
        <a:lstStyle/>
        <a:p>
          <a:endParaRPr lang="ru-RU"/>
        </a:p>
      </dgm:t>
    </dgm:pt>
    <dgm:pt modelId="{EF07A0ED-D97F-4A6A-AE18-5B6F56FC28C9}" type="sibTrans" cxnId="{6CBAA0FD-5BF1-4EAF-AE2C-66D679EF82BA}">
      <dgm:prSet/>
      <dgm:spPr/>
      <dgm:t>
        <a:bodyPr/>
        <a:lstStyle/>
        <a:p>
          <a:endParaRPr lang="ru-RU"/>
        </a:p>
      </dgm:t>
    </dgm:pt>
    <dgm:pt modelId="{B7E42292-546D-4440-8F79-B372C08CB3EF}" type="pres">
      <dgm:prSet presAssocID="{02748746-06E4-4F2D-9B38-AC91ADAF80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877DE-644E-4E4F-9827-6B954FABD651}" type="pres">
      <dgm:prSet presAssocID="{5D6D9EA7-4708-42BA-A0F8-04D222CABB35}" presName="parentText" presStyleLbl="node1" presStyleIdx="0" presStyleCnt="2" custScaleY="44330" custLinFactNeighborY="1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04FEE-DC04-4350-8AD4-EE211940E09D}" type="pres">
      <dgm:prSet presAssocID="{B3E4415A-8437-49CA-9824-345E2A8768F3}" presName="spacer" presStyleCnt="0"/>
      <dgm:spPr/>
    </dgm:pt>
    <dgm:pt modelId="{44742F54-706B-4345-B5B9-F38B25E93483}" type="pres">
      <dgm:prSet presAssocID="{37BAA00F-3404-40CB-BFC0-55F39DABC06C}" presName="parentText" presStyleLbl="node1" presStyleIdx="1" presStyleCnt="2" custLinFactNeighborX="16" custLinFactNeighborY="-51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D0C9A-1C09-4DCB-B50F-DBDF8446E5BF}" type="presOf" srcId="{37BAA00F-3404-40CB-BFC0-55F39DABC06C}" destId="{44742F54-706B-4345-B5B9-F38B25E93483}" srcOrd="0" destOrd="0" presId="urn:microsoft.com/office/officeart/2005/8/layout/vList2"/>
    <dgm:cxn modelId="{3B3A3BDC-06F4-49C6-A229-A0768F22C157}" srcId="{02748746-06E4-4F2D-9B38-AC91ADAF8087}" destId="{5D6D9EA7-4708-42BA-A0F8-04D222CABB35}" srcOrd="0" destOrd="0" parTransId="{9F38EEFB-FD78-4439-9934-DCD1894C0747}" sibTransId="{B3E4415A-8437-49CA-9824-345E2A8768F3}"/>
    <dgm:cxn modelId="{6CBAA0FD-5BF1-4EAF-AE2C-66D679EF82BA}" srcId="{02748746-06E4-4F2D-9B38-AC91ADAF8087}" destId="{37BAA00F-3404-40CB-BFC0-55F39DABC06C}" srcOrd="1" destOrd="0" parTransId="{62D26069-1B82-44D6-930A-CB847FB74BDF}" sibTransId="{EF07A0ED-D97F-4A6A-AE18-5B6F56FC28C9}"/>
    <dgm:cxn modelId="{02DEC714-822F-4D4F-9ED7-8C168D26172E}" type="presOf" srcId="{02748746-06E4-4F2D-9B38-AC91ADAF8087}" destId="{B7E42292-546D-4440-8F79-B372C08CB3EF}" srcOrd="0" destOrd="0" presId="urn:microsoft.com/office/officeart/2005/8/layout/vList2"/>
    <dgm:cxn modelId="{3886897D-C468-4CF9-B57F-1FD3ADA28588}" type="presOf" srcId="{5D6D9EA7-4708-42BA-A0F8-04D222CABB35}" destId="{CBE877DE-644E-4E4F-9827-6B954FABD651}" srcOrd="0" destOrd="0" presId="urn:microsoft.com/office/officeart/2005/8/layout/vList2"/>
    <dgm:cxn modelId="{4289F55F-8CE4-44E0-9207-43EEC2A317DA}" type="presParOf" srcId="{B7E42292-546D-4440-8F79-B372C08CB3EF}" destId="{CBE877DE-644E-4E4F-9827-6B954FABD651}" srcOrd="0" destOrd="0" presId="urn:microsoft.com/office/officeart/2005/8/layout/vList2"/>
    <dgm:cxn modelId="{EC71BB76-25BB-44A1-BFE6-BEBA2BB7F19A}" type="presParOf" srcId="{B7E42292-546D-4440-8F79-B372C08CB3EF}" destId="{84404FEE-DC04-4350-8AD4-EE211940E09D}" srcOrd="1" destOrd="0" presId="urn:microsoft.com/office/officeart/2005/8/layout/vList2"/>
    <dgm:cxn modelId="{1F4993C5-5C17-44B2-9F4B-F2606E2C66B3}" type="presParOf" srcId="{B7E42292-546D-4440-8F79-B372C08CB3EF}" destId="{44742F54-706B-4345-B5B9-F38B25E93483}" srcOrd="2" destOrd="0" presId="urn:microsoft.com/office/officeart/2005/8/layout/vList2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FA3A869-61E2-4065-9579-6CE0544199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DFA25-7B77-465F-A55B-B55BE7FEBA1E}">
      <dgm:prSet custT="1"/>
      <dgm:spPr/>
      <dgm:t>
        <a:bodyPr/>
        <a:lstStyle/>
        <a:p>
          <a:pPr rtl="0"/>
          <a:r>
            <a:rPr lang="en-US" sz="2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Ukraine</a:t>
          </a:r>
          <a:r>
            <a:rPr lang="uk-UA" sz="2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Населення: 44, 622, 516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CB675-DD8D-4839-A3EF-FD1DB71CC4F5}" type="parTrans" cxnId="{F080B73A-7E12-4931-ACF5-0781FED8051B}">
      <dgm:prSet/>
      <dgm:spPr/>
      <dgm:t>
        <a:bodyPr/>
        <a:lstStyle/>
        <a:p>
          <a:endParaRPr lang="ru-RU"/>
        </a:p>
      </dgm:t>
    </dgm:pt>
    <dgm:pt modelId="{5D9DD3DC-5DBD-4EB7-8C89-60F2B3BFFF43}" type="sibTrans" cxnId="{F080B73A-7E12-4931-ACF5-0781FED8051B}">
      <dgm:prSet/>
      <dgm:spPr/>
      <dgm:t>
        <a:bodyPr/>
        <a:lstStyle/>
        <a:p>
          <a:endParaRPr lang="ru-RU"/>
        </a:p>
      </dgm:t>
    </dgm:pt>
    <dgm:pt modelId="{11883F94-8992-4BA4-B469-3988F076A95A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282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університети, інститути</a:t>
          </a:r>
          <a:r>
            <a:rPr lang="uk-UA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6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FE978-63DD-47AD-9B7C-23E4F49CB793}" type="parTrans" cxnId="{C26ECE00-B27C-4CA2-88D8-04343C9295E2}">
      <dgm:prSet/>
      <dgm:spPr/>
      <dgm:t>
        <a:bodyPr/>
        <a:lstStyle/>
        <a:p>
          <a:endParaRPr lang="ru-RU"/>
        </a:p>
      </dgm:t>
    </dgm:pt>
    <dgm:pt modelId="{C9759E96-A952-46F2-A874-380B67585B39}" type="sibTrans" cxnId="{C26ECE00-B27C-4CA2-88D8-04343C9295E2}">
      <dgm:prSet/>
      <dgm:spPr/>
      <dgm:t>
        <a:bodyPr/>
        <a:lstStyle/>
        <a:p>
          <a:endParaRPr lang="ru-RU"/>
        </a:p>
      </dgm:t>
    </dgm:pt>
    <dgm:pt modelId="{DD6D4437-3CB8-4CEA-AB2B-5E42CE5F8146}" type="pres">
      <dgm:prSet presAssocID="{AFA3A869-61E2-4065-9579-6CE0544199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D8A30-A676-478B-BA1C-56B2E5D6C367}" type="pres">
      <dgm:prSet presAssocID="{A9DDFA25-7B77-465F-A55B-B55BE7FEBA1E}" presName="parentText" presStyleLbl="node1" presStyleIdx="0" presStyleCnt="2" custLinFactNeighborX="3846" custLinFactNeighborY="-3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C85C-96AA-4DF9-A9B8-EFF0CF076769}" type="pres">
      <dgm:prSet presAssocID="{5D9DD3DC-5DBD-4EB7-8C89-60F2B3BFFF43}" presName="spacer" presStyleCnt="0"/>
      <dgm:spPr/>
    </dgm:pt>
    <dgm:pt modelId="{28A92290-178B-432C-A266-117DE68ACC2C}" type="pres">
      <dgm:prSet presAssocID="{11883F94-8992-4BA4-B469-3988F076A9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0B73A-7E12-4931-ACF5-0781FED8051B}" srcId="{AFA3A869-61E2-4065-9579-6CE054419983}" destId="{A9DDFA25-7B77-465F-A55B-B55BE7FEBA1E}" srcOrd="0" destOrd="0" parTransId="{FC4CB675-DD8D-4839-A3EF-FD1DB71CC4F5}" sibTransId="{5D9DD3DC-5DBD-4EB7-8C89-60F2B3BFFF43}"/>
    <dgm:cxn modelId="{23C923FE-B667-4AD8-94FD-5F43FAA54883}" type="presOf" srcId="{A9DDFA25-7B77-465F-A55B-B55BE7FEBA1E}" destId="{29ED8A30-A676-478B-BA1C-56B2E5D6C367}" srcOrd="0" destOrd="0" presId="urn:microsoft.com/office/officeart/2005/8/layout/vList2"/>
    <dgm:cxn modelId="{C263D714-48AC-4C0E-A856-F1DD8B14FB39}" type="presOf" srcId="{AFA3A869-61E2-4065-9579-6CE054419983}" destId="{DD6D4437-3CB8-4CEA-AB2B-5E42CE5F8146}" srcOrd="0" destOrd="0" presId="urn:microsoft.com/office/officeart/2005/8/layout/vList2"/>
    <dgm:cxn modelId="{2B693448-F7E5-4872-AA6F-F69F1489E8D7}" type="presOf" srcId="{11883F94-8992-4BA4-B469-3988F076A95A}" destId="{28A92290-178B-432C-A266-117DE68ACC2C}" srcOrd="0" destOrd="0" presId="urn:microsoft.com/office/officeart/2005/8/layout/vList2"/>
    <dgm:cxn modelId="{C26ECE00-B27C-4CA2-88D8-04343C9295E2}" srcId="{AFA3A869-61E2-4065-9579-6CE054419983}" destId="{11883F94-8992-4BA4-B469-3988F076A95A}" srcOrd="1" destOrd="0" parTransId="{E80FE978-63DD-47AD-9B7C-23E4F49CB793}" sibTransId="{C9759E96-A952-46F2-A874-380B67585B39}"/>
    <dgm:cxn modelId="{D39F75EA-CEEF-47CC-8972-70B427D1CCCD}" type="presParOf" srcId="{DD6D4437-3CB8-4CEA-AB2B-5E42CE5F8146}" destId="{29ED8A30-A676-478B-BA1C-56B2E5D6C367}" srcOrd="0" destOrd="0" presId="urn:microsoft.com/office/officeart/2005/8/layout/vList2"/>
    <dgm:cxn modelId="{969E6A80-BC8E-4058-8CA9-581C7FCF79DB}" type="presParOf" srcId="{DD6D4437-3CB8-4CEA-AB2B-5E42CE5F8146}" destId="{0E20C85C-96AA-4DF9-A9B8-EFF0CF076769}" srcOrd="1" destOrd="0" presId="urn:microsoft.com/office/officeart/2005/8/layout/vList2"/>
    <dgm:cxn modelId="{3274680B-A404-4CA1-A7CA-834FFFD2D8A6}" type="presParOf" srcId="{DD6D4437-3CB8-4CEA-AB2B-5E42CE5F8146}" destId="{28A92290-178B-432C-A266-117DE68ACC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739C94A-D3F8-4393-856A-0856DF51B4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0090B-FD00-442C-B338-0CE5BD47DB3E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 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2020: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2B258-65E3-43AC-888F-A9E8AED3834A}" type="parTrans" cxnId="{23217CD8-D3B2-432B-B93A-081569FFCA99}">
      <dgm:prSet/>
      <dgm:spPr/>
      <dgm:t>
        <a:bodyPr/>
        <a:lstStyle/>
        <a:p>
          <a:endParaRPr lang="ru-RU"/>
        </a:p>
      </dgm:t>
    </dgm:pt>
    <dgm:pt modelId="{813C8643-87AB-4300-98E8-EB93EC3E5143}" type="sibTrans" cxnId="{23217CD8-D3B2-432B-B93A-081569FFCA99}">
      <dgm:prSet/>
      <dgm:spPr/>
      <dgm:t>
        <a:bodyPr/>
        <a:lstStyle/>
        <a:p>
          <a:endParaRPr lang="ru-RU"/>
        </a:p>
      </dgm:t>
    </dgm:pt>
    <dgm:pt modelId="{42C90AE1-7ED5-43B6-8984-39C644A8F6E1}" type="pres">
      <dgm:prSet presAssocID="{0739C94A-D3F8-4393-856A-0856DF51B4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2F81B-32C7-4FD6-AE99-F3A9E8009BB1}" type="pres">
      <dgm:prSet presAssocID="{8220090B-FD00-442C-B338-0CE5BD47DB3E}" presName="parentText" presStyleLbl="node1" presStyleIdx="0" presStyleCnt="1" custLinFactNeighborX="1961" custLinFactNeighborY="7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17CD8-D3B2-432B-B93A-081569FFCA99}" srcId="{0739C94A-D3F8-4393-856A-0856DF51B4C9}" destId="{8220090B-FD00-442C-B338-0CE5BD47DB3E}" srcOrd="0" destOrd="0" parTransId="{76A2B258-65E3-43AC-888F-A9E8AED3834A}" sibTransId="{813C8643-87AB-4300-98E8-EB93EC3E5143}"/>
    <dgm:cxn modelId="{2ECC9FB9-E5BD-476D-9AB3-674380BC56F7}" type="presOf" srcId="{8220090B-FD00-442C-B338-0CE5BD47DB3E}" destId="{D132F81B-32C7-4FD6-AE99-F3A9E8009BB1}" srcOrd="0" destOrd="0" presId="urn:microsoft.com/office/officeart/2005/8/layout/vList2"/>
    <dgm:cxn modelId="{5D4FE314-A16C-42C7-8CAA-060084611060}" type="presOf" srcId="{0739C94A-D3F8-4393-856A-0856DF51B4C9}" destId="{42C90AE1-7ED5-43B6-8984-39C644A8F6E1}" srcOrd="0" destOrd="0" presId="urn:microsoft.com/office/officeart/2005/8/layout/vList2"/>
    <dgm:cxn modelId="{573701ED-3F68-496C-B860-ED3EE367C774}" type="presParOf" srcId="{42C90AE1-7ED5-43B6-8984-39C644A8F6E1}" destId="{D132F81B-32C7-4FD6-AE99-F3A9E8009B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0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7A0FF66-42EC-4372-A299-45DF0AB8D7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300A398-3E9D-4A6F-A300-806E7B4DAC98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Croatia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Населення : 4,089, 400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95F6A-8688-4EDB-ACE4-02616EE88B94}" type="parTrans" cxnId="{CB5A79D2-6F3C-420A-B471-33E5EBA78C85}">
      <dgm:prSet/>
      <dgm:spPr/>
      <dgm:t>
        <a:bodyPr/>
        <a:lstStyle/>
        <a:p>
          <a:endParaRPr lang="ru-RU"/>
        </a:p>
      </dgm:t>
    </dgm:pt>
    <dgm:pt modelId="{2D05703B-DFF2-474A-97E1-6698A63B68AC}" type="sibTrans" cxnId="{CB5A79D2-6F3C-420A-B471-33E5EBA78C85}">
      <dgm:prSet/>
      <dgm:spPr/>
      <dgm:t>
        <a:bodyPr/>
        <a:lstStyle/>
        <a:p>
          <a:endParaRPr lang="ru-RU"/>
        </a:p>
      </dgm:t>
    </dgm:pt>
    <dgm:pt modelId="{9C44924E-8397-4D03-A7E0-6C7EB8986DD1}" type="pres">
      <dgm:prSet presAssocID="{87A0FF66-42EC-4372-A299-45DF0AB8D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1E66F-6973-4023-8851-6236B7E1DC91}" type="pres">
      <dgm:prSet presAssocID="{2300A398-3E9D-4A6F-A300-806E7B4DAC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C1F90-3AE6-4D7B-9E73-1A867FED99C4}" type="presOf" srcId="{2300A398-3E9D-4A6F-A300-806E7B4DAC98}" destId="{42B1E66F-6973-4023-8851-6236B7E1DC91}" srcOrd="0" destOrd="0" presId="urn:microsoft.com/office/officeart/2005/8/layout/vList2"/>
    <dgm:cxn modelId="{FEA05C2A-9EEF-4EE6-85C3-5FD786F9CAC2}" type="presOf" srcId="{87A0FF66-42EC-4372-A299-45DF0AB8D787}" destId="{9C44924E-8397-4D03-A7E0-6C7EB8986DD1}" srcOrd="0" destOrd="0" presId="urn:microsoft.com/office/officeart/2005/8/layout/vList2"/>
    <dgm:cxn modelId="{CB5A79D2-6F3C-420A-B471-33E5EBA78C85}" srcId="{87A0FF66-42EC-4372-A299-45DF0AB8D787}" destId="{2300A398-3E9D-4A6F-A300-806E7B4DAC98}" srcOrd="0" destOrd="0" parTransId="{F5795F6A-8688-4EDB-ACE4-02616EE88B94}" sibTransId="{2D05703B-DFF2-474A-97E1-6698A63B68AC}"/>
    <dgm:cxn modelId="{C53BB43F-6DE5-4E35-B99E-D11783800B6E}" type="presParOf" srcId="{9C44924E-8397-4D03-A7E0-6C7EB8986DD1}" destId="{42B1E66F-6973-4023-8851-6236B7E1DC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5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9EE1BE4-FAC2-425E-9259-05BDCEE5134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50A1C-24AC-4B94-9E0A-0C85AFC9038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2400" b="0" baseline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Загальноприйнятий і визнаний орієнтир </a:t>
          </a:r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21D29-1C20-4488-BCBA-64C05EDD7F1E}" type="parTrans" cxnId="{C08DAA1B-51E1-4ABF-9053-3A525ADF17CE}">
      <dgm:prSet/>
      <dgm:spPr/>
      <dgm:t>
        <a:bodyPr/>
        <a:lstStyle/>
        <a:p>
          <a:endParaRPr lang="ru-RU"/>
        </a:p>
      </dgm:t>
    </dgm:pt>
    <dgm:pt modelId="{B73ABF24-4601-406D-B81B-A7DD7AF020FE}" type="sibTrans" cxnId="{C08DAA1B-51E1-4ABF-9053-3A525ADF17CE}">
      <dgm:prSet/>
      <dgm:spPr/>
      <dgm:t>
        <a:bodyPr/>
        <a:lstStyle/>
        <a:p>
          <a:endParaRPr lang="ru-RU"/>
        </a:p>
      </dgm:t>
    </dgm:pt>
    <dgm:pt modelId="{66E8EBB3-D9A6-488F-857E-CC497B82869C}" type="pres">
      <dgm:prSet presAssocID="{C9EE1BE4-FAC2-425E-9259-05BDCEE513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ADBA6-4653-4416-B1B4-E5A07B85FB42}" type="pres">
      <dgm:prSet presAssocID="{83F50A1C-24AC-4B94-9E0A-0C85AFC90383}" presName="parentText" presStyleLbl="node1" presStyleIdx="0" presStyleCnt="1" custLinFactNeighborY="-16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CA2F5-639D-48B8-A69B-5F5D2F613A73}" type="presOf" srcId="{83F50A1C-24AC-4B94-9E0A-0C85AFC90383}" destId="{9ADADBA6-4653-4416-B1B4-E5A07B85FB42}" srcOrd="0" destOrd="0" presId="urn:microsoft.com/office/officeart/2005/8/layout/vList2"/>
    <dgm:cxn modelId="{C08DAA1B-51E1-4ABF-9053-3A525ADF17CE}" srcId="{C9EE1BE4-FAC2-425E-9259-05BDCEE51349}" destId="{83F50A1C-24AC-4B94-9E0A-0C85AFC90383}" srcOrd="0" destOrd="0" parTransId="{95C21D29-1C20-4488-BCBA-64C05EDD7F1E}" sibTransId="{B73ABF24-4601-406D-B81B-A7DD7AF020FE}"/>
    <dgm:cxn modelId="{EC7C3977-C8AD-4B47-BCB3-C636DDF9C94A}" type="presOf" srcId="{C9EE1BE4-FAC2-425E-9259-05BDCEE51349}" destId="{66E8EBB3-D9A6-488F-857E-CC497B82869C}" srcOrd="0" destOrd="0" presId="urn:microsoft.com/office/officeart/2005/8/layout/vList2"/>
    <dgm:cxn modelId="{D0AA2BE9-CB7B-492A-BD08-AAE016135E81}" type="presParOf" srcId="{66E8EBB3-D9A6-488F-857E-CC497B82869C}" destId="{9ADADBA6-4653-4416-B1B4-E5A07B85FB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4496833-0C6A-48FA-BA2F-2186D2C052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A62AD3-74E5-490B-917D-58BF5E12FF8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культури якості, забезпечення освітніх потреб і очікувань здобувачів ВО,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стейкхолдерів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суспільства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DA8D4-38E0-4E36-970E-52183F1581E2}" type="parTrans" cxnId="{FE9E74B4-F79A-4B2A-8109-F4520101B64F}">
      <dgm:prSet/>
      <dgm:spPr/>
      <dgm:t>
        <a:bodyPr/>
        <a:lstStyle/>
        <a:p>
          <a:endParaRPr lang="ru-RU"/>
        </a:p>
      </dgm:t>
    </dgm:pt>
    <dgm:pt modelId="{8ED7945F-6E5E-4E8E-923D-5415EED70D45}" type="sibTrans" cxnId="{FE9E74B4-F79A-4B2A-8109-F4520101B64F}">
      <dgm:prSet/>
      <dgm:spPr/>
      <dgm:t>
        <a:bodyPr/>
        <a:lstStyle/>
        <a:p>
          <a:endParaRPr lang="ru-RU"/>
        </a:p>
      </dgm:t>
    </dgm:pt>
    <dgm:pt modelId="{DD52EB96-C4FC-4F95-80AC-AD653202DAF3}" type="pres">
      <dgm:prSet presAssocID="{54496833-0C6A-48FA-BA2F-2186D2C05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EFEDD-5846-4F08-BC31-F9E3E9225D21}" type="pres">
      <dgm:prSet presAssocID="{64A62AD3-74E5-490B-917D-58BF5E12FF8B}" presName="parentText" presStyleLbl="node1" presStyleIdx="0" presStyleCnt="1" custLinFactNeighborX="4889" custLinFactNeighborY="-5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E74B4-F79A-4B2A-8109-F4520101B64F}" srcId="{54496833-0C6A-48FA-BA2F-2186D2C05246}" destId="{64A62AD3-74E5-490B-917D-58BF5E12FF8B}" srcOrd="0" destOrd="0" parTransId="{BA8DA8D4-38E0-4E36-970E-52183F1581E2}" sibTransId="{8ED7945F-6E5E-4E8E-923D-5415EED70D45}"/>
    <dgm:cxn modelId="{BAD8509E-53F6-414B-9DCF-8C6F57BA6529}" type="presOf" srcId="{64A62AD3-74E5-490B-917D-58BF5E12FF8B}" destId="{F36EFEDD-5846-4F08-BC31-F9E3E9225D21}" srcOrd="0" destOrd="0" presId="urn:microsoft.com/office/officeart/2005/8/layout/vList2"/>
    <dgm:cxn modelId="{BC70A425-2D6E-4125-9F1B-95A3CA6DFC06}" type="presOf" srcId="{54496833-0C6A-48FA-BA2F-2186D2C05246}" destId="{DD52EB96-C4FC-4F95-80AC-AD653202DAF3}" srcOrd="0" destOrd="0" presId="urn:microsoft.com/office/officeart/2005/8/layout/vList2"/>
    <dgm:cxn modelId="{7B554F0F-8BD5-4A8C-8C58-916B5F05CEAE}" type="presParOf" srcId="{DD52EB96-C4FC-4F95-80AC-AD653202DAF3}" destId="{F36EFEDD-5846-4F08-BC31-F9E3E9225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E5F0A56-EF2D-4516-935B-002556DBE85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EBA0F-F190-4B8B-A16F-60C77ABA601D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механізми оцінювання якості та акредитації як засоби  захисту споживачів і надання інформації для «клієнтів» ринку вищої освіти.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40189-12C1-4002-ABDB-F77E4337AA14}" type="parTrans" cxnId="{FFB87874-6151-452D-88BD-231348B3B514}">
      <dgm:prSet/>
      <dgm:spPr/>
      <dgm:t>
        <a:bodyPr/>
        <a:lstStyle/>
        <a:p>
          <a:endParaRPr lang="ru-RU"/>
        </a:p>
      </dgm:t>
    </dgm:pt>
    <dgm:pt modelId="{C2D2EEE7-4D31-4D6A-BEA3-8FD98532B13A}" type="sibTrans" cxnId="{FFB87874-6151-452D-88BD-231348B3B514}">
      <dgm:prSet/>
      <dgm:spPr/>
      <dgm:t>
        <a:bodyPr/>
        <a:lstStyle/>
        <a:p>
          <a:endParaRPr lang="ru-RU"/>
        </a:p>
      </dgm:t>
    </dgm:pt>
    <dgm:pt modelId="{6A352E6B-D9EA-4CEC-BEF0-A1CB6B4F243F}" type="pres">
      <dgm:prSet presAssocID="{CE5F0A56-EF2D-4516-935B-002556DBE8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3D8CF-63B1-4556-9D9E-2255EFCFCAE3}" type="pres">
      <dgm:prSet presAssocID="{303EBA0F-F190-4B8B-A16F-60C77ABA601D}" presName="circle1" presStyleLbl="node1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F2711FFE-B447-46D6-ABD7-8BA366AB1B9C}" type="pres">
      <dgm:prSet presAssocID="{303EBA0F-F190-4B8B-A16F-60C77ABA601D}" presName="space" presStyleCnt="0"/>
      <dgm:spPr/>
    </dgm:pt>
    <dgm:pt modelId="{471E08C0-CEE9-443F-99A0-7AB37E1B1DF9}" type="pres">
      <dgm:prSet presAssocID="{303EBA0F-F190-4B8B-A16F-60C77ABA601D}" presName="rect1" presStyleLbl="alignAcc1" presStyleIdx="0" presStyleCnt="1" custLinFactNeighborX="-105" custLinFactNeighborY="-10388"/>
      <dgm:spPr/>
      <dgm:t>
        <a:bodyPr/>
        <a:lstStyle/>
        <a:p>
          <a:endParaRPr lang="ru-RU"/>
        </a:p>
      </dgm:t>
    </dgm:pt>
    <dgm:pt modelId="{472186F4-946E-4BEE-84AB-D42713699964}" type="pres">
      <dgm:prSet presAssocID="{303EBA0F-F190-4B8B-A16F-60C77ABA601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87874-6151-452D-88BD-231348B3B514}" srcId="{CE5F0A56-EF2D-4516-935B-002556DBE850}" destId="{303EBA0F-F190-4B8B-A16F-60C77ABA601D}" srcOrd="0" destOrd="0" parTransId="{41340189-12C1-4002-ABDB-F77E4337AA14}" sibTransId="{C2D2EEE7-4D31-4D6A-BEA3-8FD98532B13A}"/>
    <dgm:cxn modelId="{A8E4F0C9-A0C1-4A79-AF0D-004C0FDD42D9}" type="presOf" srcId="{CE5F0A56-EF2D-4516-935B-002556DBE850}" destId="{6A352E6B-D9EA-4CEC-BEF0-A1CB6B4F243F}" srcOrd="0" destOrd="0" presId="urn:microsoft.com/office/officeart/2005/8/layout/target3"/>
    <dgm:cxn modelId="{3BEE75B8-4269-4C11-A420-BEB57B83041F}" type="presOf" srcId="{303EBA0F-F190-4B8B-A16F-60C77ABA601D}" destId="{471E08C0-CEE9-443F-99A0-7AB37E1B1DF9}" srcOrd="0" destOrd="0" presId="urn:microsoft.com/office/officeart/2005/8/layout/target3"/>
    <dgm:cxn modelId="{0BBCC441-C85D-480C-B996-6B1F433F04D1}" type="presOf" srcId="{303EBA0F-F190-4B8B-A16F-60C77ABA601D}" destId="{472186F4-946E-4BEE-84AB-D42713699964}" srcOrd="1" destOrd="0" presId="urn:microsoft.com/office/officeart/2005/8/layout/target3"/>
    <dgm:cxn modelId="{F3D68691-FC83-4A2C-9604-B01E4428C0E0}" type="presParOf" srcId="{6A352E6B-D9EA-4CEC-BEF0-A1CB6B4F243F}" destId="{DE73D8CF-63B1-4556-9D9E-2255EFCFCAE3}" srcOrd="0" destOrd="0" presId="urn:microsoft.com/office/officeart/2005/8/layout/target3"/>
    <dgm:cxn modelId="{CFE24C11-1A37-4DCB-9B0D-F66B3D89953D}" type="presParOf" srcId="{6A352E6B-D9EA-4CEC-BEF0-A1CB6B4F243F}" destId="{F2711FFE-B447-46D6-ABD7-8BA366AB1B9C}" srcOrd="1" destOrd="0" presId="urn:microsoft.com/office/officeart/2005/8/layout/target3"/>
    <dgm:cxn modelId="{558AA636-9C1E-492A-A4FD-D64DE089A893}" type="presParOf" srcId="{6A352E6B-D9EA-4CEC-BEF0-A1CB6B4F243F}" destId="{471E08C0-CEE9-443F-99A0-7AB37E1B1DF9}" srcOrd="2" destOrd="0" presId="urn:microsoft.com/office/officeart/2005/8/layout/target3"/>
    <dgm:cxn modelId="{D43B41BB-64C8-4FD3-A5C6-ABC57AE46C53}" type="presParOf" srcId="{6A352E6B-D9EA-4CEC-BEF0-A1CB6B4F243F}" destId="{472186F4-946E-4BEE-84AB-D4271369996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EA9A71D-9F2E-458D-9022-48ACC5A491A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6B940-4023-403F-AD39-48ED1D7775A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 </a:t>
          </a:r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ПІВДЕННОЇ ЄВРОПИ : </a:t>
          </a:r>
        </a:p>
        <a:p>
          <a:pPr algn="ctr" rtl="0"/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УЗАГАЛЬНЕНІ </a:t>
          </a:r>
          <a:r>
            <a:rPr lang="uk-UA" sz="24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НАПРЯМИ ДІЯЛЬНОСТІ </a:t>
          </a:r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 АГЕНЦІЙ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4C23D-FB1D-49F3-B8F1-73782A314F91}" type="parTrans" cxnId="{7E254517-ABFA-4A8D-9C29-9E85106D9CB3}">
      <dgm:prSet/>
      <dgm:spPr/>
      <dgm:t>
        <a:bodyPr/>
        <a:lstStyle/>
        <a:p>
          <a:endParaRPr lang="ru-RU"/>
        </a:p>
      </dgm:t>
    </dgm:pt>
    <dgm:pt modelId="{7491F50D-8575-4783-8609-FB40A813D3E5}" type="sibTrans" cxnId="{7E254517-ABFA-4A8D-9C29-9E85106D9CB3}">
      <dgm:prSet/>
      <dgm:spPr/>
      <dgm:t>
        <a:bodyPr/>
        <a:lstStyle/>
        <a:p>
          <a:endParaRPr lang="ru-RU"/>
        </a:p>
      </dgm:t>
    </dgm:pt>
    <dgm:pt modelId="{30A45DAE-B22A-44AB-9E38-CD031702FAFE}" type="pres">
      <dgm:prSet presAssocID="{7EA9A71D-9F2E-458D-9022-48ACC5A491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27487-C2A7-4D03-9744-8BF8E208E0ED}" type="pres">
      <dgm:prSet presAssocID="{2756B940-4023-403F-AD39-48ED1D7775AA}" presName="parentText" presStyleLbl="node1" presStyleIdx="0" presStyleCnt="1" custLinFactNeighborX="265" custLinFactNeighborY="-2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1B1CA-C501-4346-9C95-D5519344097F}" type="presOf" srcId="{2756B940-4023-403F-AD39-48ED1D7775AA}" destId="{AB727487-C2A7-4D03-9744-8BF8E208E0ED}" srcOrd="0" destOrd="0" presId="urn:microsoft.com/office/officeart/2005/8/layout/vList2"/>
    <dgm:cxn modelId="{7E254517-ABFA-4A8D-9C29-9E85106D9CB3}" srcId="{7EA9A71D-9F2E-458D-9022-48ACC5A491A5}" destId="{2756B940-4023-403F-AD39-48ED1D7775AA}" srcOrd="0" destOrd="0" parTransId="{E384C23D-FB1D-49F3-B8F1-73782A314F91}" sibTransId="{7491F50D-8575-4783-8609-FB40A813D3E5}"/>
    <dgm:cxn modelId="{09C0FF5B-F7D2-48E5-BD8A-1B352B5ABCF4}" type="presOf" srcId="{7EA9A71D-9F2E-458D-9022-48ACC5A491A5}" destId="{30A45DAE-B22A-44AB-9E38-CD031702FAFE}" srcOrd="0" destOrd="0" presId="urn:microsoft.com/office/officeart/2005/8/layout/vList2"/>
    <dgm:cxn modelId="{8068D715-DD76-470F-9162-AAC65CE66C8A}" type="presParOf" srcId="{30A45DAE-B22A-44AB-9E38-CD031702FAFE}" destId="{AB727487-C2A7-4D03-9744-8BF8E208E0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E8A87B-1C25-4759-9091-F57C5F8529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38996-00BB-49FE-8D6C-7367EE010B8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Місія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агентства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стати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каталізатором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позитивних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вищій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489BB-77FA-49C4-A9A3-67CF8BB5ECDE}" type="parTrans" cxnId="{989128BE-DC7F-4CE1-B3BD-F92B3DA924FD}">
      <dgm:prSet/>
      <dgm:spPr/>
      <dgm:t>
        <a:bodyPr/>
        <a:lstStyle/>
        <a:p>
          <a:endParaRPr lang="ru-RU"/>
        </a:p>
      </dgm:t>
    </dgm:pt>
    <dgm:pt modelId="{38FF701D-51C5-4268-BB95-5327CA9A77D1}" type="sibTrans" cxnId="{989128BE-DC7F-4CE1-B3BD-F92B3DA924FD}">
      <dgm:prSet/>
      <dgm:spPr/>
      <dgm:t>
        <a:bodyPr/>
        <a:lstStyle/>
        <a:p>
          <a:endParaRPr lang="ru-RU"/>
        </a:p>
      </dgm:t>
    </dgm:pt>
    <dgm:pt modelId="{D2AB590D-B8BE-4CFB-9263-34C85194C84F}" type="pres">
      <dgm:prSet presAssocID="{67E8A87B-1C25-4759-9091-F57C5F85295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8EB9-5C36-4474-AAFF-BBE70557922A}" type="pres">
      <dgm:prSet presAssocID="{67E8A87B-1C25-4759-9091-F57C5F852959}" presName="arrow" presStyleLbl="bgShp" presStyleIdx="0" presStyleCnt="1" custAng="5400000" custScaleX="75404" custScaleY="100000" custLinFactNeighborX="63908"/>
      <dgm:spPr>
        <a:solidFill>
          <a:schemeClr val="accent2">
            <a:lumMod val="75000"/>
          </a:schemeClr>
        </a:solidFill>
      </dgm:spPr>
    </dgm:pt>
    <dgm:pt modelId="{F61F4527-9090-4388-8E20-1764D5C8FB44}" type="pres">
      <dgm:prSet presAssocID="{67E8A87B-1C25-4759-9091-F57C5F852959}" presName="linearProcess" presStyleCnt="0"/>
      <dgm:spPr/>
    </dgm:pt>
    <dgm:pt modelId="{D3C43548-6806-4810-9428-8E9C2D0F8583}" type="pres">
      <dgm:prSet presAssocID="{82E38996-00BB-49FE-8D6C-7367EE010B84}" presName="textNode" presStyleLbl="node1" presStyleIdx="0" presStyleCnt="1" custAng="0" custScaleX="138267" custScaleY="250000" custLinFactNeighborX="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128BE-DC7F-4CE1-B3BD-F92B3DA924FD}" srcId="{67E8A87B-1C25-4759-9091-F57C5F852959}" destId="{82E38996-00BB-49FE-8D6C-7367EE010B84}" srcOrd="0" destOrd="0" parTransId="{17C489BB-77FA-49C4-A9A3-67CF8BB5ECDE}" sibTransId="{38FF701D-51C5-4268-BB95-5327CA9A77D1}"/>
    <dgm:cxn modelId="{8EEE41B6-5816-458C-AC3C-6C36E3D16AB7}" type="presOf" srcId="{82E38996-00BB-49FE-8D6C-7367EE010B84}" destId="{D3C43548-6806-4810-9428-8E9C2D0F8583}" srcOrd="0" destOrd="0" presId="urn:microsoft.com/office/officeart/2005/8/layout/hProcess9"/>
    <dgm:cxn modelId="{9179C0CF-5DFA-4040-8C2B-8A602342CC89}" type="presOf" srcId="{67E8A87B-1C25-4759-9091-F57C5F852959}" destId="{D2AB590D-B8BE-4CFB-9263-34C85194C84F}" srcOrd="0" destOrd="0" presId="urn:microsoft.com/office/officeart/2005/8/layout/hProcess9"/>
    <dgm:cxn modelId="{6CD89AD5-DAF0-4951-8F68-8425FDC10F56}" type="presParOf" srcId="{D2AB590D-B8BE-4CFB-9263-34C85194C84F}" destId="{00E28EB9-5C36-4474-AAFF-BBE70557922A}" srcOrd="0" destOrd="0" presId="urn:microsoft.com/office/officeart/2005/8/layout/hProcess9"/>
    <dgm:cxn modelId="{FA7B7BE6-5EAE-4BAF-9DC4-69B6E003C3B4}" type="presParOf" srcId="{D2AB590D-B8BE-4CFB-9263-34C85194C84F}" destId="{F61F4527-9090-4388-8E20-1764D5C8FB44}" srcOrd="1" destOrd="0" presId="urn:microsoft.com/office/officeart/2005/8/layout/hProcess9"/>
    <dgm:cxn modelId="{5D68D0BF-3584-40A1-8BA2-79004B5F5C15}" type="presParOf" srcId="{F61F4527-9090-4388-8E20-1764D5C8FB44}" destId="{D3C43548-6806-4810-9428-8E9C2D0F858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A40DB3E-C113-4B50-BAC3-AB57074C0A0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2230E-41E4-4FF3-8341-926285AB04A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Греція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(ADIP)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5EB6-CCEC-47E7-AB34-6EF3811BA572}" type="parTrans" cxnId="{A410B74F-447D-4FBD-A7FA-81E179BD0103}">
      <dgm:prSet/>
      <dgm:spPr/>
      <dgm:t>
        <a:bodyPr/>
        <a:lstStyle/>
        <a:p>
          <a:endParaRPr lang="ru-RU"/>
        </a:p>
      </dgm:t>
    </dgm:pt>
    <dgm:pt modelId="{B5926D6A-5212-4C02-8D64-72469826B06D}" type="sibTrans" cxnId="{A410B74F-447D-4FBD-A7FA-81E179BD0103}">
      <dgm:prSet/>
      <dgm:spPr/>
      <dgm:t>
        <a:bodyPr/>
        <a:lstStyle/>
        <a:p>
          <a:endParaRPr lang="ru-RU"/>
        </a:p>
      </dgm:t>
    </dgm:pt>
    <dgm:pt modelId="{A6251135-ED0D-4EB8-B57A-251B193F124F}" type="pres">
      <dgm:prSet presAssocID="{1A40DB3E-C113-4B50-BAC3-AB57074C0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AA7A8-38F5-4D45-9FBD-9F3035D6B54F}" type="pres">
      <dgm:prSet presAssocID="{A022230E-41E4-4FF3-8341-926285AB04AC}" presName="linNode" presStyleCnt="0"/>
      <dgm:spPr/>
    </dgm:pt>
    <dgm:pt modelId="{7525E687-D7B6-4AD4-8BF4-3A3EEAA6D97D}" type="pres">
      <dgm:prSet presAssocID="{A022230E-41E4-4FF3-8341-926285AB04AC}" presName="parentText" presStyleLbl="node1" presStyleIdx="0" presStyleCnt="1" custScaleX="261261" custScaleY="100098" custLinFactNeighborX="-4906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37DBB-9E63-4D54-B0D4-FE5AB6579462}" type="presOf" srcId="{1A40DB3E-C113-4B50-BAC3-AB57074C0A0D}" destId="{A6251135-ED0D-4EB8-B57A-251B193F124F}" srcOrd="0" destOrd="0" presId="urn:microsoft.com/office/officeart/2005/8/layout/vList5"/>
    <dgm:cxn modelId="{834FC130-47D4-4663-9ADC-5E408C0010C3}" type="presOf" srcId="{A022230E-41E4-4FF3-8341-926285AB04AC}" destId="{7525E687-D7B6-4AD4-8BF4-3A3EEAA6D97D}" srcOrd="0" destOrd="0" presId="urn:microsoft.com/office/officeart/2005/8/layout/vList5"/>
    <dgm:cxn modelId="{A410B74F-447D-4FBD-A7FA-81E179BD0103}" srcId="{1A40DB3E-C113-4B50-BAC3-AB57074C0A0D}" destId="{A022230E-41E4-4FF3-8341-926285AB04AC}" srcOrd="0" destOrd="0" parTransId="{B8955EB6-CCEC-47E7-AB34-6EF3811BA572}" sibTransId="{B5926D6A-5212-4C02-8D64-72469826B06D}"/>
    <dgm:cxn modelId="{2CB188E8-A0E9-4E77-823C-105AE26F6361}" type="presParOf" srcId="{A6251135-ED0D-4EB8-B57A-251B193F124F}" destId="{B7FAA7A8-38F5-4D45-9FBD-9F3035D6B54F}" srcOrd="0" destOrd="0" presId="urn:microsoft.com/office/officeart/2005/8/layout/vList5"/>
    <dgm:cxn modelId="{F4E0F788-5BF7-4495-AAF1-ACCB538D87FB}" type="presParOf" srcId="{B7FAA7A8-38F5-4D45-9FBD-9F3035D6B54F}" destId="{7525E687-D7B6-4AD4-8BF4-3A3EEAA6D9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52B4796-5B73-495B-B0A8-2F8898ED5D2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D7F86-82DC-4BED-9694-A545C86F50B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Хорватія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(ASHE</a:t>
          </a:r>
          <a:r>
            <a:rPr 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0D28F-D835-4EEA-928E-791C73988711}" type="parTrans" cxnId="{9CF44339-0DF7-468B-8F6F-6089627B4C8E}">
      <dgm:prSet/>
      <dgm:spPr/>
      <dgm:t>
        <a:bodyPr/>
        <a:lstStyle/>
        <a:p>
          <a:endParaRPr lang="ru-RU"/>
        </a:p>
      </dgm:t>
    </dgm:pt>
    <dgm:pt modelId="{32DED1FE-3DA7-48C5-BC78-6A80C6CEF82C}" type="sibTrans" cxnId="{9CF44339-0DF7-468B-8F6F-6089627B4C8E}">
      <dgm:prSet/>
      <dgm:spPr/>
      <dgm:t>
        <a:bodyPr/>
        <a:lstStyle/>
        <a:p>
          <a:endParaRPr lang="ru-RU"/>
        </a:p>
      </dgm:t>
    </dgm:pt>
    <dgm:pt modelId="{880061B9-73FC-4854-B3BA-B7B31EEB5354}" type="pres">
      <dgm:prSet presAssocID="{252B4796-5B73-495B-B0A8-2F8898ED5D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C09E6-495D-432E-BA09-2D954713DC39}" type="pres">
      <dgm:prSet presAssocID="{98DD7F86-82DC-4BED-9694-A545C86F50BA}" presName="linNode" presStyleCnt="0"/>
      <dgm:spPr/>
    </dgm:pt>
    <dgm:pt modelId="{7681E191-193B-452F-AFE4-39ED06A62AAD}" type="pres">
      <dgm:prSet presAssocID="{98DD7F86-82DC-4BED-9694-A545C86F50BA}" presName="parentText" presStyleLbl="node1" presStyleIdx="0" presStyleCnt="1" custScaleX="277778" custLinFactNeighborX="-20732" custLinFactNeighborY="-240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44339-0DF7-468B-8F6F-6089627B4C8E}" srcId="{252B4796-5B73-495B-B0A8-2F8898ED5D25}" destId="{98DD7F86-82DC-4BED-9694-A545C86F50BA}" srcOrd="0" destOrd="0" parTransId="{E5E0D28F-D835-4EEA-928E-791C73988711}" sibTransId="{32DED1FE-3DA7-48C5-BC78-6A80C6CEF82C}"/>
    <dgm:cxn modelId="{62B91176-4073-4200-856A-F8BB8F745D20}" type="presOf" srcId="{98DD7F86-82DC-4BED-9694-A545C86F50BA}" destId="{7681E191-193B-452F-AFE4-39ED06A62AAD}" srcOrd="0" destOrd="0" presId="urn:microsoft.com/office/officeart/2005/8/layout/vList5"/>
    <dgm:cxn modelId="{50C0FE7F-1F3A-484E-AB24-2913DBECB017}" type="presOf" srcId="{252B4796-5B73-495B-B0A8-2F8898ED5D25}" destId="{880061B9-73FC-4854-B3BA-B7B31EEB5354}" srcOrd="0" destOrd="0" presId="urn:microsoft.com/office/officeart/2005/8/layout/vList5"/>
    <dgm:cxn modelId="{9E2136B7-862F-4A59-9F07-DF8DB9F248D1}" type="presParOf" srcId="{880061B9-73FC-4854-B3BA-B7B31EEB5354}" destId="{9FAC09E6-495D-432E-BA09-2D954713DC39}" srcOrd="0" destOrd="0" presId="urn:microsoft.com/office/officeart/2005/8/layout/vList5"/>
    <dgm:cxn modelId="{FA3025F0-D54F-4FF3-8719-520DEEF56E9E}" type="presParOf" srcId="{9FAC09E6-495D-432E-BA09-2D954713DC39}" destId="{7681E191-193B-452F-AFE4-39ED06A62A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E52BC14-15EF-4F84-9EEB-80CD8FDE22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4416F-9175-4E9E-90CB-E09D0D977183}" type="pres">
      <dgm:prSet presAssocID="{9E52BC14-15EF-4F84-9EEB-80CD8FDE2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37DCD-D366-44BC-A5AD-40A5FC4E134F}" type="presOf" srcId="{9E52BC14-15EF-4F84-9EEB-80CD8FDE2208}" destId="{3C14416F-9175-4E9E-90CB-E09D0D97718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565DEFF-2CDB-420D-8FCD-D132E6955EC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87792-2F4B-45C9-80C2-82AE07A51A2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Португалія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(A3ES</a:t>
          </a:r>
          <a:r>
            <a: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5A7DB-F8E0-4C06-AE37-7E06A4CCA15F}" type="parTrans" cxnId="{6499719F-8693-4A62-AA04-D9F0C1C9868B}">
      <dgm:prSet/>
      <dgm:spPr/>
      <dgm:t>
        <a:bodyPr/>
        <a:lstStyle/>
        <a:p>
          <a:endParaRPr lang="ru-RU"/>
        </a:p>
      </dgm:t>
    </dgm:pt>
    <dgm:pt modelId="{E352B84E-F421-4846-BC99-5E133D0DBD6E}" type="sibTrans" cxnId="{6499719F-8693-4A62-AA04-D9F0C1C9868B}">
      <dgm:prSet/>
      <dgm:spPr/>
      <dgm:t>
        <a:bodyPr/>
        <a:lstStyle/>
        <a:p>
          <a:endParaRPr lang="ru-RU"/>
        </a:p>
      </dgm:t>
    </dgm:pt>
    <dgm:pt modelId="{2FD1D164-7D5E-465A-AFB5-1A9173E50EFC}" type="pres">
      <dgm:prSet presAssocID="{5565DEFF-2CDB-420D-8FCD-D132E6955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7E381-4C67-4AA2-A37C-039F85576C5E}" type="pres">
      <dgm:prSet presAssocID="{F6287792-2F4B-45C9-80C2-82AE07A51A2C}" presName="parentText" presStyleLbl="node1" presStyleIdx="0" presStyleCnt="1" custScaleY="473888" custLinFactNeighborX="-13333" custLinFactNeighborY="-59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292F6-E821-40EF-B11C-3D5EBDCAE647}" type="presOf" srcId="{F6287792-2F4B-45C9-80C2-82AE07A51A2C}" destId="{2307E381-4C67-4AA2-A37C-039F85576C5E}" srcOrd="0" destOrd="0" presId="urn:microsoft.com/office/officeart/2005/8/layout/vList2"/>
    <dgm:cxn modelId="{0D7613F3-7FB2-4496-9F1B-010233E29A8A}" type="presOf" srcId="{5565DEFF-2CDB-420D-8FCD-D132E6955EC5}" destId="{2FD1D164-7D5E-465A-AFB5-1A9173E50EFC}" srcOrd="0" destOrd="0" presId="urn:microsoft.com/office/officeart/2005/8/layout/vList2"/>
    <dgm:cxn modelId="{6499719F-8693-4A62-AA04-D9F0C1C9868B}" srcId="{5565DEFF-2CDB-420D-8FCD-D132E6955EC5}" destId="{F6287792-2F4B-45C9-80C2-82AE07A51A2C}" srcOrd="0" destOrd="0" parTransId="{6F35A7DB-F8E0-4C06-AE37-7E06A4CCA15F}" sibTransId="{E352B84E-F421-4846-BC99-5E133D0DBD6E}"/>
    <dgm:cxn modelId="{C15082AA-3EC9-4F49-8B93-BD907B7E4716}" type="presParOf" srcId="{2FD1D164-7D5E-465A-AFB5-1A9173E50EFC}" destId="{2307E381-4C67-4AA2-A37C-039F85576C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2F16198-A39C-4F9E-9C75-9F7E2CFD401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E8A83-EB4D-4B92-994C-676A55FEBE5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Італія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(ANVUR</a:t>
          </a:r>
          <a:r>
            <a:rPr lang="uk-UA" sz="16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55B91-8249-4588-9487-20592705131E}" type="parTrans" cxnId="{21D46985-A7C1-4426-9313-CF424C4A01CB}">
      <dgm:prSet/>
      <dgm:spPr/>
      <dgm:t>
        <a:bodyPr/>
        <a:lstStyle/>
        <a:p>
          <a:endParaRPr lang="ru-RU"/>
        </a:p>
      </dgm:t>
    </dgm:pt>
    <dgm:pt modelId="{687BFC72-FCE3-45D0-80A5-7D58F7CE0703}" type="sibTrans" cxnId="{21D46985-A7C1-4426-9313-CF424C4A01CB}">
      <dgm:prSet/>
      <dgm:spPr/>
      <dgm:t>
        <a:bodyPr/>
        <a:lstStyle/>
        <a:p>
          <a:endParaRPr lang="ru-RU"/>
        </a:p>
      </dgm:t>
    </dgm:pt>
    <dgm:pt modelId="{626770F3-3F1D-4DD2-BE61-F4F1E4DE36E6}" type="pres">
      <dgm:prSet presAssocID="{52F16198-A39C-4F9E-9C75-9F7E2CFD4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8E5B7-3FD1-49C0-9212-565A0F081F79}" type="pres">
      <dgm:prSet presAssocID="{C51E8A83-EB4D-4B92-994C-676A55FEBE51}" presName="parentText" presStyleLbl="node1" presStyleIdx="0" presStyleCnt="1" custScaleY="410703" custLinFactNeighborY="16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E4837-942F-4A6B-9549-2FBBA3AC3E56}" type="presOf" srcId="{C51E8A83-EB4D-4B92-994C-676A55FEBE51}" destId="{2A38E5B7-3FD1-49C0-9212-565A0F081F79}" srcOrd="0" destOrd="0" presId="urn:microsoft.com/office/officeart/2005/8/layout/vList2"/>
    <dgm:cxn modelId="{21D46985-A7C1-4426-9313-CF424C4A01CB}" srcId="{52F16198-A39C-4F9E-9C75-9F7E2CFD4017}" destId="{C51E8A83-EB4D-4B92-994C-676A55FEBE51}" srcOrd="0" destOrd="0" parTransId="{08355B91-8249-4588-9487-20592705131E}" sibTransId="{687BFC72-FCE3-45D0-80A5-7D58F7CE0703}"/>
    <dgm:cxn modelId="{58808E5F-68A5-4BB2-BB6B-F46C2496B8B6}" type="presOf" srcId="{52F16198-A39C-4F9E-9C75-9F7E2CFD4017}" destId="{626770F3-3F1D-4DD2-BE61-F4F1E4DE36E6}" srcOrd="0" destOrd="0" presId="urn:microsoft.com/office/officeart/2005/8/layout/vList2"/>
    <dgm:cxn modelId="{C7AD931B-5FF0-42D5-BE5D-A244BBD181F6}" type="presParOf" srcId="{626770F3-3F1D-4DD2-BE61-F4F1E4DE36E6}" destId="{2A38E5B7-3FD1-49C0-9212-565A0F081F79}" srcOrd="0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C1E219D-3D9E-4D76-BC01-4F7CB51A590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AF8F9-4B7C-48BE-A59E-8BDCF3B81AA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Словенія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(SQAA)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6AA1E-B593-4981-9DA0-124CB2009160}" type="parTrans" cxnId="{97CAF5F8-254E-44BE-95B0-E9017E035B5F}">
      <dgm:prSet/>
      <dgm:spPr/>
      <dgm:t>
        <a:bodyPr/>
        <a:lstStyle/>
        <a:p>
          <a:endParaRPr lang="ru-RU"/>
        </a:p>
      </dgm:t>
    </dgm:pt>
    <dgm:pt modelId="{EFDFBFC0-51D1-409D-9E5A-C89B2EB6C359}" type="sibTrans" cxnId="{97CAF5F8-254E-44BE-95B0-E9017E035B5F}">
      <dgm:prSet/>
      <dgm:spPr/>
      <dgm:t>
        <a:bodyPr/>
        <a:lstStyle/>
        <a:p>
          <a:endParaRPr lang="ru-RU"/>
        </a:p>
      </dgm:t>
    </dgm:pt>
    <dgm:pt modelId="{8A8AD31E-0E8D-4786-9021-8A100E243744}" type="pres">
      <dgm:prSet presAssocID="{0C1E219D-3D9E-4D76-BC01-4F7CB51A5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E3DA0-3992-433F-B58D-B14E10C00A3F}" type="pres">
      <dgm:prSet presAssocID="{F49AF8F9-4B7C-48BE-A59E-8BDCF3B81AAE}" presName="parentText" presStyleLbl="node1" presStyleIdx="0" presStyleCnt="1" custScaleY="320348" custLinFactNeighborY="-39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30FA4-D7AA-400D-B2CE-54C026E361E0}" type="presOf" srcId="{0C1E219D-3D9E-4D76-BC01-4F7CB51A5901}" destId="{8A8AD31E-0E8D-4786-9021-8A100E243744}" srcOrd="0" destOrd="0" presId="urn:microsoft.com/office/officeart/2005/8/layout/vList2"/>
    <dgm:cxn modelId="{F31418E7-6C18-4175-9E1F-F6B1ABCBAC17}" type="presOf" srcId="{F49AF8F9-4B7C-48BE-A59E-8BDCF3B81AAE}" destId="{930E3DA0-3992-433F-B58D-B14E10C00A3F}" srcOrd="0" destOrd="0" presId="urn:microsoft.com/office/officeart/2005/8/layout/vList2"/>
    <dgm:cxn modelId="{97CAF5F8-254E-44BE-95B0-E9017E035B5F}" srcId="{0C1E219D-3D9E-4D76-BC01-4F7CB51A5901}" destId="{F49AF8F9-4B7C-48BE-A59E-8BDCF3B81AAE}" srcOrd="0" destOrd="0" parTransId="{A636AA1E-B593-4981-9DA0-124CB2009160}" sibTransId="{EFDFBFC0-51D1-409D-9E5A-C89B2EB6C359}"/>
    <dgm:cxn modelId="{4D0094AE-3629-48DD-A01B-58FD66487C0B}" type="presParOf" srcId="{8A8AD31E-0E8D-4786-9021-8A100E243744}" destId="{930E3DA0-3992-433F-B58D-B14E10C00A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33B94D5-90D2-4122-9BA2-FFFE670C76F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1BC80-09AD-4602-B6EA-7FE90E5A48C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Іспанія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(ANECA)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6BF77-0103-49E2-BA26-3888F250A1B2}" type="parTrans" cxnId="{C207C154-B941-447D-A32F-34B72F06F561}">
      <dgm:prSet/>
      <dgm:spPr/>
      <dgm:t>
        <a:bodyPr/>
        <a:lstStyle/>
        <a:p>
          <a:endParaRPr lang="ru-RU"/>
        </a:p>
      </dgm:t>
    </dgm:pt>
    <dgm:pt modelId="{0310AB88-3EB9-441B-9FAD-EF49A26379AA}" type="sibTrans" cxnId="{C207C154-B941-447D-A32F-34B72F06F561}">
      <dgm:prSet/>
      <dgm:spPr/>
      <dgm:t>
        <a:bodyPr/>
        <a:lstStyle/>
        <a:p>
          <a:endParaRPr lang="ru-RU"/>
        </a:p>
      </dgm:t>
    </dgm:pt>
    <dgm:pt modelId="{63B12835-264C-4E2E-9F75-0A962DA934BC}" type="pres">
      <dgm:prSet presAssocID="{433B94D5-90D2-4122-9BA2-FFFE670C7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41725-3811-4EA3-90F8-4264A90B3470}" type="pres">
      <dgm:prSet presAssocID="{3611BC80-09AD-4602-B6EA-7FE90E5A48C7}" presName="parentText" presStyleLbl="node1" presStyleIdx="0" presStyleCnt="1" custScaleX="117226" custScaleY="445362" custLinFactNeighborX="-3008" custLinFactNeighborY="-50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7C154-B941-447D-A32F-34B72F06F561}" srcId="{433B94D5-90D2-4122-9BA2-FFFE670C76F3}" destId="{3611BC80-09AD-4602-B6EA-7FE90E5A48C7}" srcOrd="0" destOrd="0" parTransId="{6266BF77-0103-49E2-BA26-3888F250A1B2}" sibTransId="{0310AB88-3EB9-441B-9FAD-EF49A26379AA}"/>
    <dgm:cxn modelId="{C9E3BDED-784D-4928-AB4D-6E172BE11095}" type="presOf" srcId="{3611BC80-09AD-4602-B6EA-7FE90E5A48C7}" destId="{04741725-3811-4EA3-90F8-4264A90B3470}" srcOrd="0" destOrd="0" presId="urn:microsoft.com/office/officeart/2005/8/layout/vList2"/>
    <dgm:cxn modelId="{DF150A45-3C2A-441E-8A2C-8F884987B5A9}" type="presOf" srcId="{433B94D5-90D2-4122-9BA2-FFFE670C76F3}" destId="{63B12835-264C-4E2E-9F75-0A962DA934BC}" srcOrd="0" destOrd="0" presId="urn:microsoft.com/office/officeart/2005/8/layout/vList2"/>
    <dgm:cxn modelId="{9A99139C-9F25-42E2-B187-1FD5053A5C0C}" type="presParOf" srcId="{63B12835-264C-4E2E-9F75-0A962DA934BC}" destId="{04741725-3811-4EA3-90F8-4264A90B3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A2D4A35-A861-4C2B-8D8E-F60907CF210A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4414B-A4D6-41BD-89CB-AD77F503E37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постійному удосконаленню програм навчання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4F983-D906-4F50-9FBD-47883753BCD5}" type="parTrans" cxnId="{A6E8FE9D-CD59-45EB-98FE-AFBFBC3249DB}">
      <dgm:prSet/>
      <dgm:spPr/>
      <dgm:t>
        <a:bodyPr/>
        <a:lstStyle/>
        <a:p>
          <a:endParaRPr lang="ru-RU"/>
        </a:p>
      </dgm:t>
    </dgm:pt>
    <dgm:pt modelId="{D170D671-F42E-4A1A-AE67-E6129DCCEECE}" type="sibTrans" cxnId="{A6E8FE9D-CD59-45EB-98FE-AFBFBC3249DB}">
      <dgm:prSet/>
      <dgm:spPr/>
      <dgm:t>
        <a:bodyPr/>
        <a:lstStyle/>
        <a:p>
          <a:endParaRPr lang="ru-RU"/>
        </a:p>
      </dgm:t>
    </dgm:pt>
    <dgm:pt modelId="{9452205A-CF65-4DFE-939F-8FFC09751A3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упровадженню подвійної системи високої якості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47F0B-15C4-4F2F-85B1-CF9EF96358D3}" type="parTrans" cxnId="{6D369B8C-3840-4C64-AEFD-C7312697C29A}">
      <dgm:prSet/>
      <dgm:spPr/>
      <dgm:t>
        <a:bodyPr/>
        <a:lstStyle/>
        <a:p>
          <a:endParaRPr lang="ru-RU"/>
        </a:p>
      </dgm:t>
    </dgm:pt>
    <dgm:pt modelId="{B21BEB09-1A5C-4A7C-8E4D-40F46EC4C822}" type="sibTrans" cxnId="{6D369B8C-3840-4C64-AEFD-C7312697C29A}">
      <dgm:prSet/>
      <dgm:spPr/>
      <dgm:t>
        <a:bodyPr/>
        <a:lstStyle/>
        <a:p>
          <a:endParaRPr lang="ru-RU"/>
        </a:p>
      </dgm:t>
    </dgm:pt>
    <dgm:pt modelId="{D5D748F8-3C46-46D6-999A-938D47183D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міжнародного вимірі 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3F6E5-7441-43B6-8896-B9CC6D954CAD}" type="parTrans" cxnId="{44FD5F06-0B43-4AE3-85E0-0025DF33F22B}">
      <dgm:prSet/>
      <dgm:spPr/>
      <dgm:t>
        <a:bodyPr/>
        <a:lstStyle/>
        <a:p>
          <a:endParaRPr lang="ru-RU"/>
        </a:p>
      </dgm:t>
    </dgm:pt>
    <dgm:pt modelId="{BB4C9B7B-34DF-4A21-BEBD-A280201FBB6A}" type="sibTrans" cxnId="{44FD5F06-0B43-4AE3-85E0-0025DF33F22B}">
      <dgm:prSet/>
      <dgm:spPr/>
      <dgm:t>
        <a:bodyPr/>
        <a:lstStyle/>
        <a:p>
          <a:endParaRPr lang="ru-RU"/>
        </a:p>
      </dgm:t>
    </dgm:pt>
    <dgm:pt modelId="{9AB8172A-EB6D-466D-BE89-827B2AC89F2F}" type="pres">
      <dgm:prSet presAssocID="{5A2D4A35-A861-4C2B-8D8E-F60907CF21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8EFAA-CE9F-46A9-9837-B70595C18CD5}" type="pres">
      <dgm:prSet presAssocID="{E804414B-A4D6-41BD-89CB-AD77F503E37A}" presName="comp" presStyleCnt="0"/>
      <dgm:spPr/>
    </dgm:pt>
    <dgm:pt modelId="{63688B45-2112-41BC-9444-3ECFE7C896B6}" type="pres">
      <dgm:prSet presAssocID="{E804414B-A4D6-41BD-89CB-AD77F503E37A}" presName="box" presStyleLbl="node1" presStyleIdx="0" presStyleCnt="3"/>
      <dgm:spPr/>
      <dgm:t>
        <a:bodyPr/>
        <a:lstStyle/>
        <a:p>
          <a:endParaRPr lang="ru-RU"/>
        </a:p>
      </dgm:t>
    </dgm:pt>
    <dgm:pt modelId="{6722ED6D-1DA9-4E0A-9625-172A8663FD39}" type="pres">
      <dgm:prSet presAssocID="{E804414B-A4D6-41BD-89CB-AD77F503E37A}" presName="img" presStyleLbl="fgImgPlace1" presStyleIdx="0" presStyleCnt="3" custScaleX="59177" custScaleY="855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5F616C-1D15-410C-9882-F6C41497DD0A}" type="pres">
      <dgm:prSet presAssocID="{E804414B-A4D6-41BD-89CB-AD77F503E37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D8120-424D-4BC8-B3D9-F6B9B8B28F41}" type="pres">
      <dgm:prSet presAssocID="{D170D671-F42E-4A1A-AE67-E6129DCCEECE}" presName="spacer" presStyleCnt="0"/>
      <dgm:spPr/>
    </dgm:pt>
    <dgm:pt modelId="{A3B4C8B3-9E3B-41C9-8B86-55B4299EEAFA}" type="pres">
      <dgm:prSet presAssocID="{9452205A-CF65-4DFE-939F-8FFC09751A39}" presName="comp" presStyleCnt="0"/>
      <dgm:spPr/>
    </dgm:pt>
    <dgm:pt modelId="{9CC49825-1CE2-474E-9211-82FB7B422037}" type="pres">
      <dgm:prSet presAssocID="{9452205A-CF65-4DFE-939F-8FFC09751A39}" presName="box" presStyleLbl="node1" presStyleIdx="1" presStyleCnt="3"/>
      <dgm:spPr/>
      <dgm:t>
        <a:bodyPr/>
        <a:lstStyle/>
        <a:p>
          <a:endParaRPr lang="ru-RU"/>
        </a:p>
      </dgm:t>
    </dgm:pt>
    <dgm:pt modelId="{6E5A0944-FB80-4B1F-A893-8377AB681F1C}" type="pres">
      <dgm:prSet presAssocID="{9452205A-CF65-4DFE-939F-8FFC09751A39}" presName="img" presStyleLbl="fgImgPlace1" presStyleIdx="1" presStyleCnt="3" custScaleX="59177" custScaleY="842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DB3C40-977F-4649-A879-C6466873CBBB}" type="pres">
      <dgm:prSet presAssocID="{9452205A-CF65-4DFE-939F-8FFC09751A3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972FB-AD8A-45D2-B60E-6B264B0FB16B}" type="pres">
      <dgm:prSet presAssocID="{B21BEB09-1A5C-4A7C-8E4D-40F46EC4C822}" presName="spacer" presStyleCnt="0"/>
      <dgm:spPr/>
    </dgm:pt>
    <dgm:pt modelId="{1CF59721-9132-4A91-A089-B7CA27D5AB57}" type="pres">
      <dgm:prSet presAssocID="{D5D748F8-3C46-46D6-999A-938D47183D39}" presName="comp" presStyleCnt="0"/>
      <dgm:spPr/>
    </dgm:pt>
    <dgm:pt modelId="{1662D4DC-D0CE-47EB-A638-F6E21ABFA988}" type="pres">
      <dgm:prSet presAssocID="{D5D748F8-3C46-46D6-999A-938D47183D39}" presName="box" presStyleLbl="node1" presStyleIdx="2" presStyleCnt="3" custLinFactNeighborX="695" custLinFactNeighborY="-2642"/>
      <dgm:spPr/>
      <dgm:t>
        <a:bodyPr/>
        <a:lstStyle/>
        <a:p>
          <a:endParaRPr lang="ru-RU"/>
        </a:p>
      </dgm:t>
    </dgm:pt>
    <dgm:pt modelId="{66802945-30F5-4E57-9E6B-C187458C66B2}" type="pres">
      <dgm:prSet presAssocID="{D5D748F8-3C46-46D6-999A-938D47183D39}" presName="img" presStyleLbl="fgImgPlace1" presStyleIdx="2" presStyleCnt="3" custScaleX="59177" custScaleY="828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792A24-8C6F-490E-9569-7E9A74280911}" type="pres">
      <dgm:prSet presAssocID="{D5D748F8-3C46-46D6-999A-938D47183D3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17226-0FF1-4672-86B3-5CB2FAA44C35}" type="presOf" srcId="{D5D748F8-3C46-46D6-999A-938D47183D39}" destId="{1662D4DC-D0CE-47EB-A638-F6E21ABFA988}" srcOrd="0" destOrd="0" presId="urn:microsoft.com/office/officeart/2005/8/layout/vList4#1"/>
    <dgm:cxn modelId="{C818691D-6531-4C42-A6A3-4D43705198A8}" type="presOf" srcId="{9452205A-CF65-4DFE-939F-8FFC09751A39}" destId="{74DB3C40-977F-4649-A879-C6466873CBBB}" srcOrd="1" destOrd="0" presId="urn:microsoft.com/office/officeart/2005/8/layout/vList4#1"/>
    <dgm:cxn modelId="{95304F78-D8B7-4D4A-B56C-00588387EA17}" type="presOf" srcId="{E804414B-A4D6-41BD-89CB-AD77F503E37A}" destId="{035F616C-1D15-410C-9882-F6C41497DD0A}" srcOrd="1" destOrd="0" presId="urn:microsoft.com/office/officeart/2005/8/layout/vList4#1"/>
    <dgm:cxn modelId="{BF380A89-8281-4844-BF69-67C32F4A83F4}" type="presOf" srcId="{D5D748F8-3C46-46D6-999A-938D47183D39}" destId="{77792A24-8C6F-490E-9569-7E9A74280911}" srcOrd="1" destOrd="0" presId="urn:microsoft.com/office/officeart/2005/8/layout/vList4#1"/>
    <dgm:cxn modelId="{6D369B8C-3840-4C64-AEFD-C7312697C29A}" srcId="{5A2D4A35-A861-4C2B-8D8E-F60907CF210A}" destId="{9452205A-CF65-4DFE-939F-8FFC09751A39}" srcOrd="1" destOrd="0" parTransId="{8A847F0B-15C4-4F2F-85B1-CF9EF96358D3}" sibTransId="{B21BEB09-1A5C-4A7C-8E4D-40F46EC4C822}"/>
    <dgm:cxn modelId="{71CF71E7-4513-4951-AF0D-65D069B65F1E}" type="presOf" srcId="{E804414B-A4D6-41BD-89CB-AD77F503E37A}" destId="{63688B45-2112-41BC-9444-3ECFE7C896B6}" srcOrd="0" destOrd="0" presId="urn:microsoft.com/office/officeart/2005/8/layout/vList4#1"/>
    <dgm:cxn modelId="{44FD5F06-0B43-4AE3-85E0-0025DF33F22B}" srcId="{5A2D4A35-A861-4C2B-8D8E-F60907CF210A}" destId="{D5D748F8-3C46-46D6-999A-938D47183D39}" srcOrd="2" destOrd="0" parTransId="{1993F6E5-7441-43B6-8896-B9CC6D954CAD}" sibTransId="{BB4C9B7B-34DF-4A21-BEBD-A280201FBB6A}"/>
    <dgm:cxn modelId="{41F727AE-CAF7-43E1-9EF0-5ABD10AF17D0}" type="presOf" srcId="{5A2D4A35-A861-4C2B-8D8E-F60907CF210A}" destId="{9AB8172A-EB6D-466D-BE89-827B2AC89F2F}" srcOrd="0" destOrd="0" presId="urn:microsoft.com/office/officeart/2005/8/layout/vList4#1"/>
    <dgm:cxn modelId="{A6E8FE9D-CD59-45EB-98FE-AFBFBC3249DB}" srcId="{5A2D4A35-A861-4C2B-8D8E-F60907CF210A}" destId="{E804414B-A4D6-41BD-89CB-AD77F503E37A}" srcOrd="0" destOrd="0" parTransId="{72D4F983-D906-4F50-9FBD-47883753BCD5}" sibTransId="{D170D671-F42E-4A1A-AE67-E6129DCCEECE}"/>
    <dgm:cxn modelId="{15028963-029D-40E7-938F-E0484DDA88A1}" type="presOf" srcId="{9452205A-CF65-4DFE-939F-8FFC09751A39}" destId="{9CC49825-1CE2-474E-9211-82FB7B422037}" srcOrd="0" destOrd="0" presId="urn:microsoft.com/office/officeart/2005/8/layout/vList4#1"/>
    <dgm:cxn modelId="{3253E92F-09B2-45C1-B48A-87026371ADE4}" type="presParOf" srcId="{9AB8172A-EB6D-466D-BE89-827B2AC89F2F}" destId="{1B08EFAA-CE9F-46A9-9837-B70595C18CD5}" srcOrd="0" destOrd="0" presId="urn:microsoft.com/office/officeart/2005/8/layout/vList4#1"/>
    <dgm:cxn modelId="{3FBC1794-6E73-483F-BCF4-6E22FF5377A5}" type="presParOf" srcId="{1B08EFAA-CE9F-46A9-9837-B70595C18CD5}" destId="{63688B45-2112-41BC-9444-3ECFE7C896B6}" srcOrd="0" destOrd="0" presId="urn:microsoft.com/office/officeart/2005/8/layout/vList4#1"/>
    <dgm:cxn modelId="{825F1C7B-6586-4BE9-B372-1CF39E077DD2}" type="presParOf" srcId="{1B08EFAA-CE9F-46A9-9837-B70595C18CD5}" destId="{6722ED6D-1DA9-4E0A-9625-172A8663FD39}" srcOrd="1" destOrd="0" presId="urn:microsoft.com/office/officeart/2005/8/layout/vList4#1"/>
    <dgm:cxn modelId="{75474C29-7F65-4B1B-85BB-DB66811C0965}" type="presParOf" srcId="{1B08EFAA-CE9F-46A9-9837-B70595C18CD5}" destId="{035F616C-1D15-410C-9882-F6C41497DD0A}" srcOrd="2" destOrd="0" presId="urn:microsoft.com/office/officeart/2005/8/layout/vList4#1"/>
    <dgm:cxn modelId="{CF24E54C-56DF-47A8-958F-06CE9C65D61C}" type="presParOf" srcId="{9AB8172A-EB6D-466D-BE89-827B2AC89F2F}" destId="{D9CD8120-424D-4BC8-B3D9-F6B9B8B28F41}" srcOrd="1" destOrd="0" presId="urn:microsoft.com/office/officeart/2005/8/layout/vList4#1"/>
    <dgm:cxn modelId="{EA5F736F-D6C9-4152-8642-DB532F85C9F5}" type="presParOf" srcId="{9AB8172A-EB6D-466D-BE89-827B2AC89F2F}" destId="{A3B4C8B3-9E3B-41C9-8B86-55B4299EEAFA}" srcOrd="2" destOrd="0" presId="urn:microsoft.com/office/officeart/2005/8/layout/vList4#1"/>
    <dgm:cxn modelId="{6845E46C-D8FF-4365-BCDD-9456F048A2CE}" type="presParOf" srcId="{A3B4C8B3-9E3B-41C9-8B86-55B4299EEAFA}" destId="{9CC49825-1CE2-474E-9211-82FB7B422037}" srcOrd="0" destOrd="0" presId="urn:microsoft.com/office/officeart/2005/8/layout/vList4#1"/>
    <dgm:cxn modelId="{8CDC610B-8631-4785-B92D-612FF72B190C}" type="presParOf" srcId="{A3B4C8B3-9E3B-41C9-8B86-55B4299EEAFA}" destId="{6E5A0944-FB80-4B1F-A893-8377AB681F1C}" srcOrd="1" destOrd="0" presId="urn:microsoft.com/office/officeart/2005/8/layout/vList4#1"/>
    <dgm:cxn modelId="{9C7583DC-1AEE-49A2-9378-055B7C51716F}" type="presParOf" srcId="{A3B4C8B3-9E3B-41C9-8B86-55B4299EEAFA}" destId="{74DB3C40-977F-4649-A879-C6466873CBBB}" srcOrd="2" destOrd="0" presId="urn:microsoft.com/office/officeart/2005/8/layout/vList4#1"/>
    <dgm:cxn modelId="{50EF0C8A-19CC-4E80-9D5B-DFF14BCFC13E}" type="presParOf" srcId="{9AB8172A-EB6D-466D-BE89-827B2AC89F2F}" destId="{E10972FB-AD8A-45D2-B60E-6B264B0FB16B}" srcOrd="3" destOrd="0" presId="urn:microsoft.com/office/officeart/2005/8/layout/vList4#1"/>
    <dgm:cxn modelId="{24C81EED-E15D-4F82-914E-56EE7E123721}" type="presParOf" srcId="{9AB8172A-EB6D-466D-BE89-827B2AC89F2F}" destId="{1CF59721-9132-4A91-A089-B7CA27D5AB57}" srcOrd="4" destOrd="0" presId="urn:microsoft.com/office/officeart/2005/8/layout/vList4#1"/>
    <dgm:cxn modelId="{0B267A0A-B8CC-4B01-BB2A-FE1ED48C7004}" type="presParOf" srcId="{1CF59721-9132-4A91-A089-B7CA27D5AB57}" destId="{1662D4DC-D0CE-47EB-A638-F6E21ABFA988}" srcOrd="0" destOrd="0" presId="urn:microsoft.com/office/officeart/2005/8/layout/vList4#1"/>
    <dgm:cxn modelId="{A5C83AA4-F953-46A7-81C5-C02CDD02E32A}" type="presParOf" srcId="{1CF59721-9132-4A91-A089-B7CA27D5AB57}" destId="{66802945-30F5-4E57-9E6B-C187458C66B2}" srcOrd="1" destOrd="0" presId="urn:microsoft.com/office/officeart/2005/8/layout/vList4#1"/>
    <dgm:cxn modelId="{8B442FA5-307C-4193-A9F8-13C5CAF8588B}" type="presParOf" srcId="{1CF59721-9132-4A91-A089-B7CA27D5AB57}" destId="{77792A24-8C6F-490E-9569-7E9A7428091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5A4D0C0-8BC7-4889-9009-296BF7DDB29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1EA7B-88C8-4DF0-8C4A-E00EC81AF7D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Якість персоналу</a:t>
          </a:r>
        </a:p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соціальний вимір  контингенту студентів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F09DC-E898-46F3-A715-5C08906F6CB9}" type="parTrans" cxnId="{B72C9DE0-A30C-458E-B594-448DE447830A}">
      <dgm:prSet/>
      <dgm:spPr/>
      <dgm:t>
        <a:bodyPr/>
        <a:lstStyle/>
        <a:p>
          <a:endParaRPr lang="ru-RU"/>
        </a:p>
      </dgm:t>
    </dgm:pt>
    <dgm:pt modelId="{432FE122-602D-48FF-B3D1-1FDAE85695AF}" type="sibTrans" cxnId="{B72C9DE0-A30C-458E-B594-448DE447830A}">
      <dgm:prSet/>
      <dgm:spPr/>
      <dgm:t>
        <a:bodyPr/>
        <a:lstStyle/>
        <a:p>
          <a:endParaRPr lang="ru-RU"/>
        </a:p>
      </dgm:t>
    </dgm:pt>
    <dgm:pt modelId="{AF3D98A1-E6C8-4086-A5D8-57B66CB01B3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Ефективне фінансування ЗВО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4363F-FEE5-418E-AC23-10FB4551E0E8}" type="parTrans" cxnId="{03F483C9-7CDC-48C6-80E6-48641C16998A}">
      <dgm:prSet/>
      <dgm:spPr/>
      <dgm:t>
        <a:bodyPr/>
        <a:lstStyle/>
        <a:p>
          <a:endParaRPr lang="ru-RU"/>
        </a:p>
      </dgm:t>
    </dgm:pt>
    <dgm:pt modelId="{B00AC822-8AD1-41B1-9F7A-8AC03A95E1F6}" type="sibTrans" cxnId="{03F483C9-7CDC-48C6-80E6-48641C16998A}">
      <dgm:prSet/>
      <dgm:spPr/>
      <dgm:t>
        <a:bodyPr/>
        <a:lstStyle/>
        <a:p>
          <a:endParaRPr lang="ru-RU"/>
        </a:p>
      </dgm:t>
    </dgm:pt>
    <dgm:pt modelId="{787A1170-A9CB-47F7-88EC-90CAA9A2994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культури якості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5CFF6-BA60-46B0-9B83-E4C55BC24B05}" type="parTrans" cxnId="{7182A7FE-B743-4491-A47F-6239F4D358CF}">
      <dgm:prSet/>
      <dgm:spPr/>
      <dgm:t>
        <a:bodyPr/>
        <a:lstStyle/>
        <a:p>
          <a:endParaRPr lang="ru-RU"/>
        </a:p>
      </dgm:t>
    </dgm:pt>
    <dgm:pt modelId="{4E63AC31-111B-4290-8CAC-911E0FEF746A}" type="sibTrans" cxnId="{7182A7FE-B743-4491-A47F-6239F4D358CF}">
      <dgm:prSet/>
      <dgm:spPr/>
      <dgm:t>
        <a:bodyPr/>
        <a:lstStyle/>
        <a:p>
          <a:endParaRPr lang="ru-RU"/>
        </a:p>
      </dgm:t>
    </dgm:pt>
    <dgm:pt modelId="{82EAC5BB-52CE-4F55-BD56-3CBF3AE777A5}" type="pres">
      <dgm:prSet presAssocID="{A5A4D0C0-8BC7-4889-9009-296BF7DDB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BD0DC-14AC-4B54-B319-77A5297656B4}" type="pres">
      <dgm:prSet presAssocID="{DB81EA7B-88C8-4DF0-8C4A-E00EC81AF7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B5A7-F39E-452D-B1FD-060484B09D3B}" type="pres">
      <dgm:prSet presAssocID="{432FE122-602D-48FF-B3D1-1FDAE85695AF}" presName="sibTrans" presStyleCnt="0"/>
      <dgm:spPr/>
    </dgm:pt>
    <dgm:pt modelId="{AA1A1E5D-0FA8-449F-BEE8-6068B1EF5C16}" type="pres">
      <dgm:prSet presAssocID="{AF3D98A1-E6C8-4086-A5D8-57B66CB01B31}" presName="node" presStyleLbl="node1" presStyleIdx="1" presStyleCnt="3" custScaleX="105194" custLinFactX="-1362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0694E-31E4-40F0-9B62-944873759F6F}" type="pres">
      <dgm:prSet presAssocID="{B00AC822-8AD1-41B1-9F7A-8AC03A95E1F6}" presName="sibTrans" presStyleCnt="0"/>
      <dgm:spPr/>
    </dgm:pt>
    <dgm:pt modelId="{37AF9864-5028-49D2-8157-91B19CEF36D5}" type="pres">
      <dgm:prSet presAssocID="{787A1170-A9CB-47F7-88EC-90CAA9A29945}" presName="node" presStyleLbl="node1" presStyleIdx="2" presStyleCnt="3" custLinFactX="-657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23E00-3904-47A3-837D-978167CB846D}" type="presOf" srcId="{787A1170-A9CB-47F7-88EC-90CAA9A29945}" destId="{37AF9864-5028-49D2-8157-91B19CEF36D5}" srcOrd="0" destOrd="0" presId="urn:microsoft.com/office/officeart/2005/8/layout/hList6"/>
    <dgm:cxn modelId="{B72C9DE0-A30C-458E-B594-448DE447830A}" srcId="{A5A4D0C0-8BC7-4889-9009-296BF7DDB298}" destId="{DB81EA7B-88C8-4DF0-8C4A-E00EC81AF7D3}" srcOrd="0" destOrd="0" parTransId="{BFEF09DC-E898-46F3-A715-5C08906F6CB9}" sibTransId="{432FE122-602D-48FF-B3D1-1FDAE85695AF}"/>
    <dgm:cxn modelId="{7182A7FE-B743-4491-A47F-6239F4D358CF}" srcId="{A5A4D0C0-8BC7-4889-9009-296BF7DDB298}" destId="{787A1170-A9CB-47F7-88EC-90CAA9A29945}" srcOrd="2" destOrd="0" parTransId="{A065CFF6-BA60-46B0-9B83-E4C55BC24B05}" sibTransId="{4E63AC31-111B-4290-8CAC-911E0FEF746A}"/>
    <dgm:cxn modelId="{D3766C22-C8BA-48E2-BD78-889287C93921}" type="presOf" srcId="{DB81EA7B-88C8-4DF0-8C4A-E00EC81AF7D3}" destId="{54FBD0DC-14AC-4B54-B319-77A5297656B4}" srcOrd="0" destOrd="0" presId="urn:microsoft.com/office/officeart/2005/8/layout/hList6"/>
    <dgm:cxn modelId="{2216F16D-BFDC-4527-8391-E30BC1C89569}" type="presOf" srcId="{A5A4D0C0-8BC7-4889-9009-296BF7DDB298}" destId="{82EAC5BB-52CE-4F55-BD56-3CBF3AE777A5}" srcOrd="0" destOrd="0" presId="urn:microsoft.com/office/officeart/2005/8/layout/hList6"/>
    <dgm:cxn modelId="{03F483C9-7CDC-48C6-80E6-48641C16998A}" srcId="{A5A4D0C0-8BC7-4889-9009-296BF7DDB298}" destId="{AF3D98A1-E6C8-4086-A5D8-57B66CB01B31}" srcOrd="1" destOrd="0" parTransId="{C274363F-FEE5-418E-AC23-10FB4551E0E8}" sibTransId="{B00AC822-8AD1-41B1-9F7A-8AC03A95E1F6}"/>
    <dgm:cxn modelId="{4CBDAFCB-E944-4D57-988F-1CFF0B16F1BA}" type="presOf" srcId="{AF3D98A1-E6C8-4086-A5D8-57B66CB01B31}" destId="{AA1A1E5D-0FA8-449F-BEE8-6068B1EF5C16}" srcOrd="0" destOrd="0" presId="urn:microsoft.com/office/officeart/2005/8/layout/hList6"/>
    <dgm:cxn modelId="{BBF9681C-7236-4225-8D73-D70442EE999B}" type="presParOf" srcId="{82EAC5BB-52CE-4F55-BD56-3CBF3AE777A5}" destId="{54FBD0DC-14AC-4B54-B319-77A5297656B4}" srcOrd="0" destOrd="0" presId="urn:microsoft.com/office/officeart/2005/8/layout/hList6"/>
    <dgm:cxn modelId="{CCB07A76-D6FC-4FFE-A2A1-886F304D21C2}" type="presParOf" srcId="{82EAC5BB-52CE-4F55-BD56-3CBF3AE777A5}" destId="{319EB5A7-F39E-452D-B1FD-060484B09D3B}" srcOrd="1" destOrd="0" presId="urn:microsoft.com/office/officeart/2005/8/layout/hList6"/>
    <dgm:cxn modelId="{497D94D4-56F9-43C7-8FC8-D309CE52569A}" type="presParOf" srcId="{82EAC5BB-52CE-4F55-BD56-3CBF3AE777A5}" destId="{AA1A1E5D-0FA8-449F-BEE8-6068B1EF5C16}" srcOrd="2" destOrd="0" presId="urn:microsoft.com/office/officeart/2005/8/layout/hList6"/>
    <dgm:cxn modelId="{EE78C50B-7CD9-401F-B25B-67B5AFBAE5D0}" type="presParOf" srcId="{82EAC5BB-52CE-4F55-BD56-3CBF3AE777A5}" destId="{F170694E-31E4-40F0-9B62-944873759F6F}" srcOrd="3" destOrd="0" presId="urn:microsoft.com/office/officeart/2005/8/layout/hList6"/>
    <dgm:cxn modelId="{24FA605E-45B1-4182-B6B9-8E6410CCBF70}" type="presParOf" srcId="{82EAC5BB-52CE-4F55-BD56-3CBF3AE777A5}" destId="{37AF9864-5028-49D2-8157-91B19CEF36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DCA4666-2AFC-4C8E-9661-E821A8E2727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FAA71-ACFD-44F9-A0DA-C97E6BE6CA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 </a:t>
          </a:r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ПІВДЕННОЇ ЄВРОПИ : УЗАГАЛЬНЕНА </a:t>
          </a:r>
          <a:r>
            <a:rPr lang="uk-UA" sz="24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СИНЕРГЕТИЧНА МОДЕЛЬ </a:t>
          </a:r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 ЗАБЕЗПЕЧЕННЯ ЯКОСТІ 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5F8A6-E054-4088-B463-61FC18FE9B0B}" type="parTrans" cxnId="{F53252FE-9E38-4017-9F5A-2060EC7AD4B5}">
      <dgm:prSet/>
      <dgm:spPr/>
      <dgm:t>
        <a:bodyPr/>
        <a:lstStyle/>
        <a:p>
          <a:endParaRPr lang="ru-RU"/>
        </a:p>
      </dgm:t>
    </dgm:pt>
    <dgm:pt modelId="{C44690B1-9C58-443B-8289-48881F3EB649}" type="sibTrans" cxnId="{F53252FE-9E38-4017-9F5A-2060EC7AD4B5}">
      <dgm:prSet/>
      <dgm:spPr/>
      <dgm:t>
        <a:bodyPr/>
        <a:lstStyle/>
        <a:p>
          <a:endParaRPr lang="ru-RU"/>
        </a:p>
      </dgm:t>
    </dgm:pt>
    <dgm:pt modelId="{1970FD7D-C694-432F-8A72-3071DE87DE43}" type="pres">
      <dgm:prSet presAssocID="{9DCA4666-2AFC-4C8E-9661-E821A8E27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B6D23-E591-4BCF-901F-7BD52CFE0AFA}" type="pres">
      <dgm:prSet presAssocID="{E3DFAA71-ACFD-44F9-A0DA-C97E6BE6CA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196B4-C84F-4BB0-83CE-D3962765CAAB}" type="presOf" srcId="{9DCA4666-2AFC-4C8E-9661-E821A8E27275}" destId="{1970FD7D-C694-432F-8A72-3071DE87DE43}" srcOrd="0" destOrd="0" presId="urn:microsoft.com/office/officeart/2005/8/layout/vList2"/>
    <dgm:cxn modelId="{F53252FE-9E38-4017-9F5A-2060EC7AD4B5}" srcId="{9DCA4666-2AFC-4C8E-9661-E821A8E27275}" destId="{E3DFAA71-ACFD-44F9-A0DA-C97E6BE6CA74}" srcOrd="0" destOrd="0" parTransId="{6045F8A6-E054-4088-B463-61FC18FE9B0B}" sibTransId="{C44690B1-9C58-443B-8289-48881F3EB649}"/>
    <dgm:cxn modelId="{FED6DA7C-6416-4E85-8313-6D8075FB466C}" type="presOf" srcId="{E3DFAA71-ACFD-44F9-A0DA-C97E6BE6CA74}" destId="{0CAB6D23-E591-4BCF-901F-7BD52CFE0AFA}" srcOrd="0" destOrd="0" presId="urn:microsoft.com/office/officeart/2005/8/layout/vList2"/>
    <dgm:cxn modelId="{A79C6638-C2E5-42AA-B07F-804F3FA86605}" type="presParOf" srcId="{1970FD7D-C694-432F-8A72-3071DE87DE43}" destId="{0CAB6D23-E591-4BCF-901F-7BD52CFE0A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2FCA2-6C77-4A06-91AB-5F86B8755437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E15A4E-106E-49A7-A415-BBCF2E7EDE1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B1F7D-BE1F-41CB-B6BD-22DD8F34BFF9}" type="parTrans" cxnId="{EA1E4241-9266-4252-8632-1CC4988CCD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DDF6190-9860-4135-8D7E-0B85EE455F55}" type="sibTrans" cxnId="{EA1E4241-9266-4252-8632-1CC4988CCD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440F6FC-D6BF-4E94-BCF5-2FEE290CA607}" type="pres">
      <dgm:prSet presAssocID="{7902FCA2-6C77-4A06-91AB-5F86B87554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1D8CE-69D9-4AAF-BC49-5F615EED8688}" type="pres">
      <dgm:prSet presAssocID="{D1E15A4E-106E-49A7-A415-BBCF2E7EDE12}" presName="circle1" presStyleLbl="node1" presStyleIdx="0" presStyleCnt="1"/>
      <dgm:spPr/>
    </dgm:pt>
    <dgm:pt modelId="{3F973B24-2134-4BA0-99D9-46725069CF17}" type="pres">
      <dgm:prSet presAssocID="{D1E15A4E-106E-49A7-A415-BBCF2E7EDE12}" presName="space" presStyleCnt="0"/>
      <dgm:spPr/>
    </dgm:pt>
    <dgm:pt modelId="{2402A303-B194-43B4-BD9C-9339DBF0037C}" type="pres">
      <dgm:prSet presAssocID="{D1E15A4E-106E-49A7-A415-BBCF2E7EDE12}" presName="rect1" presStyleLbl="alignAcc1" presStyleIdx="0" presStyleCnt="1" custLinFactNeighborX="-17949" custLinFactNeighborY="-60000"/>
      <dgm:spPr/>
      <dgm:t>
        <a:bodyPr/>
        <a:lstStyle/>
        <a:p>
          <a:endParaRPr lang="ru-RU"/>
        </a:p>
      </dgm:t>
    </dgm:pt>
    <dgm:pt modelId="{7234B86F-03BC-43FB-B274-1F43544B55AA}" type="pres">
      <dgm:prSet presAssocID="{D1E15A4E-106E-49A7-A415-BBCF2E7EDE1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E4241-9266-4252-8632-1CC4988CCD49}" srcId="{7902FCA2-6C77-4A06-91AB-5F86B8755437}" destId="{D1E15A4E-106E-49A7-A415-BBCF2E7EDE12}" srcOrd="0" destOrd="0" parTransId="{8EDB1F7D-BE1F-41CB-B6BD-22DD8F34BFF9}" sibTransId="{DDDF6190-9860-4135-8D7E-0B85EE455F55}"/>
    <dgm:cxn modelId="{685C4D4D-BE78-45D2-BAF6-A2552093B2C9}" type="presOf" srcId="{D1E15A4E-106E-49A7-A415-BBCF2E7EDE12}" destId="{7234B86F-03BC-43FB-B274-1F43544B55AA}" srcOrd="1" destOrd="0" presId="urn:microsoft.com/office/officeart/2005/8/layout/target3"/>
    <dgm:cxn modelId="{836FFB35-4D6A-467B-AB23-BDD6C3879E7A}" type="presOf" srcId="{7902FCA2-6C77-4A06-91AB-5F86B8755437}" destId="{B440F6FC-D6BF-4E94-BCF5-2FEE290CA607}" srcOrd="0" destOrd="0" presId="urn:microsoft.com/office/officeart/2005/8/layout/target3"/>
    <dgm:cxn modelId="{587D5CC2-F75D-4410-8D29-2489DAF36E63}" type="presOf" srcId="{D1E15A4E-106E-49A7-A415-BBCF2E7EDE12}" destId="{2402A303-B194-43B4-BD9C-9339DBF0037C}" srcOrd="0" destOrd="0" presId="urn:microsoft.com/office/officeart/2005/8/layout/target3"/>
    <dgm:cxn modelId="{121A516E-B445-45F0-8253-D20378420D60}" type="presParOf" srcId="{B440F6FC-D6BF-4E94-BCF5-2FEE290CA607}" destId="{1861D8CE-69D9-4AAF-BC49-5F615EED8688}" srcOrd="0" destOrd="0" presId="urn:microsoft.com/office/officeart/2005/8/layout/target3"/>
    <dgm:cxn modelId="{44C86CB0-E22C-4D0E-819C-A3294B2DA1C0}" type="presParOf" srcId="{B440F6FC-D6BF-4E94-BCF5-2FEE290CA607}" destId="{3F973B24-2134-4BA0-99D9-46725069CF17}" srcOrd="1" destOrd="0" presId="urn:microsoft.com/office/officeart/2005/8/layout/target3"/>
    <dgm:cxn modelId="{B2A5A76F-7815-4F09-863F-A55BCC4857AC}" type="presParOf" srcId="{B440F6FC-D6BF-4E94-BCF5-2FEE290CA607}" destId="{2402A303-B194-43B4-BD9C-9339DBF0037C}" srcOrd="2" destOrd="0" presId="urn:microsoft.com/office/officeart/2005/8/layout/target3"/>
    <dgm:cxn modelId="{51D58DBA-51E8-4779-BB89-471348984459}" type="presParOf" srcId="{B440F6FC-D6BF-4E94-BCF5-2FEE290CA607}" destId="{7234B86F-03BC-43FB-B274-1F43544B55AA}" srcOrd="3" destOrd="0" presId="urn:microsoft.com/office/officeart/2005/8/layout/target3"/>
  </dgm:cxnLst>
  <dgm:bg>
    <a:solidFill>
      <a:schemeClr val="accent4">
        <a:lumMod val="20000"/>
        <a:lumOff val="80000"/>
      </a:schemeClr>
    </a:solidFill>
    <a:effectLst>
      <a:glow rad="101600">
        <a:schemeClr val="accent2">
          <a:satMod val="175000"/>
          <a:alpha val="40000"/>
        </a:schemeClr>
      </a:glow>
    </a:effectLst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5296252-41B3-4BC4-A7AE-EE0B9624F5C3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10030-34E6-4754-8D35-284CE627DF7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рівень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Держава (визначає правову базу, функції агенцій і профільних міністерств)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6AEFD-7C57-4294-B8A7-841DDF901893}" type="parTrans" cxnId="{319AC46F-1A7A-4D59-A67F-B59CCC0FBF55}">
      <dgm:prSet/>
      <dgm:spPr/>
      <dgm:t>
        <a:bodyPr/>
        <a:lstStyle/>
        <a:p>
          <a:endParaRPr lang="ru-RU"/>
        </a:p>
      </dgm:t>
    </dgm:pt>
    <dgm:pt modelId="{F4709961-E1FF-45D2-9606-211A1D475DA6}" type="sibTrans" cxnId="{319AC46F-1A7A-4D59-A67F-B59CCC0FBF55}">
      <dgm:prSet/>
      <dgm:spPr/>
      <dgm:t>
        <a:bodyPr/>
        <a:lstStyle/>
        <a:p>
          <a:endParaRPr lang="ru-RU"/>
        </a:p>
      </dgm:t>
    </dgm:pt>
    <dgm:pt modelId="{C2995A72-5C48-46A7-99FD-7E6039D63DD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рівень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Агенції щодо забезпечення якості, оцінювання, проведення акредитації з визначеними 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єктами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управління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2827F-EF79-4C14-A27C-8F5F179D73B2}" type="parTrans" cxnId="{71CCBCA1-77F3-4A14-A0B1-4DE69C537A8D}">
      <dgm:prSet/>
      <dgm:spPr/>
      <dgm:t>
        <a:bodyPr/>
        <a:lstStyle/>
        <a:p>
          <a:endParaRPr lang="ru-RU"/>
        </a:p>
      </dgm:t>
    </dgm:pt>
    <dgm:pt modelId="{6017B515-266C-496A-B625-59C816F80340}" type="sibTrans" cxnId="{71CCBCA1-77F3-4A14-A0B1-4DE69C537A8D}">
      <dgm:prSet/>
      <dgm:spPr/>
      <dgm:t>
        <a:bodyPr/>
        <a:lstStyle/>
        <a:p>
          <a:endParaRPr lang="ru-RU"/>
        </a:p>
      </dgm:t>
    </dgm:pt>
    <dgm:pt modelId="{13366959-A55F-4EEF-B952-EB54BDC1802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рівень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Заклади вищої освіти зі спеціально утвореними структурами: відділи забезпечення якості, внутрішнього оцінювання, центри оцінювання, незалежні відділи оцінювання тощо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F4B79-3EA5-4B3F-B514-568F476CD99C}" type="parTrans" cxnId="{D0A30F8F-5D97-464C-81A0-A0CD40E3D26F}">
      <dgm:prSet/>
      <dgm:spPr/>
      <dgm:t>
        <a:bodyPr/>
        <a:lstStyle/>
        <a:p>
          <a:endParaRPr lang="ru-RU"/>
        </a:p>
      </dgm:t>
    </dgm:pt>
    <dgm:pt modelId="{8F53D25B-5CA9-4CF1-9FAD-0920E40C9853}" type="sibTrans" cxnId="{D0A30F8F-5D97-464C-81A0-A0CD40E3D26F}">
      <dgm:prSet/>
      <dgm:spPr/>
      <dgm:t>
        <a:bodyPr/>
        <a:lstStyle/>
        <a:p>
          <a:endParaRPr lang="ru-RU"/>
        </a:p>
      </dgm:t>
    </dgm:pt>
    <dgm:pt modelId="{83A7A11D-5E7E-4B94-8DC9-42BF3515538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рівень  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Стейкхолдери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об’єднані студентські комітети студентів і викладачів, наглядові  ради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6583B-1B01-4341-A7F3-53DD492698FE}" type="parTrans" cxnId="{0ADC6F2B-6B46-4F24-898A-95AD19752377}">
      <dgm:prSet/>
      <dgm:spPr/>
      <dgm:t>
        <a:bodyPr/>
        <a:lstStyle/>
        <a:p>
          <a:endParaRPr lang="ru-RU"/>
        </a:p>
      </dgm:t>
    </dgm:pt>
    <dgm:pt modelId="{B8684CB6-1D42-464A-8E5D-17E7D30285FF}" type="sibTrans" cxnId="{0ADC6F2B-6B46-4F24-898A-95AD19752377}">
      <dgm:prSet/>
      <dgm:spPr/>
      <dgm:t>
        <a:bodyPr/>
        <a:lstStyle/>
        <a:p>
          <a:endParaRPr lang="ru-RU"/>
        </a:p>
      </dgm:t>
    </dgm:pt>
    <dgm:pt modelId="{839BEA39-17E1-4298-9F40-485A9F0A2B6C}" type="pres">
      <dgm:prSet presAssocID="{95296252-41B3-4BC4-A7AE-EE0B9624F5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1CE3F-5E22-4214-9035-DD435E084AEF}" type="pres">
      <dgm:prSet presAssocID="{95296252-41B3-4BC4-A7AE-EE0B9624F5C3}" presName="dummyMaxCanvas" presStyleCnt="0">
        <dgm:presLayoutVars/>
      </dgm:prSet>
      <dgm:spPr/>
    </dgm:pt>
    <dgm:pt modelId="{0E63993B-74E2-4866-BCB6-C9DBD4E4E25C}" type="pres">
      <dgm:prSet presAssocID="{95296252-41B3-4BC4-A7AE-EE0B9624F5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5470D-6CF4-4684-B84E-5FA32E230776}" type="pres">
      <dgm:prSet presAssocID="{95296252-41B3-4BC4-A7AE-EE0B9624F5C3}" presName="FourNodes_2" presStyleLbl="node1" presStyleIdx="1" presStyleCnt="4" custLinFactNeighborX="-181" custLinFactNeighborY="-16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5FFCA-1FF4-454A-A0E7-102E1B06DE5F}" type="pres">
      <dgm:prSet presAssocID="{95296252-41B3-4BC4-A7AE-EE0B9624F5C3}" presName="FourNodes_3" presStyleLbl="node1" presStyleIdx="2" presStyleCnt="4" custScaleX="106242" custScaleY="122222" custLinFactNeighborX="-1004" custLinFactNeighborY="-1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95ED0-B6CD-4670-BD3B-DA5BC6E6C34E}" type="pres">
      <dgm:prSet presAssocID="{95296252-41B3-4BC4-A7AE-EE0B9624F5C3}" presName="FourNodes_4" presStyleLbl="node1" presStyleIdx="3" presStyleCnt="4" custLinFactNeighborX="-2083" custLinFactNeighborY="-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6F60E-6B5D-48CD-8F1E-CB2C183D3982}" type="pres">
      <dgm:prSet presAssocID="{95296252-41B3-4BC4-A7AE-EE0B9624F5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1CCE-60C5-476E-BC5F-50B81682402A}" type="pres">
      <dgm:prSet presAssocID="{95296252-41B3-4BC4-A7AE-EE0B9624F5C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745E-6509-4BE2-9B6E-8B7FC05B6864}" type="pres">
      <dgm:prSet presAssocID="{95296252-41B3-4BC4-A7AE-EE0B9624F5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89A3-92EF-4CED-8EDC-13F5C972E884}" type="pres">
      <dgm:prSet presAssocID="{95296252-41B3-4BC4-A7AE-EE0B9624F5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8D56F-9CF5-4693-8CFD-FAEEC888AFEB}" type="pres">
      <dgm:prSet presAssocID="{95296252-41B3-4BC4-A7AE-EE0B9624F5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3F95-04F2-414F-A027-AA2F75F2C82D}" type="pres">
      <dgm:prSet presAssocID="{95296252-41B3-4BC4-A7AE-EE0B9624F5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3604C-2619-401B-9766-88B523AC2055}" type="pres">
      <dgm:prSet presAssocID="{95296252-41B3-4BC4-A7AE-EE0B9624F5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CC5E5-C0DA-46CD-9D21-B21915335884}" type="presOf" srcId="{13366959-A55F-4EEF-B952-EB54BDC18026}" destId="{84143F95-04F2-414F-A027-AA2F75F2C82D}" srcOrd="1" destOrd="0" presId="urn:microsoft.com/office/officeart/2005/8/layout/vProcess5"/>
    <dgm:cxn modelId="{71CCBCA1-77F3-4A14-A0B1-4DE69C537A8D}" srcId="{95296252-41B3-4BC4-A7AE-EE0B9624F5C3}" destId="{C2995A72-5C48-46A7-99FD-7E6039D63DD7}" srcOrd="1" destOrd="0" parTransId="{3092827F-EF79-4C14-A27C-8F5F179D73B2}" sibTransId="{6017B515-266C-496A-B625-59C816F80340}"/>
    <dgm:cxn modelId="{13F70B27-5B19-4380-BE68-ED12BB04BE3E}" type="presOf" srcId="{C2995A72-5C48-46A7-99FD-7E6039D63DD7}" destId="{F828D56F-9CF5-4693-8CFD-FAEEC888AFEB}" srcOrd="1" destOrd="0" presId="urn:microsoft.com/office/officeart/2005/8/layout/vProcess5"/>
    <dgm:cxn modelId="{D0A30F8F-5D97-464C-81A0-A0CD40E3D26F}" srcId="{95296252-41B3-4BC4-A7AE-EE0B9624F5C3}" destId="{13366959-A55F-4EEF-B952-EB54BDC18026}" srcOrd="2" destOrd="0" parTransId="{1B0F4B79-3EA5-4B3F-B514-568F476CD99C}" sibTransId="{8F53D25B-5CA9-4CF1-9FAD-0920E40C9853}"/>
    <dgm:cxn modelId="{0ADC6F2B-6B46-4F24-898A-95AD19752377}" srcId="{95296252-41B3-4BC4-A7AE-EE0B9624F5C3}" destId="{83A7A11D-5E7E-4B94-8DC9-42BF35155388}" srcOrd="3" destOrd="0" parTransId="{9576583B-1B01-4341-A7F3-53DD492698FE}" sibTransId="{B8684CB6-1D42-464A-8E5D-17E7D30285FF}"/>
    <dgm:cxn modelId="{319AC46F-1A7A-4D59-A67F-B59CCC0FBF55}" srcId="{95296252-41B3-4BC4-A7AE-EE0B9624F5C3}" destId="{F2410030-34E6-4754-8D35-284CE627DF77}" srcOrd="0" destOrd="0" parTransId="{70C6AEFD-7C57-4294-B8A7-841DDF901893}" sibTransId="{F4709961-E1FF-45D2-9606-211A1D475DA6}"/>
    <dgm:cxn modelId="{7E4CBC8C-C84E-42FA-B7F7-DCEA86022726}" type="presOf" srcId="{F2410030-34E6-4754-8D35-284CE627DF77}" destId="{BC0989A3-92EF-4CED-8EDC-13F5C972E884}" srcOrd="1" destOrd="0" presId="urn:microsoft.com/office/officeart/2005/8/layout/vProcess5"/>
    <dgm:cxn modelId="{A128DB47-3B32-4992-8785-1F97728C14C1}" type="presOf" srcId="{83A7A11D-5E7E-4B94-8DC9-42BF35155388}" destId="{8A33604C-2619-401B-9766-88B523AC2055}" srcOrd="1" destOrd="0" presId="urn:microsoft.com/office/officeart/2005/8/layout/vProcess5"/>
    <dgm:cxn modelId="{7B64FF99-6947-4B2E-9AEB-4B1974A14739}" type="presOf" srcId="{F2410030-34E6-4754-8D35-284CE627DF77}" destId="{0E63993B-74E2-4866-BCB6-C9DBD4E4E25C}" srcOrd="0" destOrd="0" presId="urn:microsoft.com/office/officeart/2005/8/layout/vProcess5"/>
    <dgm:cxn modelId="{C6B29A1E-AE36-46D1-AD28-42C8E7F6E078}" type="presOf" srcId="{8F53D25B-5CA9-4CF1-9FAD-0920E40C9853}" destId="{B817745E-6509-4BE2-9B6E-8B7FC05B6864}" srcOrd="0" destOrd="0" presId="urn:microsoft.com/office/officeart/2005/8/layout/vProcess5"/>
    <dgm:cxn modelId="{B8E8A9F6-39E7-4865-B775-5A6D1FCDAD54}" type="presOf" srcId="{95296252-41B3-4BC4-A7AE-EE0B9624F5C3}" destId="{839BEA39-17E1-4298-9F40-485A9F0A2B6C}" srcOrd="0" destOrd="0" presId="urn:microsoft.com/office/officeart/2005/8/layout/vProcess5"/>
    <dgm:cxn modelId="{37DB6548-2654-4FD5-A3F6-4F65EB62DFA1}" type="presOf" srcId="{83A7A11D-5E7E-4B94-8DC9-42BF35155388}" destId="{E0295ED0-B6CD-4670-BD3B-DA5BC6E6C34E}" srcOrd="0" destOrd="0" presId="urn:microsoft.com/office/officeart/2005/8/layout/vProcess5"/>
    <dgm:cxn modelId="{B3B86D1D-2AB0-421D-8722-E20885FA766C}" type="presOf" srcId="{13366959-A55F-4EEF-B952-EB54BDC18026}" destId="{0B35FFCA-1FF4-454A-A0E7-102E1B06DE5F}" srcOrd="0" destOrd="0" presId="urn:microsoft.com/office/officeart/2005/8/layout/vProcess5"/>
    <dgm:cxn modelId="{AD0E08A1-66B6-4FBC-8B28-6525A4DF52F7}" type="presOf" srcId="{F4709961-E1FF-45D2-9606-211A1D475DA6}" destId="{95C6F60E-6B5D-48CD-8F1E-CB2C183D3982}" srcOrd="0" destOrd="0" presId="urn:microsoft.com/office/officeart/2005/8/layout/vProcess5"/>
    <dgm:cxn modelId="{102B472B-702A-4736-A41B-8F404475C86D}" type="presOf" srcId="{C2995A72-5C48-46A7-99FD-7E6039D63DD7}" destId="{F1C5470D-6CF4-4684-B84E-5FA32E230776}" srcOrd="0" destOrd="0" presId="urn:microsoft.com/office/officeart/2005/8/layout/vProcess5"/>
    <dgm:cxn modelId="{B3D95625-1503-4632-A70F-A91DD46E7F1A}" type="presOf" srcId="{6017B515-266C-496A-B625-59C816F80340}" destId="{AF571CCE-60C5-476E-BC5F-50B81682402A}" srcOrd="0" destOrd="0" presId="urn:microsoft.com/office/officeart/2005/8/layout/vProcess5"/>
    <dgm:cxn modelId="{52142384-DB4D-4A22-A89E-B200925DB4BF}" type="presParOf" srcId="{839BEA39-17E1-4298-9F40-485A9F0A2B6C}" destId="{38C1CE3F-5E22-4214-9035-DD435E084AEF}" srcOrd="0" destOrd="0" presId="urn:microsoft.com/office/officeart/2005/8/layout/vProcess5"/>
    <dgm:cxn modelId="{3F85D591-9CEF-4E88-A7AE-785A82AA02F8}" type="presParOf" srcId="{839BEA39-17E1-4298-9F40-485A9F0A2B6C}" destId="{0E63993B-74E2-4866-BCB6-C9DBD4E4E25C}" srcOrd="1" destOrd="0" presId="urn:microsoft.com/office/officeart/2005/8/layout/vProcess5"/>
    <dgm:cxn modelId="{D3A1C061-7CFB-4EAD-B48E-F9319DCC43AA}" type="presParOf" srcId="{839BEA39-17E1-4298-9F40-485A9F0A2B6C}" destId="{F1C5470D-6CF4-4684-B84E-5FA32E230776}" srcOrd="2" destOrd="0" presId="urn:microsoft.com/office/officeart/2005/8/layout/vProcess5"/>
    <dgm:cxn modelId="{48672A23-8356-4280-898D-F90064BE7FCA}" type="presParOf" srcId="{839BEA39-17E1-4298-9F40-485A9F0A2B6C}" destId="{0B35FFCA-1FF4-454A-A0E7-102E1B06DE5F}" srcOrd="3" destOrd="0" presId="urn:microsoft.com/office/officeart/2005/8/layout/vProcess5"/>
    <dgm:cxn modelId="{27221016-C9FC-4ACD-81F9-1523C6343E6A}" type="presParOf" srcId="{839BEA39-17E1-4298-9F40-485A9F0A2B6C}" destId="{E0295ED0-B6CD-4670-BD3B-DA5BC6E6C34E}" srcOrd="4" destOrd="0" presId="urn:microsoft.com/office/officeart/2005/8/layout/vProcess5"/>
    <dgm:cxn modelId="{B22B2075-F535-446F-A744-D73ACF4857CD}" type="presParOf" srcId="{839BEA39-17E1-4298-9F40-485A9F0A2B6C}" destId="{95C6F60E-6B5D-48CD-8F1E-CB2C183D3982}" srcOrd="5" destOrd="0" presId="urn:microsoft.com/office/officeart/2005/8/layout/vProcess5"/>
    <dgm:cxn modelId="{53EB2D18-13FD-4D9A-87A5-8F2D5CE82F67}" type="presParOf" srcId="{839BEA39-17E1-4298-9F40-485A9F0A2B6C}" destId="{AF571CCE-60C5-476E-BC5F-50B81682402A}" srcOrd="6" destOrd="0" presId="urn:microsoft.com/office/officeart/2005/8/layout/vProcess5"/>
    <dgm:cxn modelId="{4AB845B7-B57C-468D-A00E-954303074D0F}" type="presParOf" srcId="{839BEA39-17E1-4298-9F40-485A9F0A2B6C}" destId="{B817745E-6509-4BE2-9B6E-8B7FC05B6864}" srcOrd="7" destOrd="0" presId="urn:microsoft.com/office/officeart/2005/8/layout/vProcess5"/>
    <dgm:cxn modelId="{B91038FC-9043-4D74-AAC7-549243AD00D7}" type="presParOf" srcId="{839BEA39-17E1-4298-9F40-485A9F0A2B6C}" destId="{BC0989A3-92EF-4CED-8EDC-13F5C972E884}" srcOrd="8" destOrd="0" presId="urn:microsoft.com/office/officeart/2005/8/layout/vProcess5"/>
    <dgm:cxn modelId="{3A3F881B-5775-4B17-B194-46393E3D4117}" type="presParOf" srcId="{839BEA39-17E1-4298-9F40-485A9F0A2B6C}" destId="{F828D56F-9CF5-4693-8CFD-FAEEC888AFEB}" srcOrd="9" destOrd="0" presId="urn:microsoft.com/office/officeart/2005/8/layout/vProcess5"/>
    <dgm:cxn modelId="{CB2C8410-D3EB-48C5-8B5E-F282A9893CC7}" type="presParOf" srcId="{839BEA39-17E1-4298-9F40-485A9F0A2B6C}" destId="{84143F95-04F2-414F-A027-AA2F75F2C82D}" srcOrd="10" destOrd="0" presId="urn:microsoft.com/office/officeart/2005/8/layout/vProcess5"/>
    <dgm:cxn modelId="{F064B40F-C845-4A71-9D35-A10C7A915169}" type="presParOf" srcId="{839BEA39-17E1-4298-9F40-485A9F0A2B6C}" destId="{8A33604C-2619-401B-9766-88B523AC20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1815D03-C0A5-4164-B26E-8AEA5653AB9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1687B2-7266-4614-9989-C4C527C252C6}">
      <dgm:prSet/>
      <dgm:spPr>
        <a:ln w="28575">
          <a:solidFill>
            <a:srgbClr val="FFC000"/>
          </a:solidFill>
        </a:ln>
      </dgm:spPr>
      <dgm:t>
        <a:bodyPr/>
        <a:lstStyle/>
        <a:p>
          <a:pPr rtl="0"/>
          <a:r>
            <a: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 quality assurance• </a:t>
          </a:r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E2D81-059D-425D-87B8-2533E9C0E0BD}" type="parTrans" cxnId="{8C9C2C57-D15E-475B-B1FF-69C113641517}">
      <dgm:prSet/>
      <dgm:spPr/>
      <dgm:t>
        <a:bodyPr/>
        <a:lstStyle/>
        <a:p>
          <a:endParaRPr lang="ru-RU"/>
        </a:p>
      </dgm:t>
    </dgm:pt>
    <dgm:pt modelId="{2BEFD75B-3965-4323-BCDE-CB88F463C29D}" type="sibTrans" cxnId="{8C9C2C57-D15E-475B-B1FF-69C113641517}">
      <dgm:prSet/>
      <dgm:spPr/>
      <dgm:t>
        <a:bodyPr/>
        <a:lstStyle/>
        <a:p>
          <a:endParaRPr lang="ru-RU"/>
        </a:p>
      </dgm:t>
    </dgm:pt>
    <dgm:pt modelId="{D57286F1-9CD6-4EC3-97BC-3CE76F68DB5F}">
      <dgm:prSet/>
      <dgm:spPr>
        <a:ln w="28575">
          <a:solidFill>
            <a:srgbClr val="FFC000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 quality assurance•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17D0F-E293-402E-B881-6AADE7BF5CEC}" type="parTrans" cxnId="{F4CFE9CD-AF38-4EAE-9D99-4C811E3FA331}">
      <dgm:prSet/>
      <dgm:spPr/>
      <dgm:t>
        <a:bodyPr/>
        <a:lstStyle/>
        <a:p>
          <a:endParaRPr lang="ru-RU"/>
        </a:p>
      </dgm:t>
    </dgm:pt>
    <dgm:pt modelId="{992E24DB-8D30-43E7-BB8C-E3DDBD071AA0}" type="sibTrans" cxnId="{F4CFE9CD-AF38-4EAE-9D99-4C811E3FA331}">
      <dgm:prSet/>
      <dgm:spPr/>
      <dgm:t>
        <a:bodyPr/>
        <a:lstStyle/>
        <a:p>
          <a:endParaRPr lang="ru-RU"/>
        </a:p>
      </dgm:t>
    </dgm:pt>
    <dgm:pt modelId="{69B3D877-C09F-43F8-867F-20D6F079E9C7}">
      <dgm:prSet/>
      <dgm:spPr>
        <a:ln w="28575">
          <a:solidFill>
            <a:srgbClr val="FFC000"/>
          </a:solidFill>
        </a:ln>
      </dgm:spPr>
      <dgm:t>
        <a:bodyPr/>
        <a:lstStyle/>
        <a:p>
          <a:pPr rtl="0"/>
          <a:r>
            <a: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agencies</a:t>
          </a:r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B581D-34D9-4651-8D1B-697B8E1462F0}" type="parTrans" cxnId="{9569A668-D209-482C-B190-D1E7514AAED7}">
      <dgm:prSet/>
      <dgm:spPr/>
      <dgm:t>
        <a:bodyPr/>
        <a:lstStyle/>
        <a:p>
          <a:endParaRPr lang="ru-RU"/>
        </a:p>
      </dgm:t>
    </dgm:pt>
    <dgm:pt modelId="{68650C79-8663-4C8F-AA2F-5DC21C4F6F83}" type="sibTrans" cxnId="{9569A668-D209-482C-B190-D1E7514AAED7}">
      <dgm:prSet/>
      <dgm:spPr/>
      <dgm:t>
        <a:bodyPr/>
        <a:lstStyle/>
        <a:p>
          <a:endParaRPr lang="ru-RU"/>
        </a:p>
      </dgm:t>
    </dgm:pt>
    <dgm:pt modelId="{B7083D4B-84B4-43E9-94E5-CEFC405ED7D0}" type="pres">
      <dgm:prSet presAssocID="{91815D03-C0A5-4164-B26E-8AEA5653AB9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D2C72-26C1-4D41-901B-9F61A2D89163}" type="pres">
      <dgm:prSet presAssocID="{D51687B2-7266-4614-9989-C4C527C252C6}" presName="circ1" presStyleLbl="vennNode1" presStyleIdx="0" presStyleCnt="3" custLinFactNeighborX="980" custLinFactNeighborY="-2083"/>
      <dgm:spPr/>
      <dgm:t>
        <a:bodyPr/>
        <a:lstStyle/>
        <a:p>
          <a:endParaRPr lang="ru-RU"/>
        </a:p>
      </dgm:t>
    </dgm:pt>
    <dgm:pt modelId="{E54D36C5-7A3F-4462-B87B-609FBA253082}" type="pres">
      <dgm:prSet presAssocID="{D51687B2-7266-4614-9989-C4C527C252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D59DF-CF52-41F8-9783-1059BB18CCDA}" type="pres">
      <dgm:prSet presAssocID="{D57286F1-9CD6-4EC3-97BC-3CE76F68DB5F}" presName="circ2" presStyleLbl="vennNode1" presStyleIdx="1" presStyleCnt="3"/>
      <dgm:spPr/>
      <dgm:t>
        <a:bodyPr/>
        <a:lstStyle/>
        <a:p>
          <a:endParaRPr lang="ru-RU"/>
        </a:p>
      </dgm:t>
    </dgm:pt>
    <dgm:pt modelId="{32F02C2E-DEA9-4F7C-908B-FF45D2DEF1B2}" type="pres">
      <dgm:prSet presAssocID="{D57286F1-9CD6-4EC3-97BC-3CE76F68DB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F92B7-8ADF-415A-BBD5-8956348C10A8}" type="pres">
      <dgm:prSet presAssocID="{69B3D877-C09F-43F8-867F-20D6F079E9C7}" presName="circ3" presStyleLbl="vennNode1" presStyleIdx="2" presStyleCnt="3"/>
      <dgm:spPr/>
      <dgm:t>
        <a:bodyPr/>
        <a:lstStyle/>
        <a:p>
          <a:endParaRPr lang="ru-RU"/>
        </a:p>
      </dgm:t>
    </dgm:pt>
    <dgm:pt modelId="{9A60CD1C-2AA0-4651-9284-636BB46FA5CB}" type="pres">
      <dgm:prSet presAssocID="{69B3D877-C09F-43F8-867F-20D6F079E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9A668-D209-482C-B190-D1E7514AAED7}" srcId="{91815D03-C0A5-4164-B26E-8AEA5653AB99}" destId="{69B3D877-C09F-43F8-867F-20D6F079E9C7}" srcOrd="2" destOrd="0" parTransId="{BD7B581D-34D9-4651-8D1B-697B8E1462F0}" sibTransId="{68650C79-8663-4C8F-AA2F-5DC21C4F6F83}"/>
    <dgm:cxn modelId="{CFB621F9-617C-441A-8337-AB556DC6EAA0}" type="presOf" srcId="{D57286F1-9CD6-4EC3-97BC-3CE76F68DB5F}" destId="{B06D59DF-CF52-41F8-9783-1059BB18CCDA}" srcOrd="0" destOrd="0" presId="urn:microsoft.com/office/officeart/2005/8/layout/venn1"/>
    <dgm:cxn modelId="{6998A55F-90F6-40E5-8686-9646DA3F49D0}" type="presOf" srcId="{91815D03-C0A5-4164-B26E-8AEA5653AB99}" destId="{B7083D4B-84B4-43E9-94E5-CEFC405ED7D0}" srcOrd="0" destOrd="0" presId="urn:microsoft.com/office/officeart/2005/8/layout/venn1"/>
    <dgm:cxn modelId="{F4CFE9CD-AF38-4EAE-9D99-4C811E3FA331}" srcId="{91815D03-C0A5-4164-B26E-8AEA5653AB99}" destId="{D57286F1-9CD6-4EC3-97BC-3CE76F68DB5F}" srcOrd="1" destOrd="0" parTransId="{C9E17D0F-E293-402E-B881-6AADE7BF5CEC}" sibTransId="{992E24DB-8D30-43E7-BB8C-E3DDBD071AA0}"/>
    <dgm:cxn modelId="{3B917FBD-47B6-41CF-B5EC-E85B06FB5CCB}" type="presOf" srcId="{D51687B2-7266-4614-9989-C4C527C252C6}" destId="{CB3D2C72-26C1-4D41-901B-9F61A2D89163}" srcOrd="0" destOrd="0" presId="urn:microsoft.com/office/officeart/2005/8/layout/venn1"/>
    <dgm:cxn modelId="{E6D9141D-F9F5-4BA3-9E34-B2357CC25118}" type="presOf" srcId="{69B3D877-C09F-43F8-867F-20D6F079E9C7}" destId="{9A60CD1C-2AA0-4651-9284-636BB46FA5CB}" srcOrd="1" destOrd="0" presId="urn:microsoft.com/office/officeart/2005/8/layout/venn1"/>
    <dgm:cxn modelId="{8C9C2C57-D15E-475B-B1FF-69C113641517}" srcId="{91815D03-C0A5-4164-B26E-8AEA5653AB99}" destId="{D51687B2-7266-4614-9989-C4C527C252C6}" srcOrd="0" destOrd="0" parTransId="{F44E2D81-059D-425D-87B8-2533E9C0E0BD}" sibTransId="{2BEFD75B-3965-4323-BCDE-CB88F463C29D}"/>
    <dgm:cxn modelId="{5B8888BC-318D-4CAC-B8D6-5EE2A9D5CC26}" type="presOf" srcId="{D57286F1-9CD6-4EC3-97BC-3CE76F68DB5F}" destId="{32F02C2E-DEA9-4F7C-908B-FF45D2DEF1B2}" srcOrd="1" destOrd="0" presId="urn:microsoft.com/office/officeart/2005/8/layout/venn1"/>
    <dgm:cxn modelId="{380A7826-D1F1-43F0-AF93-1A2E251E0F56}" type="presOf" srcId="{69B3D877-C09F-43F8-867F-20D6F079E9C7}" destId="{BAFF92B7-8ADF-415A-BBD5-8956348C10A8}" srcOrd="0" destOrd="0" presId="urn:microsoft.com/office/officeart/2005/8/layout/venn1"/>
    <dgm:cxn modelId="{B00A7674-35D1-4C03-833A-120198C5DAC1}" type="presOf" srcId="{D51687B2-7266-4614-9989-C4C527C252C6}" destId="{E54D36C5-7A3F-4462-B87B-609FBA253082}" srcOrd="1" destOrd="0" presId="urn:microsoft.com/office/officeart/2005/8/layout/venn1"/>
    <dgm:cxn modelId="{DA8280B5-A70A-4EE9-A442-BEAB173CCEFC}" type="presParOf" srcId="{B7083D4B-84B4-43E9-94E5-CEFC405ED7D0}" destId="{CB3D2C72-26C1-4D41-901B-9F61A2D89163}" srcOrd="0" destOrd="0" presId="urn:microsoft.com/office/officeart/2005/8/layout/venn1"/>
    <dgm:cxn modelId="{9F9B19AB-D9E0-4F8D-A017-850F798672B6}" type="presParOf" srcId="{B7083D4B-84B4-43E9-94E5-CEFC405ED7D0}" destId="{E54D36C5-7A3F-4462-B87B-609FBA253082}" srcOrd="1" destOrd="0" presId="urn:microsoft.com/office/officeart/2005/8/layout/venn1"/>
    <dgm:cxn modelId="{FE195D82-FCD7-46F1-86E1-226B692F4745}" type="presParOf" srcId="{B7083D4B-84B4-43E9-94E5-CEFC405ED7D0}" destId="{B06D59DF-CF52-41F8-9783-1059BB18CCDA}" srcOrd="2" destOrd="0" presId="urn:microsoft.com/office/officeart/2005/8/layout/venn1"/>
    <dgm:cxn modelId="{77524015-6836-4054-87D0-625E3F0AFD8C}" type="presParOf" srcId="{B7083D4B-84B4-43E9-94E5-CEFC405ED7D0}" destId="{32F02C2E-DEA9-4F7C-908B-FF45D2DEF1B2}" srcOrd="3" destOrd="0" presId="urn:microsoft.com/office/officeart/2005/8/layout/venn1"/>
    <dgm:cxn modelId="{4CE92273-505A-46C0-9668-4C353FC21F59}" type="presParOf" srcId="{B7083D4B-84B4-43E9-94E5-CEFC405ED7D0}" destId="{BAFF92B7-8ADF-415A-BBD5-8956348C10A8}" srcOrd="4" destOrd="0" presId="urn:microsoft.com/office/officeart/2005/8/layout/venn1"/>
    <dgm:cxn modelId="{9EB81453-C745-4003-AF73-1A4297DF7C6F}" type="presParOf" srcId="{B7083D4B-84B4-43E9-94E5-CEFC405ED7D0}" destId="{9A60CD1C-2AA0-4651-9284-636BB46FA5C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99F3C9C-8098-40E5-89D6-FFC3CD28232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28B63-FF4D-401E-9A86-0DA76D73417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02FE8-C5DC-4744-8FFE-1A9099779826}" type="parTrans" cxnId="{4DEA31C2-D1A3-451A-B5CC-80AD53DFA4E8}">
      <dgm:prSet/>
      <dgm:spPr/>
      <dgm:t>
        <a:bodyPr/>
        <a:lstStyle/>
        <a:p>
          <a:endParaRPr lang="ru-RU"/>
        </a:p>
      </dgm:t>
    </dgm:pt>
    <dgm:pt modelId="{70E49FA0-02DD-4847-8C2A-E1634777689A}" type="sibTrans" cxnId="{4DEA31C2-D1A3-451A-B5CC-80AD53DFA4E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8087E5B-D753-4C30-B9B3-96C43698C23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39626-6A2F-4C44-832B-291C22781D99}" type="parTrans" cxnId="{77D1F726-4BE4-45FD-98B7-2E2B130D82D8}">
      <dgm:prSet/>
      <dgm:spPr/>
      <dgm:t>
        <a:bodyPr/>
        <a:lstStyle/>
        <a:p>
          <a:endParaRPr lang="ru-RU"/>
        </a:p>
      </dgm:t>
    </dgm:pt>
    <dgm:pt modelId="{558E20D1-A522-40EB-A754-1E3D4EF6F087}" type="sibTrans" cxnId="{77D1F726-4BE4-45FD-98B7-2E2B130D82D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E54CAC5-407B-483E-ACC2-A506CE1AF8C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Check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586D7-3633-4E29-BE5F-2CEB82503DFC}" type="parTrans" cxnId="{9F1619F7-DF55-48EB-8A94-6366DFE62750}">
      <dgm:prSet/>
      <dgm:spPr/>
      <dgm:t>
        <a:bodyPr/>
        <a:lstStyle/>
        <a:p>
          <a:endParaRPr lang="ru-RU"/>
        </a:p>
      </dgm:t>
    </dgm:pt>
    <dgm:pt modelId="{FFCBA4EF-364C-4A24-A4C3-8CB585D4C432}" type="sibTrans" cxnId="{9F1619F7-DF55-48EB-8A94-6366DFE62750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264B4C6-547D-41A6-B0FD-AF04A68402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Act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40B41-D4A1-45F4-A6F2-93EF711098B7}" type="parTrans" cxnId="{ECA8CD16-ECBC-4AAD-B308-6BA0C7BE9600}">
      <dgm:prSet/>
      <dgm:spPr/>
      <dgm:t>
        <a:bodyPr/>
        <a:lstStyle/>
        <a:p>
          <a:endParaRPr lang="ru-RU"/>
        </a:p>
      </dgm:t>
    </dgm:pt>
    <dgm:pt modelId="{0408929D-7509-403D-A6CD-8E72AF4070B8}" type="sibTrans" cxnId="{ECA8CD16-ECBC-4AAD-B308-6BA0C7BE9600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DEA5A5B-8CC5-47E6-9D0D-3BD7BB6DE6A1}" type="pres">
      <dgm:prSet presAssocID="{599F3C9C-8098-40E5-89D6-FFC3CD2823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75C37-3061-41F7-8191-1F84B3FD13B5}" type="pres">
      <dgm:prSet presAssocID="{83D28B63-FF4D-401E-9A86-0DA76D7341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CFABD-4E02-4C18-99AD-FCB1E377A510}" type="pres">
      <dgm:prSet presAssocID="{83D28B63-FF4D-401E-9A86-0DA76D734172}" presName="spNode" presStyleCnt="0"/>
      <dgm:spPr/>
    </dgm:pt>
    <dgm:pt modelId="{F4571243-5062-4D90-87C6-CC9D1A481A88}" type="pres">
      <dgm:prSet presAssocID="{70E49FA0-02DD-4847-8C2A-E1634777689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90E40A0A-F81E-42F9-AC68-7D252DB85EE4}" type="pres">
      <dgm:prSet presAssocID="{E8087E5B-D753-4C30-B9B3-96C43698C2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44BBC-D9B5-4649-99AE-8F225A79ED3E}" type="pres">
      <dgm:prSet presAssocID="{E8087E5B-D753-4C30-B9B3-96C43698C23D}" presName="spNode" presStyleCnt="0"/>
      <dgm:spPr/>
    </dgm:pt>
    <dgm:pt modelId="{872D5B1B-1F66-496C-B910-31CEC5F144F2}" type="pres">
      <dgm:prSet presAssocID="{558E20D1-A522-40EB-A754-1E3D4EF6F08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2A5CCA1-6073-4CC7-A42A-233A5AA72310}" type="pres">
      <dgm:prSet presAssocID="{CE54CAC5-407B-483E-ACC2-A506CE1AF8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F7063-21DF-4DD8-9485-F7733ED7FB6C}" type="pres">
      <dgm:prSet presAssocID="{CE54CAC5-407B-483E-ACC2-A506CE1AF8CF}" presName="spNode" presStyleCnt="0"/>
      <dgm:spPr/>
    </dgm:pt>
    <dgm:pt modelId="{BCBF9465-7D3B-48F4-9AC9-60CAEBC25CDE}" type="pres">
      <dgm:prSet presAssocID="{FFCBA4EF-364C-4A24-A4C3-8CB585D4C43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55BA87E-B9F8-461D-8287-35A0E2B5E1F2}" type="pres">
      <dgm:prSet presAssocID="{9264B4C6-547D-41A6-B0FD-AF04A68402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129DD-9865-417A-BADB-8A7AE5668171}" type="pres">
      <dgm:prSet presAssocID="{9264B4C6-547D-41A6-B0FD-AF04A68402BA}" presName="spNode" presStyleCnt="0"/>
      <dgm:spPr/>
    </dgm:pt>
    <dgm:pt modelId="{F701FD51-D06A-436D-8011-27AA08AC853D}" type="pres">
      <dgm:prSet presAssocID="{0408929D-7509-403D-A6CD-8E72AF4070B8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3FCF213-407C-4FC0-BB81-9FFC19895547}" type="presOf" srcId="{83D28B63-FF4D-401E-9A86-0DA76D734172}" destId="{1E275C37-3061-41F7-8191-1F84B3FD13B5}" srcOrd="0" destOrd="0" presId="urn:microsoft.com/office/officeart/2005/8/layout/cycle6"/>
    <dgm:cxn modelId="{CF2C6063-A05C-4774-AC6F-EB225FD1C9BF}" type="presOf" srcId="{E8087E5B-D753-4C30-B9B3-96C43698C23D}" destId="{90E40A0A-F81E-42F9-AC68-7D252DB85EE4}" srcOrd="0" destOrd="0" presId="urn:microsoft.com/office/officeart/2005/8/layout/cycle6"/>
    <dgm:cxn modelId="{9F1619F7-DF55-48EB-8A94-6366DFE62750}" srcId="{599F3C9C-8098-40E5-89D6-FFC3CD28232B}" destId="{CE54CAC5-407B-483E-ACC2-A506CE1AF8CF}" srcOrd="2" destOrd="0" parTransId="{8DC586D7-3633-4E29-BE5F-2CEB82503DFC}" sibTransId="{FFCBA4EF-364C-4A24-A4C3-8CB585D4C432}"/>
    <dgm:cxn modelId="{1CB97487-DBC5-422D-94DF-CC9F3CE0887D}" type="presOf" srcId="{70E49FA0-02DD-4847-8C2A-E1634777689A}" destId="{F4571243-5062-4D90-87C6-CC9D1A481A88}" srcOrd="0" destOrd="0" presId="urn:microsoft.com/office/officeart/2005/8/layout/cycle6"/>
    <dgm:cxn modelId="{75495F17-726D-4057-A2B8-9CD4C4D3DE26}" type="presOf" srcId="{558E20D1-A522-40EB-A754-1E3D4EF6F087}" destId="{872D5B1B-1F66-496C-B910-31CEC5F144F2}" srcOrd="0" destOrd="0" presId="urn:microsoft.com/office/officeart/2005/8/layout/cycle6"/>
    <dgm:cxn modelId="{77D1F726-4BE4-45FD-98B7-2E2B130D82D8}" srcId="{599F3C9C-8098-40E5-89D6-FFC3CD28232B}" destId="{E8087E5B-D753-4C30-B9B3-96C43698C23D}" srcOrd="1" destOrd="0" parTransId="{E5039626-6A2F-4C44-832B-291C22781D99}" sibTransId="{558E20D1-A522-40EB-A754-1E3D4EF6F087}"/>
    <dgm:cxn modelId="{ECA8CD16-ECBC-4AAD-B308-6BA0C7BE9600}" srcId="{599F3C9C-8098-40E5-89D6-FFC3CD28232B}" destId="{9264B4C6-547D-41A6-B0FD-AF04A68402BA}" srcOrd="3" destOrd="0" parTransId="{3DE40B41-D4A1-45F4-A6F2-93EF711098B7}" sibTransId="{0408929D-7509-403D-A6CD-8E72AF4070B8}"/>
    <dgm:cxn modelId="{5C33BD74-2455-4A94-A83B-74BD786AE8B5}" type="presOf" srcId="{CE54CAC5-407B-483E-ACC2-A506CE1AF8CF}" destId="{32A5CCA1-6073-4CC7-A42A-233A5AA72310}" srcOrd="0" destOrd="0" presId="urn:microsoft.com/office/officeart/2005/8/layout/cycle6"/>
    <dgm:cxn modelId="{D95BD9FD-6C5A-4683-9522-1E36609170DF}" type="presOf" srcId="{599F3C9C-8098-40E5-89D6-FFC3CD28232B}" destId="{3DEA5A5B-8CC5-47E6-9D0D-3BD7BB6DE6A1}" srcOrd="0" destOrd="0" presId="urn:microsoft.com/office/officeart/2005/8/layout/cycle6"/>
    <dgm:cxn modelId="{DC6E4D7A-B295-468D-9F14-ACCD35D08483}" type="presOf" srcId="{9264B4C6-547D-41A6-B0FD-AF04A68402BA}" destId="{B55BA87E-B9F8-461D-8287-35A0E2B5E1F2}" srcOrd="0" destOrd="0" presId="urn:microsoft.com/office/officeart/2005/8/layout/cycle6"/>
    <dgm:cxn modelId="{D69AEA56-836F-4050-BF10-091A06D8B352}" type="presOf" srcId="{FFCBA4EF-364C-4A24-A4C3-8CB585D4C432}" destId="{BCBF9465-7D3B-48F4-9AC9-60CAEBC25CDE}" srcOrd="0" destOrd="0" presId="urn:microsoft.com/office/officeart/2005/8/layout/cycle6"/>
    <dgm:cxn modelId="{4DEA31C2-D1A3-451A-B5CC-80AD53DFA4E8}" srcId="{599F3C9C-8098-40E5-89D6-FFC3CD28232B}" destId="{83D28B63-FF4D-401E-9A86-0DA76D734172}" srcOrd="0" destOrd="0" parTransId="{F4702FE8-C5DC-4744-8FFE-1A9099779826}" sibTransId="{70E49FA0-02DD-4847-8C2A-E1634777689A}"/>
    <dgm:cxn modelId="{710C85D2-69D7-4377-BF1F-0CE5C62050AE}" type="presOf" srcId="{0408929D-7509-403D-A6CD-8E72AF4070B8}" destId="{F701FD51-D06A-436D-8011-27AA08AC853D}" srcOrd="0" destOrd="0" presId="urn:microsoft.com/office/officeart/2005/8/layout/cycle6"/>
    <dgm:cxn modelId="{E7C36197-E13F-4D11-A037-C4205BEAD009}" type="presParOf" srcId="{3DEA5A5B-8CC5-47E6-9D0D-3BD7BB6DE6A1}" destId="{1E275C37-3061-41F7-8191-1F84B3FD13B5}" srcOrd="0" destOrd="0" presId="urn:microsoft.com/office/officeart/2005/8/layout/cycle6"/>
    <dgm:cxn modelId="{082DCB56-F38F-46A2-9473-2CB0297B5477}" type="presParOf" srcId="{3DEA5A5B-8CC5-47E6-9D0D-3BD7BB6DE6A1}" destId="{267CFABD-4E02-4C18-99AD-FCB1E377A510}" srcOrd="1" destOrd="0" presId="urn:microsoft.com/office/officeart/2005/8/layout/cycle6"/>
    <dgm:cxn modelId="{68728CA9-40DC-49DA-BE11-3276956576F6}" type="presParOf" srcId="{3DEA5A5B-8CC5-47E6-9D0D-3BD7BB6DE6A1}" destId="{F4571243-5062-4D90-87C6-CC9D1A481A88}" srcOrd="2" destOrd="0" presId="urn:microsoft.com/office/officeart/2005/8/layout/cycle6"/>
    <dgm:cxn modelId="{B9643379-3021-4FD7-80BD-F3179FC9EC0A}" type="presParOf" srcId="{3DEA5A5B-8CC5-47E6-9D0D-3BD7BB6DE6A1}" destId="{90E40A0A-F81E-42F9-AC68-7D252DB85EE4}" srcOrd="3" destOrd="0" presId="urn:microsoft.com/office/officeart/2005/8/layout/cycle6"/>
    <dgm:cxn modelId="{D0700AA6-6879-4C67-B7DA-1187DFFFBC18}" type="presParOf" srcId="{3DEA5A5B-8CC5-47E6-9D0D-3BD7BB6DE6A1}" destId="{A1B44BBC-D9B5-4649-99AE-8F225A79ED3E}" srcOrd="4" destOrd="0" presId="urn:microsoft.com/office/officeart/2005/8/layout/cycle6"/>
    <dgm:cxn modelId="{2C0D4159-266E-4F76-8100-DFE01FA95956}" type="presParOf" srcId="{3DEA5A5B-8CC5-47E6-9D0D-3BD7BB6DE6A1}" destId="{872D5B1B-1F66-496C-B910-31CEC5F144F2}" srcOrd="5" destOrd="0" presId="urn:microsoft.com/office/officeart/2005/8/layout/cycle6"/>
    <dgm:cxn modelId="{6B366179-C900-4DD5-9512-77E0C3596ED6}" type="presParOf" srcId="{3DEA5A5B-8CC5-47E6-9D0D-3BD7BB6DE6A1}" destId="{32A5CCA1-6073-4CC7-A42A-233A5AA72310}" srcOrd="6" destOrd="0" presId="urn:microsoft.com/office/officeart/2005/8/layout/cycle6"/>
    <dgm:cxn modelId="{1D5D2F9A-1588-4CA3-8B6D-0D2E2DD5DFBE}" type="presParOf" srcId="{3DEA5A5B-8CC5-47E6-9D0D-3BD7BB6DE6A1}" destId="{FFAF7063-21DF-4DD8-9485-F7733ED7FB6C}" srcOrd="7" destOrd="0" presId="urn:microsoft.com/office/officeart/2005/8/layout/cycle6"/>
    <dgm:cxn modelId="{F8FEDFAF-28C4-490F-A98D-E44D96A3BFA7}" type="presParOf" srcId="{3DEA5A5B-8CC5-47E6-9D0D-3BD7BB6DE6A1}" destId="{BCBF9465-7D3B-48F4-9AC9-60CAEBC25CDE}" srcOrd="8" destOrd="0" presId="urn:microsoft.com/office/officeart/2005/8/layout/cycle6"/>
    <dgm:cxn modelId="{88B8F15A-66F0-4E2A-A57F-BA43226D9A96}" type="presParOf" srcId="{3DEA5A5B-8CC5-47E6-9D0D-3BD7BB6DE6A1}" destId="{B55BA87E-B9F8-461D-8287-35A0E2B5E1F2}" srcOrd="9" destOrd="0" presId="urn:microsoft.com/office/officeart/2005/8/layout/cycle6"/>
    <dgm:cxn modelId="{4666EECF-F749-4126-9EFC-EB5AF6B3B502}" type="presParOf" srcId="{3DEA5A5B-8CC5-47E6-9D0D-3BD7BB6DE6A1}" destId="{52A129DD-9865-417A-BADB-8A7AE5668171}" srcOrd="10" destOrd="0" presId="urn:microsoft.com/office/officeart/2005/8/layout/cycle6"/>
    <dgm:cxn modelId="{51C19783-B825-47A4-BCE9-219AA11B5957}" type="presParOf" srcId="{3DEA5A5B-8CC5-47E6-9D0D-3BD7BB6DE6A1}" destId="{F701FD51-D06A-436D-8011-27AA08AC853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71856632-2D4C-4F56-8802-C3CA5958602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8EA11-0AF5-4173-8706-34680D11F4C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US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ECTS</a:t>
          </a:r>
          <a:r>
            <a:rPr lang="uk-UA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ІНДИКАТОР ЗОВНІШНЬОГО ОЦІНЮВАННЯ ЯКОСТІ ВИЩОЇ ОСВІТИ: ІНДИВІДУАЛЬНІ </a:t>
          </a:r>
          <a:r>
            <a:rPr lang="uk-UA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МАРШРУТИ КРАЇН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B2210-9F59-4FC0-8571-951E1DDF22F7}" type="parTrans" cxnId="{A6AE1F2D-FDA8-4CD7-9DE5-539112B873A7}">
      <dgm:prSet/>
      <dgm:spPr/>
      <dgm:t>
        <a:bodyPr/>
        <a:lstStyle/>
        <a:p>
          <a:endParaRPr lang="ru-RU"/>
        </a:p>
      </dgm:t>
    </dgm:pt>
    <dgm:pt modelId="{3FF46F13-B775-40DA-97D1-D4B5F22B1D19}" type="sibTrans" cxnId="{A6AE1F2D-FDA8-4CD7-9DE5-539112B873A7}">
      <dgm:prSet/>
      <dgm:spPr/>
      <dgm:t>
        <a:bodyPr/>
        <a:lstStyle/>
        <a:p>
          <a:endParaRPr lang="ru-RU"/>
        </a:p>
      </dgm:t>
    </dgm:pt>
    <dgm:pt modelId="{4DFBBACE-D4EC-45AA-8852-D925904680F8}" type="pres">
      <dgm:prSet presAssocID="{71856632-2D4C-4F56-8802-C3CA59586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51D37-8707-4EE4-8302-1ACD7201903D}" type="pres">
      <dgm:prSet presAssocID="{D3E8EA11-0AF5-4173-8706-34680D11F4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149D3-8378-4A47-977E-12D0F052F319}" type="presOf" srcId="{D3E8EA11-0AF5-4173-8706-34680D11F4C4}" destId="{48151D37-8707-4EE4-8302-1ACD7201903D}" srcOrd="0" destOrd="0" presId="urn:microsoft.com/office/officeart/2005/8/layout/vList2"/>
    <dgm:cxn modelId="{A6AE1F2D-FDA8-4CD7-9DE5-539112B873A7}" srcId="{71856632-2D4C-4F56-8802-C3CA59586029}" destId="{D3E8EA11-0AF5-4173-8706-34680D11F4C4}" srcOrd="0" destOrd="0" parTransId="{409B2210-9F59-4FC0-8571-951E1DDF22F7}" sibTransId="{3FF46F13-B775-40DA-97D1-D4B5F22B1D19}"/>
    <dgm:cxn modelId="{43E08905-BB59-464E-925C-693F98E34EE9}" type="presOf" srcId="{71856632-2D4C-4F56-8802-C3CA59586029}" destId="{4DFBBACE-D4EC-45AA-8852-D925904680F8}" srcOrd="0" destOrd="0" presId="urn:microsoft.com/office/officeart/2005/8/layout/vList2"/>
    <dgm:cxn modelId="{830FC15B-7958-40A9-B120-9305BEE63C56}" type="presParOf" srcId="{4DFBBACE-D4EC-45AA-8852-D925904680F8}" destId="{48151D37-8707-4EE4-8302-1ACD720190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5B2E43D-6717-4090-831F-F2C83C6AD5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5FBA7-238B-4099-82FF-6F70D8C58FE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3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Різноманітність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контексту та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підходів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СПІЛЬНА </a:t>
          </a:r>
          <a:r>
            <a:rPr lang="ru-RU" sz="3200" b="0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стратегічна</a:t>
          </a:r>
          <a:r>
            <a:rPr lang="ru-RU" sz="32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мета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C6DE3-BC6D-4CA9-A07E-AF4B6BC4E3EB}" type="parTrans" cxnId="{E5BA66E6-E9A9-4135-962B-48BE3FB6689F}">
      <dgm:prSet/>
      <dgm:spPr/>
      <dgm:t>
        <a:bodyPr/>
        <a:lstStyle/>
        <a:p>
          <a:endParaRPr lang="ru-RU"/>
        </a:p>
      </dgm:t>
    </dgm:pt>
    <dgm:pt modelId="{90C90394-E37E-48D7-ABA7-7E7E3695B5F1}" type="sibTrans" cxnId="{E5BA66E6-E9A9-4135-962B-48BE3FB6689F}">
      <dgm:prSet/>
      <dgm:spPr/>
      <dgm:t>
        <a:bodyPr/>
        <a:lstStyle/>
        <a:p>
          <a:endParaRPr lang="ru-RU"/>
        </a:p>
      </dgm:t>
    </dgm:pt>
    <dgm:pt modelId="{9FB8AA45-870B-4005-91B2-E6D9C71D3356}" type="pres">
      <dgm:prSet presAssocID="{F5B2E43D-6717-4090-831F-F2C83C6AD5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E83D8-D9BB-41F9-9576-FD5E850A743D}" type="pres">
      <dgm:prSet presAssocID="{B595FBA7-238B-4099-82FF-6F70D8C58FE2}" presName="parentText" presStyleLbl="node1" presStyleIdx="0" presStyleCnt="1" custLinFactNeighborX="-360" custLinFactNeighborY="-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A66E6-E9A9-4135-962B-48BE3FB6689F}" srcId="{F5B2E43D-6717-4090-831F-F2C83C6AD546}" destId="{B595FBA7-238B-4099-82FF-6F70D8C58FE2}" srcOrd="0" destOrd="0" parTransId="{1E9C6DE3-BC6D-4CA9-A07E-AF4B6BC4E3EB}" sibTransId="{90C90394-E37E-48D7-ABA7-7E7E3695B5F1}"/>
    <dgm:cxn modelId="{C6EC3252-FDFF-4CF3-B623-1D0A037E66BF}" type="presOf" srcId="{F5B2E43D-6717-4090-831F-F2C83C6AD546}" destId="{9FB8AA45-870B-4005-91B2-E6D9C71D3356}" srcOrd="0" destOrd="0" presId="urn:microsoft.com/office/officeart/2005/8/layout/vList2"/>
    <dgm:cxn modelId="{6F34A90F-3058-4E85-A555-B583727027AC}" type="presOf" srcId="{B595FBA7-238B-4099-82FF-6F70D8C58FE2}" destId="{FF8E83D8-D9BB-41F9-9576-FD5E850A743D}" srcOrd="0" destOrd="0" presId="urn:microsoft.com/office/officeart/2005/8/layout/vList2"/>
    <dgm:cxn modelId="{6C4871B5-6AB9-4B8E-AFD8-3F843001CA92}" type="presParOf" srcId="{9FB8AA45-870B-4005-91B2-E6D9C71D3356}" destId="{FF8E83D8-D9BB-41F9-9576-FD5E850A74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7FCC471-6AFC-4D28-82E7-C67E5BE81943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EE7D2-2F52-4950-8261-9A7851D799C1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b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Дозвіл на </a:t>
          </a:r>
          <a:r>
            <a:rPr lang="uk-UA" b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освітню діяльність</a:t>
          </a:r>
          <a:r>
            <a:rPr lang="ru-RU" b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/ присудження ступенів</a:t>
          </a:r>
          <a:endParaRPr lang="ru-RU" b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C87B8-BFA5-4B4E-8A20-4D94C4D39FB8}" type="parTrans" cxnId="{DF1CA19B-7EA6-4919-A4D1-06AEEB11A166}">
      <dgm:prSet/>
      <dgm:spPr/>
      <dgm:t>
        <a:bodyPr/>
        <a:lstStyle/>
        <a:p>
          <a:endParaRPr lang="ru-RU"/>
        </a:p>
      </dgm:t>
    </dgm:pt>
    <dgm:pt modelId="{9418CED8-88B4-49B2-91C2-C5A603FFA1E1}" type="sibTrans" cxnId="{DF1CA19B-7EA6-4919-A4D1-06AEEB11A166}">
      <dgm:prSet/>
      <dgm:spPr/>
      <dgm:t>
        <a:bodyPr/>
        <a:lstStyle/>
        <a:p>
          <a:endParaRPr lang="ru-RU"/>
        </a:p>
      </dgm:t>
    </dgm:pt>
    <dgm:pt modelId="{37D78A5D-1C63-4F6F-94F4-B68572546B8B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b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Вплив на фінансування закладів ВО</a:t>
          </a:r>
          <a:endParaRPr lang="ru-RU" b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1AC34-D52A-4402-9968-14171C9266D1}" type="parTrans" cxnId="{ACBA7371-0948-4D95-A7F4-71C1D08C2922}">
      <dgm:prSet/>
      <dgm:spPr/>
      <dgm:t>
        <a:bodyPr/>
        <a:lstStyle/>
        <a:p>
          <a:endParaRPr lang="ru-RU"/>
        </a:p>
      </dgm:t>
    </dgm:pt>
    <dgm:pt modelId="{B64B9868-9C50-4681-99B0-DD8C27B9C20A}" type="sibTrans" cxnId="{ACBA7371-0948-4D95-A7F4-71C1D08C2922}">
      <dgm:prSet/>
      <dgm:spPr/>
      <dgm:t>
        <a:bodyPr/>
        <a:lstStyle/>
        <a:p>
          <a:endParaRPr lang="ru-RU"/>
        </a:p>
      </dgm:t>
    </dgm:pt>
    <dgm:pt modelId="{867AA895-A24F-49EE-AE78-9F0675463D73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ru-RU" b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 щодо вдосконалення системи забезпечення якості</a:t>
          </a:r>
          <a:endParaRPr lang="ru-RU" b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6D2CD-A55A-43CE-B935-377057AA30AB}" type="parTrans" cxnId="{157F7736-D7C9-42E6-AF9A-A1B6C7E4B9B2}">
      <dgm:prSet/>
      <dgm:spPr/>
      <dgm:t>
        <a:bodyPr/>
        <a:lstStyle/>
        <a:p>
          <a:endParaRPr lang="ru-RU"/>
        </a:p>
      </dgm:t>
    </dgm:pt>
    <dgm:pt modelId="{78B8738E-2644-4BDD-898E-4FB0ACF4D8DB}" type="sibTrans" cxnId="{157F7736-D7C9-42E6-AF9A-A1B6C7E4B9B2}">
      <dgm:prSet/>
      <dgm:spPr/>
      <dgm:t>
        <a:bodyPr/>
        <a:lstStyle/>
        <a:p>
          <a:endParaRPr lang="ru-RU"/>
        </a:p>
      </dgm:t>
    </dgm:pt>
    <dgm:pt modelId="{9286AB3D-9715-4A8E-BB23-CEB8D80EA5DE}" type="pres">
      <dgm:prSet presAssocID="{87FCC471-6AFC-4D28-82E7-C67E5BE819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973214-7C63-4DF8-83B7-8F7295D8CB3B}" type="pres">
      <dgm:prSet presAssocID="{BAEEE7D2-2F52-4950-8261-9A7851D799C1}" presName="hierRoot1" presStyleCnt="0">
        <dgm:presLayoutVars>
          <dgm:hierBranch val="init"/>
        </dgm:presLayoutVars>
      </dgm:prSet>
      <dgm:spPr/>
    </dgm:pt>
    <dgm:pt modelId="{162AFFE7-BED1-4505-B2AB-59C805BD995E}" type="pres">
      <dgm:prSet presAssocID="{BAEEE7D2-2F52-4950-8261-9A7851D799C1}" presName="rootComposite1" presStyleCnt="0"/>
      <dgm:spPr/>
    </dgm:pt>
    <dgm:pt modelId="{133E1B53-1151-433B-8C32-D917CFAF6846}" type="pres">
      <dgm:prSet presAssocID="{BAEEE7D2-2F52-4950-8261-9A7851D799C1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05675-F1F8-40E5-BF0E-D3F33A84A67F}" type="pres">
      <dgm:prSet presAssocID="{BAEEE7D2-2F52-4950-8261-9A7851D799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59A5B7-7831-4D61-8527-5820FE7419C8}" type="pres">
      <dgm:prSet presAssocID="{BAEEE7D2-2F52-4950-8261-9A7851D799C1}" presName="hierChild2" presStyleCnt="0"/>
      <dgm:spPr/>
    </dgm:pt>
    <dgm:pt modelId="{5925CAE9-6E22-42EE-811C-CB8963192B82}" type="pres">
      <dgm:prSet presAssocID="{BAEEE7D2-2F52-4950-8261-9A7851D799C1}" presName="hierChild3" presStyleCnt="0"/>
      <dgm:spPr/>
    </dgm:pt>
    <dgm:pt modelId="{FE0BD70E-88D6-418C-AF99-34A261065AB7}" type="pres">
      <dgm:prSet presAssocID="{37D78A5D-1C63-4F6F-94F4-B68572546B8B}" presName="hierRoot1" presStyleCnt="0">
        <dgm:presLayoutVars>
          <dgm:hierBranch val="init"/>
        </dgm:presLayoutVars>
      </dgm:prSet>
      <dgm:spPr/>
    </dgm:pt>
    <dgm:pt modelId="{AC636DA5-005F-4EFF-821B-B2D697C3DF72}" type="pres">
      <dgm:prSet presAssocID="{37D78A5D-1C63-4F6F-94F4-B68572546B8B}" presName="rootComposite1" presStyleCnt="0"/>
      <dgm:spPr/>
    </dgm:pt>
    <dgm:pt modelId="{07975BD1-5BAF-4A60-8241-69F6959935F4}" type="pres">
      <dgm:prSet presAssocID="{37D78A5D-1C63-4F6F-94F4-B68572546B8B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5D285-14C8-4144-A456-C43F1D06E3F2}" type="pres">
      <dgm:prSet presAssocID="{37D78A5D-1C63-4F6F-94F4-B68572546B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65408B-D005-489C-BD09-75411D0AAA53}" type="pres">
      <dgm:prSet presAssocID="{37D78A5D-1C63-4F6F-94F4-B68572546B8B}" presName="hierChild2" presStyleCnt="0"/>
      <dgm:spPr/>
    </dgm:pt>
    <dgm:pt modelId="{EAB55E4B-E618-4840-84AC-F4E507C8D9D6}" type="pres">
      <dgm:prSet presAssocID="{37D78A5D-1C63-4F6F-94F4-B68572546B8B}" presName="hierChild3" presStyleCnt="0"/>
      <dgm:spPr/>
    </dgm:pt>
    <dgm:pt modelId="{FBA7FEB9-B4DC-4A37-B585-1EA545F533AF}" type="pres">
      <dgm:prSet presAssocID="{867AA895-A24F-49EE-AE78-9F0675463D73}" presName="hierRoot1" presStyleCnt="0">
        <dgm:presLayoutVars>
          <dgm:hierBranch val="init"/>
        </dgm:presLayoutVars>
      </dgm:prSet>
      <dgm:spPr/>
    </dgm:pt>
    <dgm:pt modelId="{70631285-3589-4A15-B3E9-B8AF36DE1610}" type="pres">
      <dgm:prSet presAssocID="{867AA895-A24F-49EE-AE78-9F0675463D73}" presName="rootComposite1" presStyleCnt="0"/>
      <dgm:spPr/>
    </dgm:pt>
    <dgm:pt modelId="{14C4F5E7-3D79-4B90-A5DB-4CF63CE0BAD0}" type="pres">
      <dgm:prSet presAssocID="{867AA895-A24F-49EE-AE78-9F0675463D73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ABF28-0C77-44E8-83E9-09BA7C070152}" type="pres">
      <dgm:prSet presAssocID="{867AA895-A24F-49EE-AE78-9F0675463D7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5AA7163-369E-4DB5-A0F9-332700FA02F6}" type="pres">
      <dgm:prSet presAssocID="{867AA895-A24F-49EE-AE78-9F0675463D73}" presName="hierChild2" presStyleCnt="0"/>
      <dgm:spPr/>
    </dgm:pt>
    <dgm:pt modelId="{227F6C63-C6BA-412C-9D52-D23FDE6685E5}" type="pres">
      <dgm:prSet presAssocID="{867AA895-A24F-49EE-AE78-9F0675463D73}" presName="hierChild3" presStyleCnt="0"/>
      <dgm:spPr/>
    </dgm:pt>
  </dgm:ptLst>
  <dgm:cxnLst>
    <dgm:cxn modelId="{C8A1AB6A-EBBA-44C7-AF21-FE0ABE9AB682}" type="presOf" srcId="{37D78A5D-1C63-4F6F-94F4-B68572546B8B}" destId="{3005D285-14C8-4144-A456-C43F1D06E3F2}" srcOrd="1" destOrd="0" presId="urn:microsoft.com/office/officeart/2005/8/layout/orgChart1"/>
    <dgm:cxn modelId="{6DC5B127-AE57-41A3-84CB-0F0A86E11EEE}" type="presOf" srcId="{867AA895-A24F-49EE-AE78-9F0675463D73}" destId="{14C4F5E7-3D79-4B90-A5DB-4CF63CE0BAD0}" srcOrd="0" destOrd="0" presId="urn:microsoft.com/office/officeart/2005/8/layout/orgChart1"/>
    <dgm:cxn modelId="{157F7736-D7C9-42E6-AF9A-A1B6C7E4B9B2}" srcId="{87FCC471-6AFC-4D28-82E7-C67E5BE81943}" destId="{867AA895-A24F-49EE-AE78-9F0675463D73}" srcOrd="2" destOrd="0" parTransId="{06B6D2CD-A55A-43CE-B935-377057AA30AB}" sibTransId="{78B8738E-2644-4BDD-898E-4FB0ACF4D8DB}"/>
    <dgm:cxn modelId="{C41195F6-5889-495A-83C2-D16ACD137D99}" type="presOf" srcId="{37D78A5D-1C63-4F6F-94F4-B68572546B8B}" destId="{07975BD1-5BAF-4A60-8241-69F6959935F4}" srcOrd="0" destOrd="0" presId="urn:microsoft.com/office/officeart/2005/8/layout/orgChart1"/>
    <dgm:cxn modelId="{DF1CA19B-7EA6-4919-A4D1-06AEEB11A166}" srcId="{87FCC471-6AFC-4D28-82E7-C67E5BE81943}" destId="{BAEEE7D2-2F52-4950-8261-9A7851D799C1}" srcOrd="0" destOrd="0" parTransId="{F07C87B8-BFA5-4B4E-8A20-4D94C4D39FB8}" sibTransId="{9418CED8-88B4-49B2-91C2-C5A603FFA1E1}"/>
    <dgm:cxn modelId="{469437E9-8847-4125-820B-4E12645452ED}" type="presOf" srcId="{867AA895-A24F-49EE-AE78-9F0675463D73}" destId="{F82ABF28-0C77-44E8-83E9-09BA7C070152}" srcOrd="1" destOrd="0" presId="urn:microsoft.com/office/officeart/2005/8/layout/orgChart1"/>
    <dgm:cxn modelId="{ACBA7371-0948-4D95-A7F4-71C1D08C2922}" srcId="{87FCC471-6AFC-4D28-82E7-C67E5BE81943}" destId="{37D78A5D-1C63-4F6F-94F4-B68572546B8B}" srcOrd="1" destOrd="0" parTransId="{97D1AC34-D52A-4402-9968-14171C9266D1}" sibTransId="{B64B9868-9C50-4681-99B0-DD8C27B9C20A}"/>
    <dgm:cxn modelId="{F2AAF82B-23D0-47DD-9941-2B7A39C7857A}" type="presOf" srcId="{BAEEE7D2-2F52-4950-8261-9A7851D799C1}" destId="{6D005675-F1F8-40E5-BF0E-D3F33A84A67F}" srcOrd="1" destOrd="0" presId="urn:microsoft.com/office/officeart/2005/8/layout/orgChart1"/>
    <dgm:cxn modelId="{DEDDBCAA-342B-409A-AEB3-38CB724E6876}" type="presOf" srcId="{87FCC471-6AFC-4D28-82E7-C67E5BE81943}" destId="{9286AB3D-9715-4A8E-BB23-CEB8D80EA5DE}" srcOrd="0" destOrd="0" presId="urn:microsoft.com/office/officeart/2005/8/layout/orgChart1"/>
    <dgm:cxn modelId="{97EF1E72-AD06-4A71-B560-4F97769DA65E}" type="presOf" srcId="{BAEEE7D2-2F52-4950-8261-9A7851D799C1}" destId="{133E1B53-1151-433B-8C32-D917CFAF6846}" srcOrd="0" destOrd="0" presId="urn:microsoft.com/office/officeart/2005/8/layout/orgChart1"/>
    <dgm:cxn modelId="{2BD4CE37-6FBC-4E55-8578-89363C663343}" type="presParOf" srcId="{9286AB3D-9715-4A8E-BB23-CEB8D80EA5DE}" destId="{3F973214-7C63-4DF8-83B7-8F7295D8CB3B}" srcOrd="0" destOrd="0" presId="urn:microsoft.com/office/officeart/2005/8/layout/orgChart1"/>
    <dgm:cxn modelId="{1F15D9E7-62C5-4513-91E1-D65D3C17DEBA}" type="presParOf" srcId="{3F973214-7C63-4DF8-83B7-8F7295D8CB3B}" destId="{162AFFE7-BED1-4505-B2AB-59C805BD995E}" srcOrd="0" destOrd="0" presId="urn:microsoft.com/office/officeart/2005/8/layout/orgChart1"/>
    <dgm:cxn modelId="{1137385E-EA7E-4BC3-BB2F-951DB2DDDEF9}" type="presParOf" srcId="{162AFFE7-BED1-4505-B2AB-59C805BD995E}" destId="{133E1B53-1151-433B-8C32-D917CFAF6846}" srcOrd="0" destOrd="0" presId="urn:microsoft.com/office/officeart/2005/8/layout/orgChart1"/>
    <dgm:cxn modelId="{5C51CE74-9ECA-4570-A3A2-E8D247D39E9A}" type="presParOf" srcId="{162AFFE7-BED1-4505-B2AB-59C805BD995E}" destId="{6D005675-F1F8-40E5-BF0E-D3F33A84A67F}" srcOrd="1" destOrd="0" presId="urn:microsoft.com/office/officeart/2005/8/layout/orgChart1"/>
    <dgm:cxn modelId="{59F21A9E-4D9D-489B-A31A-FF4391FCE202}" type="presParOf" srcId="{3F973214-7C63-4DF8-83B7-8F7295D8CB3B}" destId="{2B59A5B7-7831-4D61-8527-5820FE7419C8}" srcOrd="1" destOrd="0" presId="urn:microsoft.com/office/officeart/2005/8/layout/orgChart1"/>
    <dgm:cxn modelId="{2E86172D-8CB7-46B0-B1AC-CC5D4DF7AB08}" type="presParOf" srcId="{3F973214-7C63-4DF8-83B7-8F7295D8CB3B}" destId="{5925CAE9-6E22-42EE-811C-CB8963192B82}" srcOrd="2" destOrd="0" presId="urn:microsoft.com/office/officeart/2005/8/layout/orgChart1"/>
    <dgm:cxn modelId="{7D2567A1-3B50-49CB-B8A6-F01DB50DEFC8}" type="presParOf" srcId="{9286AB3D-9715-4A8E-BB23-CEB8D80EA5DE}" destId="{FE0BD70E-88D6-418C-AF99-34A261065AB7}" srcOrd="1" destOrd="0" presId="urn:microsoft.com/office/officeart/2005/8/layout/orgChart1"/>
    <dgm:cxn modelId="{B69C7FDE-4E87-4DC6-B7B4-1E72DD0FE7E2}" type="presParOf" srcId="{FE0BD70E-88D6-418C-AF99-34A261065AB7}" destId="{AC636DA5-005F-4EFF-821B-B2D697C3DF72}" srcOrd="0" destOrd="0" presId="urn:microsoft.com/office/officeart/2005/8/layout/orgChart1"/>
    <dgm:cxn modelId="{496E726E-D4DE-4C21-BA68-429F98B3EDF4}" type="presParOf" srcId="{AC636DA5-005F-4EFF-821B-B2D697C3DF72}" destId="{07975BD1-5BAF-4A60-8241-69F6959935F4}" srcOrd="0" destOrd="0" presId="urn:microsoft.com/office/officeart/2005/8/layout/orgChart1"/>
    <dgm:cxn modelId="{0CCF3654-66C3-4744-BB1B-57084D03AC4C}" type="presParOf" srcId="{AC636DA5-005F-4EFF-821B-B2D697C3DF72}" destId="{3005D285-14C8-4144-A456-C43F1D06E3F2}" srcOrd="1" destOrd="0" presId="urn:microsoft.com/office/officeart/2005/8/layout/orgChart1"/>
    <dgm:cxn modelId="{6701CF78-BCE8-4CA3-9C82-AC8816EF71AE}" type="presParOf" srcId="{FE0BD70E-88D6-418C-AF99-34A261065AB7}" destId="{CB65408B-D005-489C-BD09-75411D0AAA53}" srcOrd="1" destOrd="0" presId="urn:microsoft.com/office/officeart/2005/8/layout/orgChart1"/>
    <dgm:cxn modelId="{BAAC8784-27F0-464D-9613-1C4DADB62B2D}" type="presParOf" srcId="{FE0BD70E-88D6-418C-AF99-34A261065AB7}" destId="{EAB55E4B-E618-4840-84AC-F4E507C8D9D6}" srcOrd="2" destOrd="0" presId="urn:microsoft.com/office/officeart/2005/8/layout/orgChart1"/>
    <dgm:cxn modelId="{DE2D51D8-9B17-47D1-8443-C3192102A60F}" type="presParOf" srcId="{9286AB3D-9715-4A8E-BB23-CEB8D80EA5DE}" destId="{FBA7FEB9-B4DC-4A37-B585-1EA545F533AF}" srcOrd="2" destOrd="0" presId="urn:microsoft.com/office/officeart/2005/8/layout/orgChart1"/>
    <dgm:cxn modelId="{5DCED4BD-5FCF-450F-BF03-2E548EB285EC}" type="presParOf" srcId="{FBA7FEB9-B4DC-4A37-B585-1EA545F533AF}" destId="{70631285-3589-4A15-B3E9-B8AF36DE1610}" srcOrd="0" destOrd="0" presId="urn:microsoft.com/office/officeart/2005/8/layout/orgChart1"/>
    <dgm:cxn modelId="{562741EA-1E8E-4BF4-9139-EE8B5ECF3776}" type="presParOf" srcId="{70631285-3589-4A15-B3E9-B8AF36DE1610}" destId="{14C4F5E7-3D79-4B90-A5DB-4CF63CE0BAD0}" srcOrd="0" destOrd="0" presId="urn:microsoft.com/office/officeart/2005/8/layout/orgChart1"/>
    <dgm:cxn modelId="{1EE26C08-009D-4852-90DD-D333C0F509B8}" type="presParOf" srcId="{70631285-3589-4A15-B3E9-B8AF36DE1610}" destId="{F82ABF28-0C77-44E8-83E9-09BA7C070152}" srcOrd="1" destOrd="0" presId="urn:microsoft.com/office/officeart/2005/8/layout/orgChart1"/>
    <dgm:cxn modelId="{6E9A3BF2-79C8-450C-AA2D-0793AF7AD8AE}" type="presParOf" srcId="{FBA7FEB9-B4DC-4A37-B585-1EA545F533AF}" destId="{85AA7163-369E-4DB5-A0F9-332700FA02F6}" srcOrd="1" destOrd="0" presId="urn:microsoft.com/office/officeart/2005/8/layout/orgChart1"/>
    <dgm:cxn modelId="{EE53148F-3CA0-43FD-A361-B1686BD8D5DF}" type="presParOf" srcId="{FBA7FEB9-B4DC-4A37-B585-1EA545F533AF}" destId="{227F6C63-C6BA-412C-9D52-D23FDE6685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85C9B61-0E16-4728-BFED-601AF0A511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F369B-B4AC-4D3A-BA70-8E1FB8EA35F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контексти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різні системи ВО, інституції, програми та здобувачі ВО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0A648-1012-44C5-9F30-54E87828EE81}" type="parTrans" cxnId="{0EBEC859-56B7-4257-9D30-A63CA12A1885}">
      <dgm:prSet/>
      <dgm:spPr/>
      <dgm:t>
        <a:bodyPr/>
        <a:lstStyle/>
        <a:p>
          <a:endParaRPr lang="ru-RU"/>
        </a:p>
      </dgm:t>
    </dgm:pt>
    <dgm:pt modelId="{E5468B0D-A954-4A2F-876C-A466C491551F}" type="sibTrans" cxnId="{0EBEC859-56B7-4257-9D30-A63CA12A1885}">
      <dgm:prSet/>
      <dgm:spPr/>
      <dgm:t>
        <a:bodyPr/>
        <a:lstStyle/>
        <a:p>
          <a:endParaRPr lang="ru-RU"/>
        </a:p>
      </dgm:t>
    </dgm:pt>
    <dgm:pt modelId="{451A88B5-8A13-4AB5-8DF0-B45746E3FA0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потужності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ВЗО для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IQA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Різні моделі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QA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5CF79-98D1-4D78-A91B-5349EF4F3EB1}" type="parTrans" cxnId="{57CC3B9C-6080-444A-A8F1-06684EC5BD22}">
      <dgm:prSet/>
      <dgm:spPr/>
      <dgm:t>
        <a:bodyPr/>
        <a:lstStyle/>
        <a:p>
          <a:endParaRPr lang="ru-RU"/>
        </a:p>
      </dgm:t>
    </dgm:pt>
    <dgm:pt modelId="{377E0E20-1D6E-47B9-B022-4D2FA499362A}" type="sibTrans" cxnId="{57CC3B9C-6080-444A-A8F1-06684EC5BD22}">
      <dgm:prSet/>
      <dgm:spPr/>
      <dgm:t>
        <a:bodyPr/>
        <a:lstStyle/>
        <a:p>
          <a:endParaRPr lang="ru-RU"/>
        </a:p>
      </dgm:t>
    </dgm:pt>
    <dgm:pt modelId="{B74365EB-EBBA-4F22-83F3-62F44079106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 рівні незалежності та спроможності 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QAA 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EQA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F5C52-74C6-4663-8205-A7DDEFD2AAC8}" type="parTrans" cxnId="{65368E7D-B7B4-4E96-8BD6-B065EC15360B}">
      <dgm:prSet/>
      <dgm:spPr/>
      <dgm:t>
        <a:bodyPr/>
        <a:lstStyle/>
        <a:p>
          <a:endParaRPr lang="ru-RU"/>
        </a:p>
      </dgm:t>
    </dgm:pt>
    <dgm:pt modelId="{FC3F5076-A090-4698-8B3B-5A0DF3B451A7}" type="sibTrans" cxnId="{65368E7D-B7B4-4E96-8BD6-B065EC15360B}">
      <dgm:prSet/>
      <dgm:spPr/>
      <dgm:t>
        <a:bodyPr/>
        <a:lstStyle/>
        <a:p>
          <a:endParaRPr lang="ru-RU"/>
        </a:p>
      </dgm:t>
    </dgm:pt>
    <dgm:pt modelId="{F3038640-60B6-46BE-A10A-A877FF7D33A1}" type="pres">
      <dgm:prSet presAssocID="{F85C9B61-0E16-4728-BFED-601AF0A511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E18898-B9B6-45F4-A155-E12249C2FE3A}" type="pres">
      <dgm:prSet presAssocID="{F85C9B61-0E16-4728-BFED-601AF0A511CB}" presName="Name1" presStyleCnt="0"/>
      <dgm:spPr/>
    </dgm:pt>
    <dgm:pt modelId="{2863209A-9417-43A3-9271-CD3E69DEB492}" type="pres">
      <dgm:prSet presAssocID="{F85C9B61-0E16-4728-BFED-601AF0A511CB}" presName="cycle" presStyleCnt="0"/>
      <dgm:spPr/>
    </dgm:pt>
    <dgm:pt modelId="{3F1B947A-C603-407B-B2D5-66017B9F40ED}" type="pres">
      <dgm:prSet presAssocID="{F85C9B61-0E16-4728-BFED-601AF0A511CB}" presName="srcNode" presStyleLbl="node1" presStyleIdx="0" presStyleCnt="3"/>
      <dgm:spPr/>
    </dgm:pt>
    <dgm:pt modelId="{FD054F49-FF1C-45E5-926A-4C674FE9D173}" type="pres">
      <dgm:prSet presAssocID="{F85C9B61-0E16-4728-BFED-601AF0A511CB}" presName="conn" presStyleLbl="parChTrans1D2" presStyleIdx="0" presStyleCnt="1"/>
      <dgm:spPr/>
      <dgm:t>
        <a:bodyPr/>
        <a:lstStyle/>
        <a:p>
          <a:endParaRPr lang="ru-RU"/>
        </a:p>
      </dgm:t>
    </dgm:pt>
    <dgm:pt modelId="{26D21C5B-D8A1-41DA-92B1-DB7D230AC41F}" type="pres">
      <dgm:prSet presAssocID="{F85C9B61-0E16-4728-BFED-601AF0A511CB}" presName="extraNode" presStyleLbl="node1" presStyleIdx="0" presStyleCnt="3"/>
      <dgm:spPr/>
    </dgm:pt>
    <dgm:pt modelId="{218CEDAB-5B04-4EB1-B7A3-26CB3C64977D}" type="pres">
      <dgm:prSet presAssocID="{F85C9B61-0E16-4728-BFED-601AF0A511CB}" presName="dstNode" presStyleLbl="node1" presStyleIdx="0" presStyleCnt="3"/>
      <dgm:spPr/>
    </dgm:pt>
    <dgm:pt modelId="{13EF6C6E-99A8-475D-B3E2-9FC813A8C0BF}" type="pres">
      <dgm:prSet presAssocID="{4DAF369B-B4AC-4D3A-BA70-8E1FB8EA35FA}" presName="text_1" presStyleLbl="node1" presStyleIdx="0" presStyleCnt="3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C4542-1EF3-4444-9EDA-7577ACA34DCF}" type="pres">
      <dgm:prSet presAssocID="{4DAF369B-B4AC-4D3A-BA70-8E1FB8EA35FA}" presName="accent_1" presStyleCnt="0"/>
      <dgm:spPr/>
    </dgm:pt>
    <dgm:pt modelId="{42137F76-F78E-4189-93BE-427858C988E1}" type="pres">
      <dgm:prSet presAssocID="{4DAF369B-B4AC-4D3A-BA70-8E1FB8EA35FA}" presName="accentRepeatNode" presStyleLbl="solidFgAcc1" presStyleIdx="0" presStyleCnt="3"/>
      <dgm:spPr/>
    </dgm:pt>
    <dgm:pt modelId="{EBA7E3D5-6BA1-4B05-BEA3-36713E10AAE6}" type="pres">
      <dgm:prSet presAssocID="{451A88B5-8A13-4AB5-8DF0-B45746E3FA09}" presName="text_2" presStyleLbl="node1" presStyleIdx="1" presStyleCnt="3" custLinFactNeighborX="-89" custLinFactNeighborY="27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1BCA-A344-4446-B289-7B461B9500D8}" type="pres">
      <dgm:prSet presAssocID="{451A88B5-8A13-4AB5-8DF0-B45746E3FA09}" presName="accent_2" presStyleCnt="0"/>
      <dgm:spPr/>
    </dgm:pt>
    <dgm:pt modelId="{5EDBAEC6-8B6C-4C77-BFD5-508E6BD77CA1}" type="pres">
      <dgm:prSet presAssocID="{451A88B5-8A13-4AB5-8DF0-B45746E3FA09}" presName="accentRepeatNode" presStyleLbl="solidFgAcc1" presStyleIdx="1" presStyleCnt="3"/>
      <dgm:spPr/>
    </dgm:pt>
    <dgm:pt modelId="{B2F3F563-4B75-4C1C-B9A2-2B004D999E12}" type="pres">
      <dgm:prSet presAssocID="{B74365EB-EBBA-4F22-83F3-62F4407910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E148B-B827-4A50-A4D2-7185A789D123}" type="pres">
      <dgm:prSet presAssocID="{B74365EB-EBBA-4F22-83F3-62F440791061}" presName="accent_3" presStyleCnt="0"/>
      <dgm:spPr/>
    </dgm:pt>
    <dgm:pt modelId="{0AC4D38E-4D34-4DFE-B99E-0F536A90AAA3}" type="pres">
      <dgm:prSet presAssocID="{B74365EB-EBBA-4F22-83F3-62F440791061}" presName="accentRepeatNode" presStyleLbl="solidFgAcc1" presStyleIdx="2" presStyleCnt="3"/>
      <dgm:spPr/>
    </dgm:pt>
  </dgm:ptLst>
  <dgm:cxnLst>
    <dgm:cxn modelId="{8DE5B7B9-2A21-4F52-A77D-6ABDF18D3E0A}" type="presOf" srcId="{B74365EB-EBBA-4F22-83F3-62F440791061}" destId="{B2F3F563-4B75-4C1C-B9A2-2B004D999E12}" srcOrd="0" destOrd="0" presId="urn:microsoft.com/office/officeart/2008/layout/VerticalCurvedList"/>
    <dgm:cxn modelId="{A8402F17-CCCF-4B71-B134-A14694361382}" type="presOf" srcId="{F85C9B61-0E16-4728-BFED-601AF0A511CB}" destId="{F3038640-60B6-46BE-A10A-A877FF7D33A1}" srcOrd="0" destOrd="0" presId="urn:microsoft.com/office/officeart/2008/layout/VerticalCurvedList"/>
    <dgm:cxn modelId="{ABE2963D-DBB3-4341-AB51-BBFAED78CBE3}" type="presOf" srcId="{E5468B0D-A954-4A2F-876C-A466C491551F}" destId="{FD054F49-FF1C-45E5-926A-4C674FE9D173}" srcOrd="0" destOrd="0" presId="urn:microsoft.com/office/officeart/2008/layout/VerticalCurvedList"/>
    <dgm:cxn modelId="{57CC3B9C-6080-444A-A8F1-06684EC5BD22}" srcId="{F85C9B61-0E16-4728-BFED-601AF0A511CB}" destId="{451A88B5-8A13-4AB5-8DF0-B45746E3FA09}" srcOrd="1" destOrd="0" parTransId="{05F5CF79-98D1-4D78-A91B-5349EF4F3EB1}" sibTransId="{377E0E20-1D6E-47B9-B022-4D2FA499362A}"/>
    <dgm:cxn modelId="{25903CA1-CED4-44B1-AB3F-A922362A0DBE}" type="presOf" srcId="{4DAF369B-B4AC-4D3A-BA70-8E1FB8EA35FA}" destId="{13EF6C6E-99A8-475D-B3E2-9FC813A8C0BF}" srcOrd="0" destOrd="0" presId="urn:microsoft.com/office/officeart/2008/layout/VerticalCurvedList"/>
    <dgm:cxn modelId="{65368E7D-B7B4-4E96-8BD6-B065EC15360B}" srcId="{F85C9B61-0E16-4728-BFED-601AF0A511CB}" destId="{B74365EB-EBBA-4F22-83F3-62F440791061}" srcOrd="2" destOrd="0" parTransId="{30EF5C52-74C6-4663-8205-A7DDEFD2AAC8}" sibTransId="{FC3F5076-A090-4698-8B3B-5A0DF3B451A7}"/>
    <dgm:cxn modelId="{0EBEC859-56B7-4257-9D30-A63CA12A1885}" srcId="{F85C9B61-0E16-4728-BFED-601AF0A511CB}" destId="{4DAF369B-B4AC-4D3A-BA70-8E1FB8EA35FA}" srcOrd="0" destOrd="0" parTransId="{E2F0A648-1012-44C5-9F30-54E87828EE81}" sibTransId="{E5468B0D-A954-4A2F-876C-A466C491551F}"/>
    <dgm:cxn modelId="{8F4FF335-2DEF-4180-B7A3-7457FA2690E4}" type="presOf" srcId="{451A88B5-8A13-4AB5-8DF0-B45746E3FA09}" destId="{EBA7E3D5-6BA1-4B05-BEA3-36713E10AAE6}" srcOrd="0" destOrd="0" presId="urn:microsoft.com/office/officeart/2008/layout/VerticalCurvedList"/>
    <dgm:cxn modelId="{58624125-F62C-4BB8-8680-F078D126C056}" type="presParOf" srcId="{F3038640-60B6-46BE-A10A-A877FF7D33A1}" destId="{1CE18898-B9B6-45F4-A155-E12249C2FE3A}" srcOrd="0" destOrd="0" presId="urn:microsoft.com/office/officeart/2008/layout/VerticalCurvedList"/>
    <dgm:cxn modelId="{93BC042B-4C7B-4502-8787-A2716C3818D4}" type="presParOf" srcId="{1CE18898-B9B6-45F4-A155-E12249C2FE3A}" destId="{2863209A-9417-43A3-9271-CD3E69DEB492}" srcOrd="0" destOrd="0" presId="urn:microsoft.com/office/officeart/2008/layout/VerticalCurvedList"/>
    <dgm:cxn modelId="{EAAE6B88-ABC0-4849-9EF7-7DBC6E4654F8}" type="presParOf" srcId="{2863209A-9417-43A3-9271-CD3E69DEB492}" destId="{3F1B947A-C603-407B-B2D5-66017B9F40ED}" srcOrd="0" destOrd="0" presId="urn:microsoft.com/office/officeart/2008/layout/VerticalCurvedList"/>
    <dgm:cxn modelId="{458EA4D8-550B-40CA-989B-A7D5B4E47379}" type="presParOf" srcId="{2863209A-9417-43A3-9271-CD3E69DEB492}" destId="{FD054F49-FF1C-45E5-926A-4C674FE9D173}" srcOrd="1" destOrd="0" presId="urn:microsoft.com/office/officeart/2008/layout/VerticalCurvedList"/>
    <dgm:cxn modelId="{0F81B958-827E-471B-8B23-D2FCE88A434E}" type="presParOf" srcId="{2863209A-9417-43A3-9271-CD3E69DEB492}" destId="{26D21C5B-D8A1-41DA-92B1-DB7D230AC41F}" srcOrd="2" destOrd="0" presId="urn:microsoft.com/office/officeart/2008/layout/VerticalCurvedList"/>
    <dgm:cxn modelId="{E7C3377E-B461-4931-B74A-F0F98301698E}" type="presParOf" srcId="{2863209A-9417-43A3-9271-CD3E69DEB492}" destId="{218CEDAB-5B04-4EB1-B7A3-26CB3C64977D}" srcOrd="3" destOrd="0" presId="urn:microsoft.com/office/officeart/2008/layout/VerticalCurvedList"/>
    <dgm:cxn modelId="{A45A3C63-DB19-4937-AFF3-25E1C5EDD9C5}" type="presParOf" srcId="{1CE18898-B9B6-45F4-A155-E12249C2FE3A}" destId="{13EF6C6E-99A8-475D-B3E2-9FC813A8C0BF}" srcOrd="1" destOrd="0" presId="urn:microsoft.com/office/officeart/2008/layout/VerticalCurvedList"/>
    <dgm:cxn modelId="{753112E9-0806-4127-82EE-60A22D9D1186}" type="presParOf" srcId="{1CE18898-B9B6-45F4-A155-E12249C2FE3A}" destId="{A6FC4542-1EF3-4444-9EDA-7577ACA34DCF}" srcOrd="2" destOrd="0" presId="urn:microsoft.com/office/officeart/2008/layout/VerticalCurvedList"/>
    <dgm:cxn modelId="{C4B0DF85-DBC5-4B9D-9674-5BB6ECCCB5D0}" type="presParOf" srcId="{A6FC4542-1EF3-4444-9EDA-7577ACA34DCF}" destId="{42137F76-F78E-4189-93BE-427858C988E1}" srcOrd="0" destOrd="0" presId="urn:microsoft.com/office/officeart/2008/layout/VerticalCurvedList"/>
    <dgm:cxn modelId="{F66CA6F9-3FBE-46CE-9B8C-7BA49216E40B}" type="presParOf" srcId="{1CE18898-B9B6-45F4-A155-E12249C2FE3A}" destId="{EBA7E3D5-6BA1-4B05-BEA3-36713E10AAE6}" srcOrd="3" destOrd="0" presId="urn:microsoft.com/office/officeart/2008/layout/VerticalCurvedList"/>
    <dgm:cxn modelId="{8D2A0595-CCFA-49AB-8FA2-118B1B55E0F4}" type="presParOf" srcId="{1CE18898-B9B6-45F4-A155-E12249C2FE3A}" destId="{255F1BCA-A344-4446-B289-7B461B9500D8}" srcOrd="4" destOrd="0" presId="urn:microsoft.com/office/officeart/2008/layout/VerticalCurvedList"/>
    <dgm:cxn modelId="{7E7B5635-EF75-4DFB-B8E2-EE2021290F8A}" type="presParOf" srcId="{255F1BCA-A344-4446-B289-7B461B9500D8}" destId="{5EDBAEC6-8B6C-4C77-BFD5-508E6BD77CA1}" srcOrd="0" destOrd="0" presId="urn:microsoft.com/office/officeart/2008/layout/VerticalCurvedList"/>
    <dgm:cxn modelId="{15421C13-8507-4408-85DE-08616508F409}" type="presParOf" srcId="{1CE18898-B9B6-45F4-A155-E12249C2FE3A}" destId="{B2F3F563-4B75-4C1C-B9A2-2B004D999E12}" srcOrd="5" destOrd="0" presId="urn:microsoft.com/office/officeart/2008/layout/VerticalCurvedList"/>
    <dgm:cxn modelId="{1460CDC8-6B52-41A1-9002-4CB7698D68E5}" type="presParOf" srcId="{1CE18898-B9B6-45F4-A155-E12249C2FE3A}" destId="{813E148B-B827-4A50-A4D2-7185A789D123}" srcOrd="6" destOrd="0" presId="urn:microsoft.com/office/officeart/2008/layout/VerticalCurvedList"/>
    <dgm:cxn modelId="{2CCE6397-55E9-4A1C-9DF2-A9CF098DBAC6}" type="presParOf" srcId="{813E148B-B827-4A50-A4D2-7185A789D123}" destId="{0AC4D38E-4D34-4DFE-B99E-0F536A90AA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1408B99-2B01-4BDF-95F0-B8A22D9FD2B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1812-FF08-43ED-B811-1C115154F9D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різняться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EED79-6EBA-4A3A-9B23-853A0AA5F415}" type="parTrans" cxnId="{4C0E32E3-0594-4F74-BF4E-3FBA6423F735}">
      <dgm:prSet/>
      <dgm:spPr/>
      <dgm:t>
        <a:bodyPr/>
        <a:lstStyle/>
        <a:p>
          <a:endParaRPr lang="ru-RU"/>
        </a:p>
      </dgm:t>
    </dgm:pt>
    <dgm:pt modelId="{F0876B9C-B1F0-4732-894C-B0ED6114A08D}" type="sibTrans" cxnId="{4C0E32E3-0594-4F74-BF4E-3FBA6423F735}">
      <dgm:prSet/>
      <dgm:spPr/>
      <dgm:t>
        <a:bodyPr/>
        <a:lstStyle/>
        <a:p>
          <a:endParaRPr lang="ru-RU"/>
        </a:p>
      </dgm:t>
    </dgm:pt>
    <dgm:pt modelId="{BD8A26E8-B002-4C77-9737-5E48AB908FE3}" type="pres">
      <dgm:prSet presAssocID="{01408B99-2B01-4BDF-95F0-B8A22D9FD2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A4015-5A44-4378-8B4F-9A6594E9D003}" type="pres">
      <dgm:prSet presAssocID="{01408B99-2B01-4BDF-95F0-B8A22D9FD2BF}" presName="arrow" presStyleLbl="bgShp" presStyleIdx="0" presStyleCnt="1" custScaleX="117647" custLinFactNeighborX="0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94458C5-A2F1-484A-AF80-4DC122B163DE}" type="pres">
      <dgm:prSet presAssocID="{01408B99-2B01-4BDF-95F0-B8A22D9FD2BF}" presName="linearProcess" presStyleCnt="0"/>
      <dgm:spPr/>
    </dgm:pt>
    <dgm:pt modelId="{4A366F0B-E940-497F-8CBB-AAEDB52E50F3}" type="pres">
      <dgm:prSet presAssocID="{252C1812-FF08-43ED-B811-1C115154F9D2}" presName="textNode" presStyleLbl="node1" presStyleIdx="0" presStyleCnt="1" custScaleX="106723" custScaleY="150000" custLinFactNeighborX="-12482" custLinFactNeighborY="-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49791B-B4F0-4C22-A0C5-FA601F229AE1}" type="presOf" srcId="{01408B99-2B01-4BDF-95F0-B8A22D9FD2BF}" destId="{BD8A26E8-B002-4C77-9737-5E48AB908FE3}" srcOrd="0" destOrd="0" presId="urn:microsoft.com/office/officeart/2005/8/layout/hProcess9"/>
    <dgm:cxn modelId="{0FA998CE-2F73-41A7-A7AB-7C57443C5912}" type="presOf" srcId="{252C1812-FF08-43ED-B811-1C115154F9D2}" destId="{4A366F0B-E940-497F-8CBB-AAEDB52E50F3}" srcOrd="0" destOrd="0" presId="urn:microsoft.com/office/officeart/2005/8/layout/hProcess9"/>
    <dgm:cxn modelId="{4C0E32E3-0594-4F74-BF4E-3FBA6423F735}" srcId="{01408B99-2B01-4BDF-95F0-B8A22D9FD2BF}" destId="{252C1812-FF08-43ED-B811-1C115154F9D2}" srcOrd="0" destOrd="0" parTransId="{BF5EED79-6EBA-4A3A-9B23-853A0AA5F415}" sibTransId="{F0876B9C-B1F0-4732-894C-B0ED6114A08D}"/>
    <dgm:cxn modelId="{1EB01867-1AE2-41D6-99FC-7DA4C7114483}" type="presParOf" srcId="{BD8A26E8-B002-4C77-9737-5E48AB908FE3}" destId="{182A4015-5A44-4378-8B4F-9A6594E9D003}" srcOrd="0" destOrd="0" presId="urn:microsoft.com/office/officeart/2005/8/layout/hProcess9"/>
    <dgm:cxn modelId="{CBC30371-B988-4A90-9ED9-6B19612E3D7C}" type="presParOf" srcId="{BD8A26E8-B002-4C77-9737-5E48AB908FE3}" destId="{094458C5-A2F1-484A-AF80-4DC122B163DE}" srcOrd="1" destOrd="0" presId="urn:microsoft.com/office/officeart/2005/8/layout/hProcess9"/>
    <dgm:cxn modelId="{36D21F7C-E83C-48CB-86FE-BDED14EDF2CB}" type="presParOf" srcId="{094458C5-A2F1-484A-AF80-4DC122B163DE}" destId="{4A366F0B-E940-497F-8CBB-AAEDB52E50F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427F0AE-313E-4735-AB9D-1E6ECA29467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3D976-1332-4037-974E-065A1E8931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Республіка Греція</a:t>
          </a:r>
          <a:r>
            <a:rPr lang="uk-UA" sz="3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ADIP</a:t>
          </a:r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сервісний центр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 забезпечення якості: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Administrative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organisational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HEIs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62DF1-FBEB-4CFB-A58A-A52F394133FB}" type="parTrans" cxnId="{512F79F0-C7CD-44DC-9351-4FF52444FB88}">
      <dgm:prSet/>
      <dgm:spPr/>
      <dgm:t>
        <a:bodyPr/>
        <a:lstStyle/>
        <a:p>
          <a:endParaRPr lang="ru-RU"/>
        </a:p>
      </dgm:t>
    </dgm:pt>
    <dgm:pt modelId="{205932AC-377F-474D-9476-C83CC08105AD}" type="sibTrans" cxnId="{512F79F0-C7CD-44DC-9351-4FF52444FB88}">
      <dgm:prSet/>
      <dgm:spPr/>
      <dgm:t>
        <a:bodyPr/>
        <a:lstStyle/>
        <a:p>
          <a:endParaRPr lang="ru-RU"/>
        </a:p>
      </dgm:t>
    </dgm:pt>
    <dgm:pt modelId="{4EE047E7-63E2-4D8A-9FD3-79EEB81382FD}" type="pres">
      <dgm:prSet presAssocID="{5427F0AE-313E-4735-AB9D-1E6ECA2946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6CB57-EB20-4B6F-AB0C-95AF838DA64A}" type="pres">
      <dgm:prSet presAssocID="{4933D976-1332-4037-974E-065A1E8931ED}" presName="parentText" presStyleLbl="node1" presStyleIdx="0" presStyleCnt="1" custScaleY="275726" custLinFactNeighborX="-10289" custLinFactNeighborY="4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76E46-4CE9-4916-82F0-30F8D04344A2}" type="presOf" srcId="{5427F0AE-313E-4735-AB9D-1E6ECA29467C}" destId="{4EE047E7-63E2-4D8A-9FD3-79EEB81382FD}" srcOrd="0" destOrd="0" presId="urn:microsoft.com/office/officeart/2005/8/layout/vList2"/>
    <dgm:cxn modelId="{512F79F0-C7CD-44DC-9351-4FF52444FB88}" srcId="{5427F0AE-313E-4735-AB9D-1E6ECA29467C}" destId="{4933D976-1332-4037-974E-065A1E8931ED}" srcOrd="0" destOrd="0" parTransId="{35662DF1-FBEB-4CFB-A58A-A52F394133FB}" sibTransId="{205932AC-377F-474D-9476-C83CC08105AD}"/>
    <dgm:cxn modelId="{B3B65314-9207-456E-87B1-1018ED537AAB}" type="presOf" srcId="{4933D976-1332-4037-974E-065A1E8931ED}" destId="{8EB6CB57-EB20-4B6F-AB0C-95AF838DA64A}" srcOrd="0" destOrd="0" presId="urn:microsoft.com/office/officeart/2005/8/layout/vList2"/>
    <dgm:cxn modelId="{6FA0C140-35C0-412E-AB69-F85C6AD648CD}" type="presParOf" srcId="{4EE047E7-63E2-4D8A-9FD3-79EEB81382FD}" destId="{8EB6CB57-EB20-4B6F-AB0C-95AF838DA6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2A15866-B1DD-4889-BCC1-229B8CBCC4E5}" type="doc">
      <dgm:prSet loTypeId="urn:microsoft.com/office/officeart/2005/8/layout/vList3#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24064-0CFA-4BE8-9525-DB66218A9023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а: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розробка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уніфікованої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рамкової</a:t>
          </a:r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досліджень</a:t>
          </a:r>
          <a:r>
            <a: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у ЗВО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B8EE6-06AB-42C9-8D20-083335587C50}" type="parTrans" cxnId="{E4910E7C-AB23-439E-B709-4FC5FFCD737F}">
      <dgm:prSet/>
      <dgm:spPr/>
      <dgm:t>
        <a:bodyPr/>
        <a:lstStyle/>
        <a:p>
          <a:endParaRPr lang="ru-RU"/>
        </a:p>
      </dgm:t>
    </dgm:pt>
    <dgm:pt modelId="{1C947B95-9026-41FC-A22B-9FC9CE105482}" type="sibTrans" cxnId="{E4910E7C-AB23-439E-B709-4FC5FFCD737F}">
      <dgm:prSet/>
      <dgm:spPr/>
      <dgm:t>
        <a:bodyPr/>
        <a:lstStyle/>
        <a:p>
          <a:endParaRPr lang="ru-RU"/>
        </a:p>
      </dgm:t>
    </dgm:pt>
    <dgm:pt modelId="{68611A5A-041A-45E2-9512-3CD9C1A5B03B}" type="pres">
      <dgm:prSet presAssocID="{92A15866-B1DD-4889-BCC1-229B8CBCC4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722F3-6877-4D0D-BE6F-61152BBF44DE}" type="pres">
      <dgm:prSet presAssocID="{82C24064-0CFA-4BE8-9525-DB66218A9023}" presName="composite" presStyleCnt="0"/>
      <dgm:spPr/>
    </dgm:pt>
    <dgm:pt modelId="{3AB1756D-C368-47DF-8786-A423FBA3793D}" type="pres">
      <dgm:prSet presAssocID="{82C24064-0CFA-4BE8-9525-DB66218A9023}" presName="imgShp" presStyleLbl="fgImgPlace1" presStyleIdx="0" presStyleCnt="1" custScaleX="44702" custScaleY="39626" custLinFactNeighborX="-35424" custLinFactNeighborY="17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A3C496-D225-43CD-B3DC-A31FAB0291CA}" type="pres">
      <dgm:prSet presAssocID="{82C24064-0CFA-4BE8-9525-DB66218A9023}" presName="txShp" presStyleLbl="node1" presStyleIdx="0" presStyleCnt="1" custScaleX="146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9EC4C-708F-4D2C-965E-FB30F68E1DDE}" type="presOf" srcId="{92A15866-B1DD-4889-BCC1-229B8CBCC4E5}" destId="{68611A5A-041A-45E2-9512-3CD9C1A5B03B}" srcOrd="0" destOrd="0" presId="urn:microsoft.com/office/officeart/2005/8/layout/vList3#2"/>
    <dgm:cxn modelId="{EE3CDB54-6DFC-4BA0-BDFD-498F571C4423}" type="presOf" srcId="{82C24064-0CFA-4BE8-9525-DB66218A9023}" destId="{59A3C496-D225-43CD-B3DC-A31FAB0291CA}" srcOrd="0" destOrd="0" presId="urn:microsoft.com/office/officeart/2005/8/layout/vList3#2"/>
    <dgm:cxn modelId="{E4910E7C-AB23-439E-B709-4FC5FFCD737F}" srcId="{92A15866-B1DD-4889-BCC1-229B8CBCC4E5}" destId="{82C24064-0CFA-4BE8-9525-DB66218A9023}" srcOrd="0" destOrd="0" parTransId="{F2AB8EE6-06AB-42C9-8D20-083335587C50}" sibTransId="{1C947B95-9026-41FC-A22B-9FC9CE105482}"/>
    <dgm:cxn modelId="{CD65A3A2-6DF3-47FD-AFBD-E15D3E5B8BC4}" type="presParOf" srcId="{68611A5A-041A-45E2-9512-3CD9C1A5B03B}" destId="{086722F3-6877-4D0D-BE6F-61152BBF44DE}" srcOrd="0" destOrd="0" presId="urn:microsoft.com/office/officeart/2005/8/layout/vList3#2"/>
    <dgm:cxn modelId="{F2270818-3A92-4D2B-95D0-EE64617D5B5F}" type="presParOf" srcId="{086722F3-6877-4D0D-BE6F-61152BBF44DE}" destId="{3AB1756D-C368-47DF-8786-A423FBA3793D}" srcOrd="0" destOrd="0" presId="urn:microsoft.com/office/officeart/2005/8/layout/vList3#2"/>
    <dgm:cxn modelId="{938FA783-17E0-453C-8C0C-7CDD2C6FDECF}" type="presParOf" srcId="{086722F3-6877-4D0D-BE6F-61152BBF44DE}" destId="{59A3C496-D225-43CD-B3DC-A31FAB0291C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965FBC-4756-4D0D-8241-40A13C7DF7FD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DF8B2-360A-4825-8AF9-9744AEE37622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</a:t>
          </a:r>
          <a:r>
            <a: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01875-3A6F-4948-976A-BC233ED936B6}" type="parTrans" cxnId="{6CA86754-6B55-4026-8D99-86A9DD4E7DB4}">
      <dgm:prSet/>
      <dgm:spPr/>
      <dgm:t>
        <a:bodyPr/>
        <a:lstStyle/>
        <a:p>
          <a:endParaRPr lang="ru-RU"/>
        </a:p>
      </dgm:t>
    </dgm:pt>
    <dgm:pt modelId="{9E9C9BF2-5938-4934-8C1F-60F3B4B88BB4}" type="sibTrans" cxnId="{6CA86754-6B55-4026-8D99-86A9DD4E7DB4}">
      <dgm:prSet/>
      <dgm:spPr/>
      <dgm:t>
        <a:bodyPr/>
        <a:lstStyle/>
        <a:p>
          <a:endParaRPr lang="ru-RU"/>
        </a:p>
      </dgm:t>
    </dgm:pt>
    <dgm:pt modelId="{2CE8F461-AB1D-41BF-BE6F-A8269BA0BB40}">
      <dgm:prSet custT="1"/>
      <dgm:spPr/>
      <dgm:t>
        <a:bodyPr/>
        <a:lstStyle/>
        <a:p>
          <a:pPr rtl="0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нноваційність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27AD8-3D0E-4844-9522-B4101BF5F1AA}" type="parTrans" cxnId="{74547E99-3488-4FEC-BE60-B9D01BB9CD0B}">
      <dgm:prSet/>
      <dgm:spPr/>
      <dgm:t>
        <a:bodyPr/>
        <a:lstStyle/>
        <a:p>
          <a:endParaRPr lang="ru-RU"/>
        </a:p>
      </dgm:t>
    </dgm:pt>
    <dgm:pt modelId="{4F50F5E9-DE8D-4C10-9C36-DCE064B11461}" type="sibTrans" cxnId="{74547E99-3488-4FEC-BE60-B9D01BB9CD0B}">
      <dgm:prSet/>
      <dgm:spPr/>
      <dgm:t>
        <a:bodyPr/>
        <a:lstStyle/>
        <a:p>
          <a:endParaRPr lang="ru-RU"/>
        </a:p>
      </dgm:t>
    </dgm:pt>
    <dgm:pt modelId="{324FA32A-F42C-4B1A-A9E4-805E8FB328C6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доброчесність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DB10A-8274-4CA4-8C0F-6C2B7D42B5A4}" type="parTrans" cxnId="{A9601B48-B412-493E-A6D8-0C7A42C8D505}">
      <dgm:prSet/>
      <dgm:spPr/>
      <dgm:t>
        <a:bodyPr/>
        <a:lstStyle/>
        <a:p>
          <a:endParaRPr lang="ru-RU"/>
        </a:p>
      </dgm:t>
    </dgm:pt>
    <dgm:pt modelId="{96B47B22-CA2E-4438-85C9-7CED10C22473}" type="sibTrans" cxnId="{A9601B48-B412-493E-A6D8-0C7A42C8D505}">
      <dgm:prSet/>
      <dgm:spPr/>
      <dgm:t>
        <a:bodyPr/>
        <a:lstStyle/>
        <a:p>
          <a:endParaRPr lang="ru-RU"/>
        </a:p>
      </dgm:t>
    </dgm:pt>
    <dgm:pt modelId="{1EAA20EC-81FD-4BAB-9B9D-47151F8B02E6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сть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A2540-93FD-486D-95B8-5D5075FCC89C}" type="parTrans" cxnId="{160BACE5-901B-41EF-9CE8-73B7460E2FED}">
      <dgm:prSet/>
      <dgm:spPr/>
      <dgm:t>
        <a:bodyPr/>
        <a:lstStyle/>
        <a:p>
          <a:endParaRPr lang="ru-RU"/>
        </a:p>
      </dgm:t>
    </dgm:pt>
    <dgm:pt modelId="{F7E541FF-F4A5-4313-9D59-E283E8C31D61}" type="sibTrans" cxnId="{160BACE5-901B-41EF-9CE8-73B7460E2FED}">
      <dgm:prSet/>
      <dgm:spPr/>
      <dgm:t>
        <a:bodyPr/>
        <a:lstStyle/>
        <a:p>
          <a:endParaRPr lang="ru-RU"/>
        </a:p>
      </dgm:t>
    </dgm:pt>
    <dgm:pt modelId="{29554E7F-42F1-4F02-97F1-94443B1CD0EC}">
      <dgm:prSet custT="1"/>
      <dgm:spPr/>
      <dgm:t>
        <a:bodyPr/>
        <a:lstStyle/>
        <a:p>
          <a:pPr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прозорість</a:t>
          </a:r>
          <a:r>
            <a: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54136-6280-42DD-AA3B-39B88E70A90C}" type="parTrans" cxnId="{C8063E45-43C5-4229-8B19-4B36320F1059}">
      <dgm:prSet/>
      <dgm:spPr/>
      <dgm:t>
        <a:bodyPr/>
        <a:lstStyle/>
        <a:p>
          <a:endParaRPr lang="ru-RU"/>
        </a:p>
      </dgm:t>
    </dgm:pt>
    <dgm:pt modelId="{DD205A11-BECA-4D2E-A437-8B43EF0876B4}" type="sibTrans" cxnId="{C8063E45-43C5-4229-8B19-4B36320F1059}">
      <dgm:prSet/>
      <dgm:spPr/>
      <dgm:t>
        <a:bodyPr/>
        <a:lstStyle/>
        <a:p>
          <a:endParaRPr lang="ru-RU"/>
        </a:p>
      </dgm:t>
    </dgm:pt>
    <dgm:pt modelId="{8E62E548-4E10-4B2E-841D-CAEE94542784}">
      <dgm:prSet custT="1"/>
      <dgm:spPr/>
      <dgm:t>
        <a:bodyPr/>
        <a:lstStyle/>
        <a:p>
          <a:pPr rtl="0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професіоналізм</a:t>
          </a:r>
          <a:r>
            <a: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81E62-5CCC-4AF2-B083-DDEDED795027}" type="parTrans" cxnId="{421EBE8C-FFF8-4618-B7FD-E62F168D1453}">
      <dgm:prSet/>
      <dgm:spPr/>
      <dgm:t>
        <a:bodyPr/>
        <a:lstStyle/>
        <a:p>
          <a:endParaRPr lang="ru-RU"/>
        </a:p>
      </dgm:t>
    </dgm:pt>
    <dgm:pt modelId="{A316E137-B5BC-4A1A-9980-11C3EF01090D}" type="sibTrans" cxnId="{421EBE8C-FFF8-4618-B7FD-E62F168D1453}">
      <dgm:prSet/>
      <dgm:spPr/>
      <dgm:t>
        <a:bodyPr/>
        <a:lstStyle/>
        <a:p>
          <a:endParaRPr lang="ru-RU"/>
        </a:p>
      </dgm:t>
    </dgm:pt>
    <dgm:pt modelId="{A363D2AC-DBD9-4B7A-BEFA-8BE6C5B27E6C}">
      <dgm:prSet custT="1"/>
      <dgm:spPr/>
      <dgm:t>
        <a:bodyPr/>
        <a:lstStyle/>
        <a:p>
          <a:pPr rtl="0"/>
          <a:r>
            <a:rPr lang="ru-RU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довіра</a:t>
          </a:r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7BB1D-0AC5-4171-AFBE-956CC5EB4787}" type="parTrans" cxnId="{C69E6BF7-32C7-4609-87BC-CFAA8F14572C}">
      <dgm:prSet/>
      <dgm:spPr/>
      <dgm:t>
        <a:bodyPr/>
        <a:lstStyle/>
        <a:p>
          <a:endParaRPr lang="ru-RU"/>
        </a:p>
      </dgm:t>
    </dgm:pt>
    <dgm:pt modelId="{A9C64A51-7A34-4397-A381-F1D0C32FCB16}" type="sibTrans" cxnId="{C69E6BF7-32C7-4609-87BC-CFAA8F14572C}">
      <dgm:prSet/>
      <dgm:spPr/>
      <dgm:t>
        <a:bodyPr/>
        <a:lstStyle/>
        <a:p>
          <a:endParaRPr lang="ru-RU"/>
        </a:p>
      </dgm:t>
    </dgm:pt>
    <dgm:pt modelId="{B879EDD5-D756-409B-9E26-30A15ABEA14C}" type="pres">
      <dgm:prSet presAssocID="{A7965FBC-4756-4D0D-8241-40A13C7DF7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3F478-3B64-4B9E-BD59-A69C3B79DDBA}" type="pres">
      <dgm:prSet presAssocID="{05EDF8B2-360A-4825-8AF9-9744AEE37622}" presName="circ1" presStyleLbl="vennNode1" presStyleIdx="0" presStyleCnt="7"/>
      <dgm:spPr/>
    </dgm:pt>
    <dgm:pt modelId="{CD35FB90-16D7-4CE0-A852-35D98E01BC32}" type="pres">
      <dgm:prSet presAssocID="{05EDF8B2-360A-4825-8AF9-9744AEE37622}" presName="circ1Tx" presStyleLbl="revTx" presStyleIdx="0" presStyleCnt="0" custScaleX="163900" custLinFactNeighborX="-23641" custLinFactNeighborY="1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41AFC-AD7F-4BAF-80EF-C501DE47715C}" type="pres">
      <dgm:prSet presAssocID="{2CE8F461-AB1D-41BF-BE6F-A8269BA0BB40}" presName="circ2" presStyleLbl="vennNode1" presStyleIdx="1" presStyleCnt="7"/>
      <dgm:spPr/>
    </dgm:pt>
    <dgm:pt modelId="{3C04D81D-8888-42C1-B9A1-41F5C253DDD0}" type="pres">
      <dgm:prSet presAssocID="{2CE8F461-AB1D-41BF-BE6F-A8269BA0BB40}" presName="circ2Tx" presStyleLbl="revTx" presStyleIdx="0" presStyleCnt="0" custScaleX="191568" custLinFactNeighborX="38347" custLinFactNeighborY="11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BC358-3A95-4F1B-B3D4-2DF7F0744ED2}" type="pres">
      <dgm:prSet presAssocID="{324FA32A-F42C-4B1A-A9E4-805E8FB328C6}" presName="circ3" presStyleLbl="vennNode1" presStyleIdx="2" presStyleCnt="7"/>
      <dgm:spPr/>
    </dgm:pt>
    <dgm:pt modelId="{160B3142-42C5-42AB-A80C-BC1B4EA73F0C}" type="pres">
      <dgm:prSet presAssocID="{324FA32A-F42C-4B1A-A9E4-805E8FB328C6}" presName="circ3Tx" presStyleLbl="revTx" presStyleIdx="0" presStyleCnt="0" custScaleX="202086" custLinFactNeighborX="47589" custLinFactNeighborY="-6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23961-1A33-40BB-978C-941CAF164E53}" type="pres">
      <dgm:prSet presAssocID="{1EAA20EC-81FD-4BAB-9B9D-47151F8B02E6}" presName="circ4" presStyleLbl="vennNode1" presStyleIdx="3" presStyleCnt="7"/>
      <dgm:spPr/>
    </dgm:pt>
    <dgm:pt modelId="{56EDB12D-415E-4910-BFC9-7C3B206FD1A1}" type="pres">
      <dgm:prSet presAssocID="{1EAA20EC-81FD-4BAB-9B9D-47151F8B02E6}" presName="circ4Tx" presStyleLbl="revTx" presStyleIdx="0" presStyleCnt="0" custScaleX="183404" custLinFactNeighborX="16721" custLinFactNeighborY="-12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ED3E1-D676-4F90-ACC5-663BD15CDC1E}" type="pres">
      <dgm:prSet presAssocID="{29554E7F-42F1-4F02-97F1-94443B1CD0EC}" presName="circ5" presStyleLbl="vennNode1" presStyleIdx="4" presStyleCnt="7"/>
      <dgm:spPr/>
    </dgm:pt>
    <dgm:pt modelId="{5B847A69-71E6-4A8B-8FF5-417252FAA61F}" type="pres">
      <dgm:prSet presAssocID="{29554E7F-42F1-4F02-97F1-94443B1CD0EC}" presName="circ5Tx" presStyleLbl="revTx" presStyleIdx="0" presStyleCnt="0" custScaleX="151483" custLinFactNeighborX="-16380" custLinFactNeighborY="-12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1A803-6FE8-465C-959D-E4E1047DCCC5}" type="pres">
      <dgm:prSet presAssocID="{8E62E548-4E10-4B2E-841D-CAEE94542784}" presName="circ6" presStyleLbl="vennNode1" presStyleIdx="5" presStyleCnt="7"/>
      <dgm:spPr/>
    </dgm:pt>
    <dgm:pt modelId="{77CF6E38-F6A9-4F6A-AB9C-77B0FA41D5D2}" type="pres">
      <dgm:prSet presAssocID="{8E62E548-4E10-4B2E-841D-CAEE94542784}" presName="circ6Tx" presStyleLbl="revTx" presStyleIdx="0" presStyleCnt="0" custScaleX="204839" custLinFactNeighborX="-38603" custLinFactNeighborY="-1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6850-D275-4CEE-879E-436BB3277E88}" type="pres">
      <dgm:prSet presAssocID="{A363D2AC-DBD9-4B7A-BEFA-8BE6C5B27E6C}" presName="circ7" presStyleLbl="vennNode1" presStyleIdx="6" presStyleCnt="7"/>
      <dgm:spPr/>
    </dgm:pt>
    <dgm:pt modelId="{26BC638F-5191-4ECA-8F4E-17DD520D3F14}" type="pres">
      <dgm:prSet presAssocID="{A363D2AC-DBD9-4B7A-BEFA-8BE6C5B27E6C}" presName="circ7Tx" presStyleLbl="revTx" presStyleIdx="0" presStyleCnt="0" custScaleX="143834" custLinFactNeighborX="-8068" custLinFactNeighborY="-2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3B301-6F71-468D-A3D5-8BBF4BFB9BA2}" type="presOf" srcId="{1EAA20EC-81FD-4BAB-9B9D-47151F8B02E6}" destId="{56EDB12D-415E-4910-BFC9-7C3B206FD1A1}" srcOrd="0" destOrd="0" presId="urn:microsoft.com/office/officeart/2005/8/layout/venn1"/>
    <dgm:cxn modelId="{6CA86754-6B55-4026-8D99-86A9DD4E7DB4}" srcId="{A7965FBC-4756-4D0D-8241-40A13C7DF7FD}" destId="{05EDF8B2-360A-4825-8AF9-9744AEE37622}" srcOrd="0" destOrd="0" parTransId="{4E201875-3A6F-4948-976A-BC233ED936B6}" sibTransId="{9E9C9BF2-5938-4934-8C1F-60F3B4B88BB4}"/>
    <dgm:cxn modelId="{0BAA3748-E4B2-4760-8209-29FD1E55F2BB}" type="presOf" srcId="{324FA32A-F42C-4B1A-A9E4-805E8FB328C6}" destId="{160B3142-42C5-42AB-A80C-BC1B4EA73F0C}" srcOrd="0" destOrd="0" presId="urn:microsoft.com/office/officeart/2005/8/layout/venn1"/>
    <dgm:cxn modelId="{F39ED066-AE57-460F-820D-02F053DDF93E}" type="presOf" srcId="{29554E7F-42F1-4F02-97F1-94443B1CD0EC}" destId="{5B847A69-71E6-4A8B-8FF5-417252FAA61F}" srcOrd="0" destOrd="0" presId="urn:microsoft.com/office/officeart/2005/8/layout/venn1"/>
    <dgm:cxn modelId="{4FE73CBB-A9DD-42E3-B5EE-57B68C171C18}" type="presOf" srcId="{2CE8F461-AB1D-41BF-BE6F-A8269BA0BB40}" destId="{3C04D81D-8888-42C1-B9A1-41F5C253DDD0}" srcOrd="0" destOrd="0" presId="urn:microsoft.com/office/officeart/2005/8/layout/venn1"/>
    <dgm:cxn modelId="{A9601B48-B412-493E-A6D8-0C7A42C8D505}" srcId="{A7965FBC-4756-4D0D-8241-40A13C7DF7FD}" destId="{324FA32A-F42C-4B1A-A9E4-805E8FB328C6}" srcOrd="2" destOrd="0" parTransId="{C18DB10A-8274-4CA4-8C0F-6C2B7D42B5A4}" sibTransId="{96B47B22-CA2E-4438-85C9-7CED10C22473}"/>
    <dgm:cxn modelId="{C8063E45-43C5-4229-8B19-4B36320F1059}" srcId="{A7965FBC-4756-4D0D-8241-40A13C7DF7FD}" destId="{29554E7F-42F1-4F02-97F1-94443B1CD0EC}" srcOrd="4" destOrd="0" parTransId="{B3054136-6280-42DD-AA3B-39B88E70A90C}" sibTransId="{DD205A11-BECA-4D2E-A437-8B43EF0876B4}"/>
    <dgm:cxn modelId="{7A4AEBD3-ABFD-445B-9566-F153E25D622B}" type="presOf" srcId="{A363D2AC-DBD9-4B7A-BEFA-8BE6C5B27E6C}" destId="{26BC638F-5191-4ECA-8F4E-17DD520D3F14}" srcOrd="0" destOrd="0" presId="urn:microsoft.com/office/officeart/2005/8/layout/venn1"/>
    <dgm:cxn modelId="{74547E99-3488-4FEC-BE60-B9D01BB9CD0B}" srcId="{A7965FBC-4756-4D0D-8241-40A13C7DF7FD}" destId="{2CE8F461-AB1D-41BF-BE6F-A8269BA0BB40}" srcOrd="1" destOrd="0" parTransId="{7A727AD8-3D0E-4844-9522-B4101BF5F1AA}" sibTransId="{4F50F5E9-DE8D-4C10-9C36-DCE064B11461}"/>
    <dgm:cxn modelId="{8B45970C-05C8-46E5-9B57-A23F70287ECB}" type="presOf" srcId="{8E62E548-4E10-4B2E-841D-CAEE94542784}" destId="{77CF6E38-F6A9-4F6A-AB9C-77B0FA41D5D2}" srcOrd="0" destOrd="0" presId="urn:microsoft.com/office/officeart/2005/8/layout/venn1"/>
    <dgm:cxn modelId="{D89F8624-5B6C-4CB9-A6E4-E7D3E5A838B0}" type="presOf" srcId="{A7965FBC-4756-4D0D-8241-40A13C7DF7FD}" destId="{B879EDD5-D756-409B-9E26-30A15ABEA14C}" srcOrd="0" destOrd="0" presId="urn:microsoft.com/office/officeart/2005/8/layout/venn1"/>
    <dgm:cxn modelId="{73FF6F9B-A915-4647-8F4C-3078236E14C7}" type="presOf" srcId="{05EDF8B2-360A-4825-8AF9-9744AEE37622}" destId="{CD35FB90-16D7-4CE0-A852-35D98E01BC32}" srcOrd="0" destOrd="0" presId="urn:microsoft.com/office/officeart/2005/8/layout/venn1"/>
    <dgm:cxn modelId="{421EBE8C-FFF8-4618-B7FD-E62F168D1453}" srcId="{A7965FBC-4756-4D0D-8241-40A13C7DF7FD}" destId="{8E62E548-4E10-4B2E-841D-CAEE94542784}" srcOrd="5" destOrd="0" parTransId="{05D81E62-5CCC-4AF2-B083-DDEDED795027}" sibTransId="{A316E137-B5BC-4A1A-9980-11C3EF01090D}"/>
    <dgm:cxn modelId="{C69E6BF7-32C7-4609-87BC-CFAA8F14572C}" srcId="{A7965FBC-4756-4D0D-8241-40A13C7DF7FD}" destId="{A363D2AC-DBD9-4B7A-BEFA-8BE6C5B27E6C}" srcOrd="6" destOrd="0" parTransId="{0D47BB1D-0AC5-4171-AFBE-956CC5EB4787}" sibTransId="{A9C64A51-7A34-4397-A381-F1D0C32FCB16}"/>
    <dgm:cxn modelId="{160BACE5-901B-41EF-9CE8-73B7460E2FED}" srcId="{A7965FBC-4756-4D0D-8241-40A13C7DF7FD}" destId="{1EAA20EC-81FD-4BAB-9B9D-47151F8B02E6}" srcOrd="3" destOrd="0" parTransId="{26BA2540-93FD-486D-95B8-5D5075FCC89C}" sibTransId="{F7E541FF-F4A5-4313-9D59-E283E8C31D61}"/>
    <dgm:cxn modelId="{0482CE04-DFC6-49C3-BE3F-1ED7A623E675}" type="presParOf" srcId="{B879EDD5-D756-409B-9E26-30A15ABEA14C}" destId="{4DF3F478-3B64-4B9E-BD59-A69C3B79DDBA}" srcOrd="0" destOrd="0" presId="urn:microsoft.com/office/officeart/2005/8/layout/venn1"/>
    <dgm:cxn modelId="{73936A06-307C-4CFA-8430-AF0435E2BD78}" type="presParOf" srcId="{B879EDD5-D756-409B-9E26-30A15ABEA14C}" destId="{CD35FB90-16D7-4CE0-A852-35D98E01BC32}" srcOrd="1" destOrd="0" presId="urn:microsoft.com/office/officeart/2005/8/layout/venn1"/>
    <dgm:cxn modelId="{7D5B4E1A-1102-41DE-840C-4D386AE29E11}" type="presParOf" srcId="{B879EDD5-D756-409B-9E26-30A15ABEA14C}" destId="{C9F41AFC-AD7F-4BAF-80EF-C501DE47715C}" srcOrd="2" destOrd="0" presId="urn:microsoft.com/office/officeart/2005/8/layout/venn1"/>
    <dgm:cxn modelId="{B71DF78B-F3FB-4604-935F-191DDB1DE05D}" type="presParOf" srcId="{B879EDD5-D756-409B-9E26-30A15ABEA14C}" destId="{3C04D81D-8888-42C1-B9A1-41F5C253DDD0}" srcOrd="3" destOrd="0" presId="urn:microsoft.com/office/officeart/2005/8/layout/venn1"/>
    <dgm:cxn modelId="{569F7034-0348-4C8F-A626-B612A90335B3}" type="presParOf" srcId="{B879EDD5-D756-409B-9E26-30A15ABEA14C}" destId="{48CBC358-3A95-4F1B-B3D4-2DF7F0744ED2}" srcOrd="4" destOrd="0" presId="urn:microsoft.com/office/officeart/2005/8/layout/venn1"/>
    <dgm:cxn modelId="{70124380-B9DA-4B3E-AEBB-99DEF06DE52C}" type="presParOf" srcId="{B879EDD5-D756-409B-9E26-30A15ABEA14C}" destId="{160B3142-42C5-42AB-A80C-BC1B4EA73F0C}" srcOrd="5" destOrd="0" presId="urn:microsoft.com/office/officeart/2005/8/layout/venn1"/>
    <dgm:cxn modelId="{B5E99A2D-90C1-4AD7-8BAA-106A92035AD1}" type="presParOf" srcId="{B879EDD5-D756-409B-9E26-30A15ABEA14C}" destId="{62023961-1A33-40BB-978C-941CAF164E53}" srcOrd="6" destOrd="0" presId="urn:microsoft.com/office/officeart/2005/8/layout/venn1"/>
    <dgm:cxn modelId="{BF3B1F80-B714-42A9-9C2A-7DC83D1EB5F3}" type="presParOf" srcId="{B879EDD5-D756-409B-9E26-30A15ABEA14C}" destId="{56EDB12D-415E-4910-BFC9-7C3B206FD1A1}" srcOrd="7" destOrd="0" presId="urn:microsoft.com/office/officeart/2005/8/layout/venn1"/>
    <dgm:cxn modelId="{35CB290A-7B07-4E83-AB73-1E0969968F7A}" type="presParOf" srcId="{B879EDD5-D756-409B-9E26-30A15ABEA14C}" destId="{A3DED3E1-D676-4F90-ACC5-663BD15CDC1E}" srcOrd="8" destOrd="0" presId="urn:microsoft.com/office/officeart/2005/8/layout/venn1"/>
    <dgm:cxn modelId="{62E53D7D-8670-4E1A-8E3C-36A4087D81E2}" type="presParOf" srcId="{B879EDD5-D756-409B-9E26-30A15ABEA14C}" destId="{5B847A69-71E6-4A8B-8FF5-417252FAA61F}" srcOrd="9" destOrd="0" presId="urn:microsoft.com/office/officeart/2005/8/layout/venn1"/>
    <dgm:cxn modelId="{492C1AB2-2C3B-4D71-810F-7552A16C855B}" type="presParOf" srcId="{B879EDD5-D756-409B-9E26-30A15ABEA14C}" destId="{A9C1A803-6FE8-465C-959D-E4E1047DCCC5}" srcOrd="10" destOrd="0" presId="urn:microsoft.com/office/officeart/2005/8/layout/venn1"/>
    <dgm:cxn modelId="{A047B238-C4A1-4CED-A85E-39828B7760AA}" type="presParOf" srcId="{B879EDD5-D756-409B-9E26-30A15ABEA14C}" destId="{77CF6E38-F6A9-4F6A-AB9C-77B0FA41D5D2}" srcOrd="11" destOrd="0" presId="urn:microsoft.com/office/officeart/2005/8/layout/venn1"/>
    <dgm:cxn modelId="{73554FB0-0DD5-46CC-B3D1-FAEAF246D024}" type="presParOf" srcId="{B879EDD5-D756-409B-9E26-30A15ABEA14C}" destId="{46FF6850-D275-4CEE-879E-436BB3277E88}" srcOrd="12" destOrd="0" presId="urn:microsoft.com/office/officeart/2005/8/layout/venn1"/>
    <dgm:cxn modelId="{8FBDC0F2-C302-4D73-8CB9-461F4D237B06}" type="presParOf" srcId="{B879EDD5-D756-409B-9E26-30A15ABEA14C}" destId="{26BC638F-5191-4ECA-8F4E-17DD520D3F1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6CF1B21-FFC1-4AC3-B466-7A83B2B2A8E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ED40A-9939-406B-B066-FD1C9A53CF9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акредитації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(ПН)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00FC8-CB93-4E31-B604-10368A766A22}" type="parTrans" cxnId="{156354B5-B87B-4CF7-B552-AEB80BEE2CA2}">
      <dgm:prSet/>
      <dgm:spPr/>
      <dgm:t>
        <a:bodyPr/>
        <a:lstStyle/>
        <a:p>
          <a:endParaRPr lang="ru-RU"/>
        </a:p>
      </dgm:t>
    </dgm:pt>
    <dgm:pt modelId="{AA2A0990-1CEA-41E9-8C56-629E722110EE}" type="sibTrans" cxnId="{156354B5-B87B-4CF7-B552-AEB80BEE2CA2}">
      <dgm:prSet/>
      <dgm:spPr/>
      <dgm:t>
        <a:bodyPr/>
        <a:lstStyle/>
        <a:p>
          <a:endParaRPr lang="ru-RU"/>
        </a:p>
      </dgm:t>
    </dgm:pt>
    <dgm:pt modelId="{7743FC33-C7EE-46E7-B222-014089AE38EF}" type="pres">
      <dgm:prSet presAssocID="{B6CF1B21-FFC1-4AC3-B466-7A83B2B2A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3440C-919F-4AA0-9ACF-9109A8B9AF67}" type="pres">
      <dgm:prSet presAssocID="{CC3ED40A-9939-406B-B066-FD1C9A53CF93}" presName="parentText" presStyleLbl="node1" presStyleIdx="0" presStyleCnt="1" custScaleY="255935" custLinFactNeighborY="-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354B5-B87B-4CF7-B552-AEB80BEE2CA2}" srcId="{B6CF1B21-FFC1-4AC3-B466-7A83B2B2A8EB}" destId="{CC3ED40A-9939-406B-B066-FD1C9A53CF93}" srcOrd="0" destOrd="0" parTransId="{FF100FC8-CB93-4E31-B604-10368A766A22}" sibTransId="{AA2A0990-1CEA-41E9-8C56-629E722110EE}"/>
    <dgm:cxn modelId="{FB80C74D-681E-4382-B375-4A653E2A8E8A}" type="presOf" srcId="{B6CF1B21-FFC1-4AC3-B466-7A83B2B2A8EB}" destId="{7743FC33-C7EE-46E7-B222-014089AE38EF}" srcOrd="0" destOrd="0" presId="urn:microsoft.com/office/officeart/2005/8/layout/vList2"/>
    <dgm:cxn modelId="{E4556EDF-3545-4C36-AC33-6ECE3C83B009}" type="presOf" srcId="{CC3ED40A-9939-406B-B066-FD1C9A53CF93}" destId="{2CA3440C-919F-4AA0-9ACF-9109A8B9AF67}" srcOrd="0" destOrd="0" presId="urn:microsoft.com/office/officeart/2005/8/layout/vList2"/>
    <dgm:cxn modelId="{0A28DE8A-7456-4D91-B5A2-1F7D06C73D62}" type="presParOf" srcId="{7743FC33-C7EE-46E7-B222-014089AE38EF}" destId="{2CA3440C-919F-4AA0-9ACF-9109A8B9AF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C2536B5-E02D-485C-AF8B-E20514321656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CC379-1D0B-4217-93F7-9C3AC2338D15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ru-RU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Сфери</a:t>
          </a: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визначення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стандартизація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принципів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критеріїв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показників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процедури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акредитації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(ЗВО,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координація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E688F-F020-43E9-BF30-C2588721A6EE}" type="parTrans" cxnId="{91DD0BDA-2BFF-4117-AD1D-01E0839C1523}">
      <dgm:prSet/>
      <dgm:spPr/>
      <dgm:t>
        <a:bodyPr/>
        <a:lstStyle/>
        <a:p>
          <a:endParaRPr lang="ru-RU"/>
        </a:p>
      </dgm:t>
    </dgm:pt>
    <dgm:pt modelId="{C9094453-1208-4D54-B81E-204E63EA3F57}" type="sibTrans" cxnId="{91DD0BDA-2BFF-4117-AD1D-01E0839C1523}">
      <dgm:prSet/>
      <dgm:spPr/>
      <dgm:t>
        <a:bodyPr/>
        <a:lstStyle/>
        <a:p>
          <a:endParaRPr lang="ru-RU"/>
        </a:p>
      </dgm:t>
    </dgm:pt>
    <dgm:pt modelId="{DF263EDB-B5BE-428D-BE16-CEA664A5A8C1}" type="pres">
      <dgm:prSet presAssocID="{6C2536B5-E02D-485C-AF8B-E205143216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6C384-09BB-425F-B4D4-32AFFFE1AE47}" type="pres">
      <dgm:prSet presAssocID="{C9ACC379-1D0B-4217-93F7-9C3AC2338D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68A1F-3C27-4D66-BD82-58C7950A590F}" type="presOf" srcId="{C9ACC379-1D0B-4217-93F7-9C3AC2338D15}" destId="{7D16C384-09BB-425F-B4D4-32AFFFE1AE47}" srcOrd="0" destOrd="0" presId="urn:microsoft.com/office/officeart/2005/8/layout/vList2"/>
    <dgm:cxn modelId="{91DD0BDA-2BFF-4117-AD1D-01E0839C1523}" srcId="{6C2536B5-E02D-485C-AF8B-E20514321656}" destId="{C9ACC379-1D0B-4217-93F7-9C3AC2338D15}" srcOrd="0" destOrd="0" parTransId="{96EE688F-F020-43E9-BF30-C2588721A6EE}" sibTransId="{C9094453-1208-4D54-B81E-204E63EA3F57}"/>
    <dgm:cxn modelId="{044D87A6-A42F-45F2-992A-047ACF0602E3}" type="presOf" srcId="{6C2536B5-E02D-485C-AF8B-E20514321656}" destId="{DF263EDB-B5BE-428D-BE16-CEA664A5A8C1}" srcOrd="0" destOrd="0" presId="urn:microsoft.com/office/officeart/2005/8/layout/vList2"/>
    <dgm:cxn modelId="{DEE2E837-6755-4384-B463-C9153F721414}" type="presParOf" srcId="{DF263EDB-B5BE-428D-BE16-CEA664A5A8C1}" destId="{7D16C384-09BB-425F-B4D4-32AFFFE1AE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79E0FE0-7912-4179-819D-74D4D9FCD79A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1B4F0-B2A0-413C-81BD-71376CF5B4D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академічний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характер та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орієнтація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ПН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ADC03-989D-4DE4-BF08-172B757F8358}" type="parTrans" cxnId="{CE14689D-5947-4A4B-8A1B-A69C2957DFA2}">
      <dgm:prSet/>
      <dgm:spPr/>
      <dgm:t>
        <a:bodyPr/>
        <a:lstStyle/>
        <a:p>
          <a:endParaRPr lang="ru-RU"/>
        </a:p>
      </dgm:t>
    </dgm:pt>
    <dgm:pt modelId="{A08381AD-0A5C-4949-84E7-043D6B5DF4BC}" type="sibTrans" cxnId="{CE14689D-5947-4A4B-8A1B-A69C2957DFA2}">
      <dgm:prSet/>
      <dgm:spPr/>
      <dgm:t>
        <a:bodyPr/>
        <a:lstStyle/>
        <a:p>
          <a:endParaRPr lang="ru-RU"/>
        </a:p>
      </dgm:t>
    </dgm:pt>
    <dgm:pt modelId="{08E0E54E-0FC1-478E-A570-C381F5F94EC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очікувана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кваліфікація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НРК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73289-7F75-4C23-98AD-D31754CA13A0}" type="parTrans" cxnId="{491D43B5-13F8-485F-B663-B825CB239669}">
      <dgm:prSet/>
      <dgm:spPr/>
      <dgm:t>
        <a:bodyPr/>
        <a:lstStyle/>
        <a:p>
          <a:endParaRPr lang="ru-RU"/>
        </a:p>
      </dgm:t>
    </dgm:pt>
    <dgm:pt modelId="{79D4F144-259B-40EB-B02D-C68606764CF4}" type="sibTrans" cxnId="{491D43B5-13F8-485F-B663-B825CB239669}">
      <dgm:prSet/>
      <dgm:spPr/>
      <dgm:t>
        <a:bodyPr/>
        <a:lstStyle/>
        <a:p>
          <a:endParaRPr lang="ru-RU"/>
        </a:p>
      </dgm:t>
    </dgm:pt>
    <dgm:pt modelId="{26E08CD6-8B53-4084-AE44-C2536EDEDE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та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ПН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B7B37-E38B-4DD4-ADD3-36E395ABCB43}" type="parTrans" cxnId="{DA147B0D-C8E3-4A2F-85DA-07EB77399E67}">
      <dgm:prSet/>
      <dgm:spPr/>
      <dgm:t>
        <a:bodyPr/>
        <a:lstStyle/>
        <a:p>
          <a:endParaRPr lang="ru-RU"/>
        </a:p>
      </dgm:t>
    </dgm:pt>
    <dgm:pt modelId="{220F8659-A27A-49F7-8E54-D0A307DE30BD}" type="sibTrans" cxnId="{DA147B0D-C8E3-4A2F-85DA-07EB77399E67}">
      <dgm:prSet/>
      <dgm:spPr/>
      <dgm:t>
        <a:bodyPr/>
        <a:lstStyle/>
        <a:p>
          <a:endParaRPr lang="ru-RU"/>
        </a:p>
      </dgm:t>
    </dgm:pt>
    <dgm:pt modelId="{D1D6FCE8-6C32-471B-944D-98C3902E15E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endParaRPr lang="ru-RU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9FD14-DA6D-4161-A5AD-F0AE9752A414}" type="parTrans" cxnId="{9ED434D2-2712-416D-827A-180BA0FCBDC2}">
      <dgm:prSet/>
      <dgm:spPr/>
      <dgm:t>
        <a:bodyPr/>
        <a:lstStyle/>
        <a:p>
          <a:endParaRPr lang="ru-RU"/>
        </a:p>
      </dgm:t>
    </dgm:pt>
    <dgm:pt modelId="{D0892899-0172-4945-9FCF-DE80B3347A3C}" type="sibTrans" cxnId="{9ED434D2-2712-416D-827A-180BA0FCBDC2}">
      <dgm:prSet/>
      <dgm:spPr/>
      <dgm:t>
        <a:bodyPr/>
        <a:lstStyle/>
        <a:p>
          <a:endParaRPr lang="ru-RU"/>
        </a:p>
      </dgm:t>
    </dgm:pt>
    <dgm:pt modelId="{2B2F1BAA-DBFC-4A4D-8B71-88A7906CC04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  <a:endParaRPr lang="ru-RU" sz="18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наукових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1E944-4259-44DA-B433-F53606D13245}" type="parTrans" cxnId="{18B7FAE3-3699-4B51-87AF-835E561F847E}">
      <dgm:prSet/>
      <dgm:spPr/>
      <dgm:t>
        <a:bodyPr/>
        <a:lstStyle/>
        <a:p>
          <a:endParaRPr lang="ru-RU"/>
        </a:p>
      </dgm:t>
    </dgm:pt>
    <dgm:pt modelId="{1217898A-AC71-4AEA-91FE-0C0E8E977D6B}" type="sibTrans" cxnId="{18B7FAE3-3699-4B51-87AF-835E561F847E}">
      <dgm:prSet/>
      <dgm:spPr/>
      <dgm:t>
        <a:bodyPr/>
        <a:lstStyle/>
        <a:p>
          <a:endParaRPr lang="ru-RU"/>
        </a:p>
      </dgm:t>
    </dgm:pt>
    <dgm:pt modelId="{D57CE7D1-B39E-45E0-8D9C-535047EB6EE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взаємозв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язку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викладанням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470E5-1342-47A0-B664-0E5BE9C5D20A}" type="parTrans" cxnId="{D1CAE361-A15C-4136-840C-B1EF0767486F}">
      <dgm:prSet/>
      <dgm:spPr/>
      <dgm:t>
        <a:bodyPr/>
        <a:lstStyle/>
        <a:p>
          <a:endParaRPr lang="ru-RU"/>
        </a:p>
      </dgm:t>
    </dgm:pt>
    <dgm:pt modelId="{AEFE7DCB-4C82-44BA-B727-B03380D91A9C}" type="sibTrans" cxnId="{D1CAE361-A15C-4136-840C-B1EF0767486F}">
      <dgm:prSet/>
      <dgm:spPr/>
      <dgm:t>
        <a:bodyPr/>
        <a:lstStyle/>
        <a:p>
          <a:endParaRPr lang="ru-RU"/>
        </a:p>
      </dgm:t>
    </dgm:pt>
    <dgm:pt modelId="{0B26EE77-4362-47DE-BD78-24DC50B2C90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попит на ринку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здобуту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D1EED-2A76-4F71-8301-CD955BC8B7BA}" type="parTrans" cxnId="{AE3D16AC-DA37-4696-96B5-87BD0D2CBCBB}">
      <dgm:prSet/>
      <dgm:spPr/>
      <dgm:t>
        <a:bodyPr/>
        <a:lstStyle/>
        <a:p>
          <a:endParaRPr lang="ru-RU"/>
        </a:p>
      </dgm:t>
    </dgm:pt>
    <dgm:pt modelId="{A845FA46-8D5A-4A8A-84E4-6CE812E99EB1}" type="sibTrans" cxnId="{AE3D16AC-DA37-4696-96B5-87BD0D2CBCBB}">
      <dgm:prSet/>
      <dgm:spPr/>
      <dgm:t>
        <a:bodyPr/>
        <a:lstStyle/>
        <a:p>
          <a:endParaRPr lang="ru-RU"/>
        </a:p>
      </dgm:t>
    </dgm:pt>
    <dgm:pt modelId="{5FA6D930-F0C4-4A7F-904B-B5CDB0F21C2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досліджень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217E1-FFA9-4187-8A44-DA253B28FD6F}" type="parTrans" cxnId="{1799EAFC-B5F3-476F-A883-3307D16864F3}">
      <dgm:prSet/>
      <dgm:spPr/>
      <dgm:t>
        <a:bodyPr/>
        <a:lstStyle/>
        <a:p>
          <a:endParaRPr lang="ru-RU"/>
        </a:p>
      </dgm:t>
    </dgm:pt>
    <dgm:pt modelId="{D0A70828-FBD5-40E6-A1B1-30A5F06372EF}" type="sibTrans" cxnId="{1799EAFC-B5F3-476F-A883-3307D16864F3}">
      <dgm:prSet/>
      <dgm:spPr/>
      <dgm:t>
        <a:bodyPr/>
        <a:lstStyle/>
        <a:p>
          <a:endParaRPr lang="ru-RU"/>
        </a:p>
      </dgm:t>
    </dgm:pt>
    <dgm:pt modelId="{0AA93269-D9EA-4119-AEDF-C8FD2C788468}" type="pres">
      <dgm:prSet presAssocID="{679E0FE0-7912-4179-819D-74D4D9FCD7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9F4DB-87A0-4F8A-BC29-12A1D11DDCE5}" type="pres">
      <dgm:prSet presAssocID="{3C81B4F0-B2A0-413C-81BD-71376CF5B4D0}" presName="node" presStyleLbl="node1" presStyleIdx="0" presStyleCnt="8" custLinFactNeighborX="-2286" custLinFactNeighborY="-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F9AB4-27D4-46DE-8A0F-EE023B2C621B}" type="pres">
      <dgm:prSet presAssocID="{A08381AD-0A5C-4949-84E7-043D6B5DF4BC}" presName="sibTrans" presStyleCnt="0"/>
      <dgm:spPr/>
    </dgm:pt>
    <dgm:pt modelId="{49375DE0-8F41-4673-9141-9D792102A571}" type="pres">
      <dgm:prSet presAssocID="{08E0E54E-0FC1-478E-A570-C381F5F94E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3C650-50B4-4A54-B3CF-D6292EAAAB8E}" type="pres">
      <dgm:prSet presAssocID="{79D4F144-259B-40EB-B02D-C68606764CF4}" presName="sibTrans" presStyleCnt="0"/>
      <dgm:spPr/>
    </dgm:pt>
    <dgm:pt modelId="{FA49308E-B68F-4980-AB75-1817C0199455}" type="pres">
      <dgm:prSet presAssocID="{26E08CD6-8B53-4084-AE44-C2536EDEDE72}" presName="node" presStyleLbl="node1" presStyleIdx="2" presStyleCnt="8" custScaleX="90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D82EF-8B49-4AFF-B7FA-6985B14CC80B}" type="pres">
      <dgm:prSet presAssocID="{220F8659-A27A-49F7-8E54-D0A307DE30BD}" presName="sibTrans" presStyleCnt="0"/>
      <dgm:spPr/>
    </dgm:pt>
    <dgm:pt modelId="{9C0E3330-3CEF-40B0-9A1B-D5B120134A10}" type="pres">
      <dgm:prSet presAssocID="{D1D6FCE8-6C32-471B-944D-98C3902E15EA}" presName="node" presStyleLbl="node1" presStyleIdx="3" presStyleCnt="8" custLinFactNeighborX="-1563" custLinFactNeighborY="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98E9-03CF-4F39-82C2-B9507344272C}" type="pres">
      <dgm:prSet presAssocID="{D0892899-0172-4945-9FCF-DE80B3347A3C}" presName="sibTrans" presStyleCnt="0"/>
      <dgm:spPr/>
    </dgm:pt>
    <dgm:pt modelId="{271D90BB-794F-4F5A-8B3D-D879B97D62CD}" type="pres">
      <dgm:prSet presAssocID="{2B2F1BAA-DBFC-4A4D-8B71-88A7906CC04C}" presName="node" presStyleLbl="node1" presStyleIdx="4" presStyleCnt="8" custScaleX="103267" custScaleY="144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EDB9-D329-4DB6-BBE5-F1E4FE61D5CD}" type="pres">
      <dgm:prSet presAssocID="{1217898A-AC71-4AEA-91FE-0C0E8E977D6B}" presName="sibTrans" presStyleCnt="0"/>
      <dgm:spPr/>
    </dgm:pt>
    <dgm:pt modelId="{600FE9AD-537A-497E-ACF6-90098E22DD68}" type="pres">
      <dgm:prSet presAssocID="{D57CE7D1-B39E-45E0-8D9C-535047EB6EEB}" presName="node" presStyleLbl="node1" presStyleIdx="5" presStyleCnt="8" custScaleX="8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B6291-48C5-47A4-B107-3897301593B0}" type="pres">
      <dgm:prSet presAssocID="{AEFE7DCB-4C82-44BA-B727-B03380D91A9C}" presName="sibTrans" presStyleCnt="0"/>
      <dgm:spPr/>
    </dgm:pt>
    <dgm:pt modelId="{34863DA2-28AF-44B3-97B8-0C9BB6DA414A}" type="pres">
      <dgm:prSet presAssocID="{0B26EE77-4362-47DE-BD78-24DC50B2C903}" presName="node" presStyleLbl="node1" presStyleIdx="6" presStyleCnt="8" custLinFactNeighborX="-43814" custLinFactNeighborY="-1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32320-62A0-4D65-8AF6-4B12462DE505}" type="pres">
      <dgm:prSet presAssocID="{A845FA46-8D5A-4A8A-84E4-6CE812E99EB1}" presName="sibTrans" presStyleCnt="0"/>
      <dgm:spPr/>
    </dgm:pt>
    <dgm:pt modelId="{D2965F1D-7E4B-4144-9F66-AD8022F71952}" type="pres">
      <dgm:prSet presAssocID="{5FA6D930-F0C4-4A7F-904B-B5CDB0F21C24}" presName="node" presStyleLbl="node1" presStyleIdx="7" presStyleCnt="8" custLinFactNeighborX="47935" custLinFactNeighborY="-8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6CAF8-B061-48FB-9F5F-A4F12BB333BE}" type="presOf" srcId="{D57CE7D1-B39E-45E0-8D9C-535047EB6EEB}" destId="{600FE9AD-537A-497E-ACF6-90098E22DD68}" srcOrd="0" destOrd="0" presId="urn:microsoft.com/office/officeart/2005/8/layout/default#1"/>
    <dgm:cxn modelId="{DBE58EB8-5880-45D0-BF14-58CCCA5E8E71}" type="presOf" srcId="{5FA6D930-F0C4-4A7F-904B-B5CDB0F21C24}" destId="{D2965F1D-7E4B-4144-9F66-AD8022F71952}" srcOrd="0" destOrd="0" presId="urn:microsoft.com/office/officeart/2005/8/layout/default#1"/>
    <dgm:cxn modelId="{D90DDD74-2307-43B1-A6F8-36C742793E6A}" type="presOf" srcId="{679E0FE0-7912-4179-819D-74D4D9FCD79A}" destId="{0AA93269-D9EA-4119-AEDF-C8FD2C788468}" srcOrd="0" destOrd="0" presId="urn:microsoft.com/office/officeart/2005/8/layout/default#1"/>
    <dgm:cxn modelId="{DA147B0D-C8E3-4A2F-85DA-07EB77399E67}" srcId="{679E0FE0-7912-4179-819D-74D4D9FCD79A}" destId="{26E08CD6-8B53-4084-AE44-C2536EDEDE72}" srcOrd="2" destOrd="0" parTransId="{641B7B37-E38B-4DD4-ADD3-36E395ABCB43}" sibTransId="{220F8659-A27A-49F7-8E54-D0A307DE30BD}"/>
    <dgm:cxn modelId="{299831E1-98CC-4AF8-BD66-DB23E11CED6A}" type="presOf" srcId="{08E0E54E-0FC1-478E-A570-C381F5F94ECC}" destId="{49375DE0-8F41-4673-9141-9D792102A571}" srcOrd="0" destOrd="0" presId="urn:microsoft.com/office/officeart/2005/8/layout/default#1"/>
    <dgm:cxn modelId="{18B7FAE3-3699-4B51-87AF-835E561F847E}" srcId="{679E0FE0-7912-4179-819D-74D4D9FCD79A}" destId="{2B2F1BAA-DBFC-4A4D-8B71-88A7906CC04C}" srcOrd="4" destOrd="0" parTransId="{2E61E944-4259-44DA-B433-F53606D13245}" sibTransId="{1217898A-AC71-4AEA-91FE-0C0E8E977D6B}"/>
    <dgm:cxn modelId="{AE3D16AC-DA37-4696-96B5-87BD0D2CBCBB}" srcId="{679E0FE0-7912-4179-819D-74D4D9FCD79A}" destId="{0B26EE77-4362-47DE-BD78-24DC50B2C903}" srcOrd="6" destOrd="0" parTransId="{94CD1EED-2A76-4F71-8301-CD955BC8B7BA}" sibTransId="{A845FA46-8D5A-4A8A-84E4-6CE812E99EB1}"/>
    <dgm:cxn modelId="{CE14689D-5947-4A4B-8A1B-A69C2957DFA2}" srcId="{679E0FE0-7912-4179-819D-74D4D9FCD79A}" destId="{3C81B4F0-B2A0-413C-81BD-71376CF5B4D0}" srcOrd="0" destOrd="0" parTransId="{B53ADC03-989D-4DE4-BF08-172B757F8358}" sibTransId="{A08381AD-0A5C-4949-84E7-043D6B5DF4BC}"/>
    <dgm:cxn modelId="{B767C63B-3C5C-4CFF-81D6-B84593D2B9E6}" type="presOf" srcId="{D1D6FCE8-6C32-471B-944D-98C3902E15EA}" destId="{9C0E3330-3CEF-40B0-9A1B-D5B120134A10}" srcOrd="0" destOrd="0" presId="urn:microsoft.com/office/officeart/2005/8/layout/default#1"/>
    <dgm:cxn modelId="{1799EAFC-B5F3-476F-A883-3307D16864F3}" srcId="{679E0FE0-7912-4179-819D-74D4D9FCD79A}" destId="{5FA6D930-F0C4-4A7F-904B-B5CDB0F21C24}" srcOrd="7" destOrd="0" parTransId="{B90217E1-FFA9-4187-8A44-DA253B28FD6F}" sibTransId="{D0A70828-FBD5-40E6-A1B1-30A5F06372EF}"/>
    <dgm:cxn modelId="{8B83C1E9-A990-4771-8A2B-A6D12FEC7A8E}" type="presOf" srcId="{2B2F1BAA-DBFC-4A4D-8B71-88A7906CC04C}" destId="{271D90BB-794F-4F5A-8B3D-D879B97D62CD}" srcOrd="0" destOrd="0" presId="urn:microsoft.com/office/officeart/2005/8/layout/default#1"/>
    <dgm:cxn modelId="{9ED434D2-2712-416D-827A-180BA0FCBDC2}" srcId="{679E0FE0-7912-4179-819D-74D4D9FCD79A}" destId="{D1D6FCE8-6C32-471B-944D-98C3902E15EA}" srcOrd="3" destOrd="0" parTransId="{DBC9FD14-DA6D-4161-A5AD-F0AE9752A414}" sibTransId="{D0892899-0172-4945-9FCF-DE80B3347A3C}"/>
    <dgm:cxn modelId="{34AABB53-AE26-4CBB-9894-9C6F43C64996}" type="presOf" srcId="{0B26EE77-4362-47DE-BD78-24DC50B2C903}" destId="{34863DA2-28AF-44B3-97B8-0C9BB6DA414A}" srcOrd="0" destOrd="0" presId="urn:microsoft.com/office/officeart/2005/8/layout/default#1"/>
    <dgm:cxn modelId="{AA94FBA7-E885-45B7-9F17-187C7A2659A3}" type="presOf" srcId="{3C81B4F0-B2A0-413C-81BD-71376CF5B4D0}" destId="{E679F4DB-87A0-4F8A-BC29-12A1D11DDCE5}" srcOrd="0" destOrd="0" presId="urn:microsoft.com/office/officeart/2005/8/layout/default#1"/>
    <dgm:cxn modelId="{78DC11B3-4508-4E32-9649-E3AA78397B2B}" type="presOf" srcId="{26E08CD6-8B53-4084-AE44-C2536EDEDE72}" destId="{FA49308E-B68F-4980-AB75-1817C0199455}" srcOrd="0" destOrd="0" presId="urn:microsoft.com/office/officeart/2005/8/layout/default#1"/>
    <dgm:cxn modelId="{D1CAE361-A15C-4136-840C-B1EF0767486F}" srcId="{679E0FE0-7912-4179-819D-74D4D9FCD79A}" destId="{D57CE7D1-B39E-45E0-8D9C-535047EB6EEB}" srcOrd="5" destOrd="0" parTransId="{F71470E5-1342-47A0-B664-0E5BE9C5D20A}" sibTransId="{AEFE7DCB-4C82-44BA-B727-B03380D91A9C}"/>
    <dgm:cxn modelId="{491D43B5-13F8-485F-B663-B825CB239669}" srcId="{679E0FE0-7912-4179-819D-74D4D9FCD79A}" destId="{08E0E54E-0FC1-478E-A570-C381F5F94ECC}" srcOrd="1" destOrd="0" parTransId="{75D73289-7F75-4C23-98AD-D31754CA13A0}" sibTransId="{79D4F144-259B-40EB-B02D-C68606764CF4}"/>
    <dgm:cxn modelId="{B021F9DF-7DE2-4299-B9FF-A2ADF6974FFA}" type="presParOf" srcId="{0AA93269-D9EA-4119-AEDF-C8FD2C788468}" destId="{E679F4DB-87A0-4F8A-BC29-12A1D11DDCE5}" srcOrd="0" destOrd="0" presId="urn:microsoft.com/office/officeart/2005/8/layout/default#1"/>
    <dgm:cxn modelId="{E6B5BC86-057C-4FC5-9F9D-E21777749E7F}" type="presParOf" srcId="{0AA93269-D9EA-4119-AEDF-C8FD2C788468}" destId="{1DFF9AB4-27D4-46DE-8A0F-EE023B2C621B}" srcOrd="1" destOrd="0" presId="urn:microsoft.com/office/officeart/2005/8/layout/default#1"/>
    <dgm:cxn modelId="{48C4AFBE-A425-445A-98BF-C4BA341BF903}" type="presParOf" srcId="{0AA93269-D9EA-4119-AEDF-C8FD2C788468}" destId="{49375DE0-8F41-4673-9141-9D792102A571}" srcOrd="2" destOrd="0" presId="urn:microsoft.com/office/officeart/2005/8/layout/default#1"/>
    <dgm:cxn modelId="{7BE65592-8E33-43FB-BEF6-578111EA4273}" type="presParOf" srcId="{0AA93269-D9EA-4119-AEDF-C8FD2C788468}" destId="{4DF3C650-50B4-4A54-B3CF-D6292EAAAB8E}" srcOrd="3" destOrd="0" presId="urn:microsoft.com/office/officeart/2005/8/layout/default#1"/>
    <dgm:cxn modelId="{F8FE7BBE-4C5D-4B54-826A-ABCFAB49E2BC}" type="presParOf" srcId="{0AA93269-D9EA-4119-AEDF-C8FD2C788468}" destId="{FA49308E-B68F-4980-AB75-1817C0199455}" srcOrd="4" destOrd="0" presId="urn:microsoft.com/office/officeart/2005/8/layout/default#1"/>
    <dgm:cxn modelId="{FF2DC196-340C-4061-9535-3FBA317DBE2F}" type="presParOf" srcId="{0AA93269-D9EA-4119-AEDF-C8FD2C788468}" destId="{821D82EF-8B49-4AFF-B7FA-6985B14CC80B}" srcOrd="5" destOrd="0" presId="urn:microsoft.com/office/officeart/2005/8/layout/default#1"/>
    <dgm:cxn modelId="{8983CC73-2B11-4EED-AC8F-87838FF91569}" type="presParOf" srcId="{0AA93269-D9EA-4119-AEDF-C8FD2C788468}" destId="{9C0E3330-3CEF-40B0-9A1B-D5B120134A10}" srcOrd="6" destOrd="0" presId="urn:microsoft.com/office/officeart/2005/8/layout/default#1"/>
    <dgm:cxn modelId="{90D2FBD6-359D-4F02-83E0-DCBC2AF925EB}" type="presParOf" srcId="{0AA93269-D9EA-4119-AEDF-C8FD2C788468}" destId="{E2B698E9-03CF-4F39-82C2-B9507344272C}" srcOrd="7" destOrd="0" presId="urn:microsoft.com/office/officeart/2005/8/layout/default#1"/>
    <dgm:cxn modelId="{2D83D8CC-388C-4A60-896B-AF40ECDBD50D}" type="presParOf" srcId="{0AA93269-D9EA-4119-AEDF-C8FD2C788468}" destId="{271D90BB-794F-4F5A-8B3D-D879B97D62CD}" srcOrd="8" destOrd="0" presId="urn:microsoft.com/office/officeart/2005/8/layout/default#1"/>
    <dgm:cxn modelId="{3035C609-65D1-4C22-BCBA-FBBA071723AD}" type="presParOf" srcId="{0AA93269-D9EA-4119-AEDF-C8FD2C788468}" destId="{38F9EDB9-D329-4DB6-BBE5-F1E4FE61D5CD}" srcOrd="9" destOrd="0" presId="urn:microsoft.com/office/officeart/2005/8/layout/default#1"/>
    <dgm:cxn modelId="{48606BBC-5B4C-4E6E-90A4-D3632D1BD28A}" type="presParOf" srcId="{0AA93269-D9EA-4119-AEDF-C8FD2C788468}" destId="{600FE9AD-537A-497E-ACF6-90098E22DD68}" srcOrd="10" destOrd="0" presId="urn:microsoft.com/office/officeart/2005/8/layout/default#1"/>
    <dgm:cxn modelId="{D890D014-B24C-4F4A-8558-757EE8B94F8D}" type="presParOf" srcId="{0AA93269-D9EA-4119-AEDF-C8FD2C788468}" destId="{654B6291-48C5-47A4-B107-3897301593B0}" srcOrd="11" destOrd="0" presId="urn:microsoft.com/office/officeart/2005/8/layout/default#1"/>
    <dgm:cxn modelId="{4D2C341B-7EF9-46E0-A33C-416DE7CC4CB9}" type="presParOf" srcId="{0AA93269-D9EA-4119-AEDF-C8FD2C788468}" destId="{34863DA2-28AF-44B3-97B8-0C9BB6DA414A}" srcOrd="12" destOrd="0" presId="urn:microsoft.com/office/officeart/2005/8/layout/default#1"/>
    <dgm:cxn modelId="{C56DF0CD-E25B-400E-92F3-F20AAD16C908}" type="presParOf" srcId="{0AA93269-D9EA-4119-AEDF-C8FD2C788468}" destId="{A5E32320-62A0-4D65-8AF6-4B12462DE505}" srcOrd="13" destOrd="0" presId="urn:microsoft.com/office/officeart/2005/8/layout/default#1"/>
    <dgm:cxn modelId="{9BB4289C-96EC-40C1-ACBC-D50AF620B134}" type="presParOf" srcId="{0AA93269-D9EA-4119-AEDF-C8FD2C788468}" destId="{D2965F1D-7E4B-4144-9F66-AD8022F71952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89702DC-7202-4850-916C-BC4D20A916E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320A5-31C6-441E-A31F-11F0F1A7754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uk-UA" sz="36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Республіка Італія</a:t>
          </a:r>
          <a:r>
            <a:rPr lang="uk-UA" sz="36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6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</a:t>
          </a:r>
          <a:r>
            <a:rPr lang="en-US" sz="3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AVA system </a:t>
          </a:r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Autovalutazione, Valutazione periodica, Accreditamento 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it-IT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Self-assessment, Periodic Evaluation, Accreditation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EE12-6851-4A6B-ABC8-C98AAAD09617}" type="parTrans" cxnId="{F6AA87A0-7FC0-43F5-BEE3-41AAFB32566A}">
      <dgm:prSet/>
      <dgm:spPr/>
      <dgm:t>
        <a:bodyPr/>
        <a:lstStyle/>
        <a:p>
          <a:endParaRPr lang="ru-RU"/>
        </a:p>
      </dgm:t>
    </dgm:pt>
    <dgm:pt modelId="{A3AA27CE-18BD-40FE-8D1A-E0D8260EF071}" type="sibTrans" cxnId="{F6AA87A0-7FC0-43F5-BEE3-41AAFB32566A}">
      <dgm:prSet/>
      <dgm:spPr/>
      <dgm:t>
        <a:bodyPr/>
        <a:lstStyle/>
        <a:p>
          <a:endParaRPr lang="ru-RU"/>
        </a:p>
      </dgm:t>
    </dgm:pt>
    <dgm:pt modelId="{7B5E68F6-84B2-4F61-A712-2CD2129DF7C5}" type="pres">
      <dgm:prSet presAssocID="{E89702DC-7202-4850-916C-BC4D20A91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BBC38-7C2A-4A49-ADFD-FC355BF69D7A}" type="pres">
      <dgm:prSet presAssocID="{55B320A5-31C6-441E-A31F-11F0F1A77548}" presName="parentText" presStyleLbl="node1" presStyleIdx="0" presStyleCnt="1" custScaleY="261357" custLinFactNeighborX="2564" custLinFactNeighborY="-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7E66D-B499-4B84-801D-D3ACA359162F}" type="presOf" srcId="{55B320A5-31C6-441E-A31F-11F0F1A77548}" destId="{9DDBBC38-7C2A-4A49-ADFD-FC355BF69D7A}" srcOrd="0" destOrd="0" presId="urn:microsoft.com/office/officeart/2005/8/layout/vList2"/>
    <dgm:cxn modelId="{C6B9E6B3-8D6C-46B2-9CE6-B2618A73DD31}" type="presOf" srcId="{E89702DC-7202-4850-916C-BC4D20A916EF}" destId="{7B5E68F6-84B2-4F61-A712-2CD2129DF7C5}" srcOrd="0" destOrd="0" presId="urn:microsoft.com/office/officeart/2005/8/layout/vList2"/>
    <dgm:cxn modelId="{F6AA87A0-7FC0-43F5-BEE3-41AAFB32566A}" srcId="{E89702DC-7202-4850-916C-BC4D20A916EF}" destId="{55B320A5-31C6-441E-A31F-11F0F1A77548}" srcOrd="0" destOrd="0" parTransId="{D575EE12-6851-4A6B-ABC8-C98AAAD09617}" sibTransId="{A3AA27CE-18BD-40FE-8D1A-E0D8260EF071}"/>
    <dgm:cxn modelId="{E2733C69-1B14-4BF2-9515-EF2907927513}" type="presParOf" srcId="{7B5E68F6-84B2-4F61-A712-2CD2129DF7C5}" destId="{9DDBBC38-7C2A-4A49-ADFD-FC355BF69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71346E9-034F-4169-884C-80B71356AEA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45B0A-FA98-4F79-8A8F-122E672D098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впевненість, що ВЗО надають якісні послуги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94558-1E93-453A-BE48-9976494C8A84}" type="parTrans" cxnId="{3670F149-51C6-4DFF-8A6D-606D021C4AE1}">
      <dgm:prSet/>
      <dgm:spPr/>
      <dgm:t>
        <a:bodyPr/>
        <a:lstStyle/>
        <a:p>
          <a:endParaRPr lang="ru-RU"/>
        </a:p>
      </dgm:t>
    </dgm:pt>
    <dgm:pt modelId="{F572F262-A09E-40C4-BAF0-ADF5208A4FC2}" type="sibTrans" cxnId="{3670F149-51C6-4DFF-8A6D-606D021C4AE1}">
      <dgm:prSet/>
      <dgm:spPr/>
      <dgm:t>
        <a:bodyPr/>
        <a:lstStyle/>
        <a:p>
          <a:endParaRPr lang="ru-RU"/>
        </a:p>
      </dgm:t>
    </dgm:pt>
    <dgm:pt modelId="{A40A17EF-4CCC-4D3D-A8CE-DD8FD1C0B0E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запевнити, що ВЗО несуть відповідальність за використання державних ресурсів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33A96-4391-4184-AD98-8960F67FC272}" type="parTrans" cxnId="{11E68874-2DAC-4E06-8364-E6C7C9A2C7CF}">
      <dgm:prSet/>
      <dgm:spPr/>
      <dgm:t>
        <a:bodyPr/>
        <a:lstStyle/>
        <a:p>
          <a:endParaRPr lang="ru-RU"/>
        </a:p>
      </dgm:t>
    </dgm:pt>
    <dgm:pt modelId="{1B948E24-BC28-430F-80BD-9D07C230EEB4}" type="sibTrans" cxnId="{11E68874-2DAC-4E06-8364-E6C7C9A2C7CF}">
      <dgm:prSet/>
      <dgm:spPr/>
      <dgm:t>
        <a:bodyPr/>
        <a:lstStyle/>
        <a:p>
          <a:endParaRPr lang="ru-RU"/>
        </a:p>
      </dgm:t>
    </dgm:pt>
    <dgm:pt modelId="{F7047524-D805-49E9-9589-EF0B62F79D3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поліпшити якість викладання та наукових досліджень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0CDB3-6646-4F8C-BFF3-ED001C7FF2C0}" type="parTrans" cxnId="{4023BF97-183E-4045-B309-78500DA77F56}">
      <dgm:prSet/>
      <dgm:spPr/>
      <dgm:t>
        <a:bodyPr/>
        <a:lstStyle/>
        <a:p>
          <a:endParaRPr lang="ru-RU"/>
        </a:p>
      </dgm:t>
    </dgm:pt>
    <dgm:pt modelId="{DD846BC6-01F4-4939-939B-08EAD45F69EC}" type="sibTrans" cxnId="{4023BF97-183E-4045-B309-78500DA77F56}">
      <dgm:prSet/>
      <dgm:spPr/>
      <dgm:t>
        <a:bodyPr/>
        <a:lstStyle/>
        <a:p>
          <a:endParaRPr lang="ru-RU"/>
        </a:p>
      </dgm:t>
    </dgm:pt>
    <dgm:pt modelId="{5ECC4277-9A65-41A5-8954-8F4B13E65130}" type="pres">
      <dgm:prSet presAssocID="{B71346E9-034F-4169-884C-80B71356AE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51D46-4648-4501-9732-54AA0FA7D608}" type="pres">
      <dgm:prSet presAssocID="{B71346E9-034F-4169-884C-80B71356AEA2}" presName="fgShape" presStyleLbl="fgShp" presStyleIdx="0" presStyleCnt="1" custScaleY="138095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1B93F02-69FF-4023-9A97-B4171D03953D}" type="pres">
      <dgm:prSet presAssocID="{B71346E9-034F-4169-884C-80B71356AEA2}" presName="linComp" presStyleCnt="0"/>
      <dgm:spPr/>
    </dgm:pt>
    <dgm:pt modelId="{CD428C60-252F-44A4-9118-DA873B57C21D}" type="pres">
      <dgm:prSet presAssocID="{F4145B0A-FA98-4F79-8A8F-122E672D0982}" presName="compNode" presStyleCnt="0"/>
      <dgm:spPr/>
    </dgm:pt>
    <dgm:pt modelId="{71E81EE0-8FF6-4846-89CA-550AB5E02E58}" type="pres">
      <dgm:prSet presAssocID="{F4145B0A-FA98-4F79-8A8F-122E672D0982}" presName="bkgdShape" presStyleLbl="node1" presStyleIdx="0" presStyleCnt="3"/>
      <dgm:spPr/>
      <dgm:t>
        <a:bodyPr/>
        <a:lstStyle/>
        <a:p>
          <a:endParaRPr lang="ru-RU"/>
        </a:p>
      </dgm:t>
    </dgm:pt>
    <dgm:pt modelId="{9D1AB300-6D36-469B-8846-8EC3A94C659F}" type="pres">
      <dgm:prSet presAssocID="{F4145B0A-FA98-4F79-8A8F-122E672D098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E0982-8433-403F-96CF-09A847DE5C3F}" type="pres">
      <dgm:prSet presAssocID="{F4145B0A-FA98-4F79-8A8F-122E672D0982}" presName="invisiNode" presStyleLbl="node1" presStyleIdx="0" presStyleCnt="3"/>
      <dgm:spPr/>
    </dgm:pt>
    <dgm:pt modelId="{91325991-F51C-49DE-B1F6-9E82DAAA6C9C}" type="pres">
      <dgm:prSet presAssocID="{F4145B0A-FA98-4F79-8A8F-122E672D0982}" presName="imagNode" presStyleLbl="fgImgPlace1" presStyleIdx="0" presStyleCnt="3" custScaleX="62442" custScaleY="57022"/>
      <dgm:spPr>
        <a:solidFill>
          <a:srgbClr val="C00000"/>
        </a:solidFill>
      </dgm:spPr>
    </dgm:pt>
    <dgm:pt modelId="{9EF389E4-5387-47F0-B74E-51A146E50425}" type="pres">
      <dgm:prSet presAssocID="{F572F262-A09E-40C4-BAF0-ADF5208A4F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8842C5-DAD3-4FFE-87F5-860181008C4F}" type="pres">
      <dgm:prSet presAssocID="{A40A17EF-4CCC-4D3D-A8CE-DD8FD1C0B0E1}" presName="compNode" presStyleCnt="0"/>
      <dgm:spPr/>
    </dgm:pt>
    <dgm:pt modelId="{8C22EA76-3067-44AC-9F79-54F6B6EB3321}" type="pres">
      <dgm:prSet presAssocID="{A40A17EF-4CCC-4D3D-A8CE-DD8FD1C0B0E1}" presName="bkgdShape" presStyleLbl="node1" presStyleIdx="1" presStyleCnt="3" custLinFactNeighborX="254" custLinFactNeighborY="-847"/>
      <dgm:spPr/>
      <dgm:t>
        <a:bodyPr/>
        <a:lstStyle/>
        <a:p>
          <a:endParaRPr lang="ru-RU"/>
        </a:p>
      </dgm:t>
    </dgm:pt>
    <dgm:pt modelId="{8791FA2F-D775-4AD5-8FE7-6510797A9EE0}" type="pres">
      <dgm:prSet presAssocID="{A40A17EF-4CCC-4D3D-A8CE-DD8FD1C0B0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553B-EEA9-42CB-836A-DDD7CFA0CD18}" type="pres">
      <dgm:prSet presAssocID="{A40A17EF-4CCC-4D3D-A8CE-DD8FD1C0B0E1}" presName="invisiNode" presStyleLbl="node1" presStyleIdx="1" presStyleCnt="3"/>
      <dgm:spPr/>
    </dgm:pt>
    <dgm:pt modelId="{EC95F15D-F2CE-4AC3-8213-8F3533D61387}" type="pres">
      <dgm:prSet presAssocID="{A40A17EF-4CCC-4D3D-A8CE-DD8FD1C0B0E1}" presName="imagNode" presStyleLbl="fgImgPlace1" presStyleIdx="1" presStyleCnt="3" custScaleX="58065" custScaleY="57022"/>
      <dgm:spPr>
        <a:solidFill>
          <a:srgbClr val="C00000"/>
        </a:solidFill>
      </dgm:spPr>
    </dgm:pt>
    <dgm:pt modelId="{EF44681C-8C53-4B0C-BBDC-E93E7C08C43A}" type="pres">
      <dgm:prSet presAssocID="{1B948E24-BC28-430F-80BD-9D07C230EE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4FAC80-12CC-4D25-979B-D45A799BCB57}" type="pres">
      <dgm:prSet presAssocID="{F7047524-D805-49E9-9589-EF0B62F79D3D}" presName="compNode" presStyleCnt="0"/>
      <dgm:spPr/>
    </dgm:pt>
    <dgm:pt modelId="{7365BDD5-7330-4A6F-AA87-F404F4836058}" type="pres">
      <dgm:prSet presAssocID="{F7047524-D805-49E9-9589-EF0B62F79D3D}" presName="bkgdShape" presStyleLbl="node1" presStyleIdx="2" presStyleCnt="3"/>
      <dgm:spPr/>
      <dgm:t>
        <a:bodyPr/>
        <a:lstStyle/>
        <a:p>
          <a:endParaRPr lang="ru-RU"/>
        </a:p>
      </dgm:t>
    </dgm:pt>
    <dgm:pt modelId="{59CA78C5-EAE5-4385-B106-CD6D62B2A073}" type="pres">
      <dgm:prSet presAssocID="{F7047524-D805-49E9-9589-EF0B62F79D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6D5C3-407A-429D-847A-42BC0469E1F2}" type="pres">
      <dgm:prSet presAssocID="{F7047524-D805-49E9-9589-EF0B62F79D3D}" presName="invisiNode" presStyleLbl="node1" presStyleIdx="2" presStyleCnt="3"/>
      <dgm:spPr/>
    </dgm:pt>
    <dgm:pt modelId="{D8E651D8-A26B-4BA6-8261-29495B7ABA5F}" type="pres">
      <dgm:prSet presAssocID="{F7047524-D805-49E9-9589-EF0B62F79D3D}" presName="imagNode" presStyleLbl="fgImgPlace1" presStyleIdx="2" presStyleCnt="3" custScaleX="66844" custScaleY="57022"/>
      <dgm:spPr>
        <a:solidFill>
          <a:srgbClr val="C00000"/>
        </a:solidFill>
      </dgm:spPr>
    </dgm:pt>
  </dgm:ptLst>
  <dgm:cxnLst>
    <dgm:cxn modelId="{98238F17-5DAB-417B-8E9C-491DD1C49E7C}" type="presOf" srcId="{A40A17EF-4CCC-4D3D-A8CE-DD8FD1C0B0E1}" destId="{8C22EA76-3067-44AC-9F79-54F6B6EB3321}" srcOrd="0" destOrd="0" presId="urn:microsoft.com/office/officeart/2005/8/layout/hList7#1"/>
    <dgm:cxn modelId="{AC81B5AF-5437-4130-8871-AF9D22227D60}" type="presOf" srcId="{1B948E24-BC28-430F-80BD-9D07C230EEB4}" destId="{EF44681C-8C53-4B0C-BBDC-E93E7C08C43A}" srcOrd="0" destOrd="0" presId="urn:microsoft.com/office/officeart/2005/8/layout/hList7#1"/>
    <dgm:cxn modelId="{AEC8C760-7828-4D93-9CF9-9A6D47F97728}" type="presOf" srcId="{F7047524-D805-49E9-9589-EF0B62F79D3D}" destId="{7365BDD5-7330-4A6F-AA87-F404F4836058}" srcOrd="0" destOrd="0" presId="urn:microsoft.com/office/officeart/2005/8/layout/hList7#1"/>
    <dgm:cxn modelId="{4023BF97-183E-4045-B309-78500DA77F56}" srcId="{B71346E9-034F-4169-884C-80B71356AEA2}" destId="{F7047524-D805-49E9-9589-EF0B62F79D3D}" srcOrd="2" destOrd="0" parTransId="{EAC0CDB3-6646-4F8C-BFF3-ED001C7FF2C0}" sibTransId="{DD846BC6-01F4-4939-939B-08EAD45F69EC}"/>
    <dgm:cxn modelId="{11E68874-2DAC-4E06-8364-E6C7C9A2C7CF}" srcId="{B71346E9-034F-4169-884C-80B71356AEA2}" destId="{A40A17EF-4CCC-4D3D-A8CE-DD8FD1C0B0E1}" srcOrd="1" destOrd="0" parTransId="{7DB33A96-4391-4184-AD98-8960F67FC272}" sibTransId="{1B948E24-BC28-430F-80BD-9D07C230EEB4}"/>
    <dgm:cxn modelId="{DEC1BFC0-033A-48A4-BC13-445767F4BBF5}" type="presOf" srcId="{B71346E9-034F-4169-884C-80B71356AEA2}" destId="{5ECC4277-9A65-41A5-8954-8F4B13E65130}" srcOrd="0" destOrd="0" presId="urn:microsoft.com/office/officeart/2005/8/layout/hList7#1"/>
    <dgm:cxn modelId="{B5ADD24B-E07E-421F-BEEA-E1B6F8F02614}" type="presOf" srcId="{F572F262-A09E-40C4-BAF0-ADF5208A4FC2}" destId="{9EF389E4-5387-47F0-B74E-51A146E50425}" srcOrd="0" destOrd="0" presId="urn:microsoft.com/office/officeart/2005/8/layout/hList7#1"/>
    <dgm:cxn modelId="{AC32442A-72E1-4000-990E-3834CA34DE44}" type="presOf" srcId="{F4145B0A-FA98-4F79-8A8F-122E672D0982}" destId="{9D1AB300-6D36-469B-8846-8EC3A94C659F}" srcOrd="1" destOrd="0" presId="urn:microsoft.com/office/officeart/2005/8/layout/hList7#1"/>
    <dgm:cxn modelId="{893EA2B9-EC27-4893-AA85-476FF2A549E9}" type="presOf" srcId="{F4145B0A-FA98-4F79-8A8F-122E672D0982}" destId="{71E81EE0-8FF6-4846-89CA-550AB5E02E58}" srcOrd="0" destOrd="0" presId="urn:microsoft.com/office/officeart/2005/8/layout/hList7#1"/>
    <dgm:cxn modelId="{3670F149-51C6-4DFF-8A6D-606D021C4AE1}" srcId="{B71346E9-034F-4169-884C-80B71356AEA2}" destId="{F4145B0A-FA98-4F79-8A8F-122E672D0982}" srcOrd="0" destOrd="0" parTransId="{FD494558-1E93-453A-BE48-9976494C8A84}" sibTransId="{F572F262-A09E-40C4-BAF0-ADF5208A4FC2}"/>
    <dgm:cxn modelId="{9F574C03-74EE-453D-A61C-A60CB06B8914}" type="presOf" srcId="{A40A17EF-4CCC-4D3D-A8CE-DD8FD1C0B0E1}" destId="{8791FA2F-D775-4AD5-8FE7-6510797A9EE0}" srcOrd="1" destOrd="0" presId="urn:microsoft.com/office/officeart/2005/8/layout/hList7#1"/>
    <dgm:cxn modelId="{B3BD9974-1E5B-4505-A303-83E5E2766D41}" type="presOf" srcId="{F7047524-D805-49E9-9589-EF0B62F79D3D}" destId="{59CA78C5-EAE5-4385-B106-CD6D62B2A073}" srcOrd="1" destOrd="0" presId="urn:microsoft.com/office/officeart/2005/8/layout/hList7#1"/>
    <dgm:cxn modelId="{3BFF433A-CF13-46F6-9B70-3067A7913154}" type="presParOf" srcId="{5ECC4277-9A65-41A5-8954-8F4B13E65130}" destId="{E8E51D46-4648-4501-9732-54AA0FA7D608}" srcOrd="0" destOrd="0" presId="urn:microsoft.com/office/officeart/2005/8/layout/hList7#1"/>
    <dgm:cxn modelId="{E80E3248-7CDF-4F29-BA46-FCADE91CEA99}" type="presParOf" srcId="{5ECC4277-9A65-41A5-8954-8F4B13E65130}" destId="{41B93F02-69FF-4023-9A97-B4171D03953D}" srcOrd="1" destOrd="0" presId="urn:microsoft.com/office/officeart/2005/8/layout/hList7#1"/>
    <dgm:cxn modelId="{870F4F44-65A9-4F47-B3CA-96EEFFF7CE0F}" type="presParOf" srcId="{41B93F02-69FF-4023-9A97-B4171D03953D}" destId="{CD428C60-252F-44A4-9118-DA873B57C21D}" srcOrd="0" destOrd="0" presId="urn:microsoft.com/office/officeart/2005/8/layout/hList7#1"/>
    <dgm:cxn modelId="{710C4B73-125C-4DBD-8875-07D25432A445}" type="presParOf" srcId="{CD428C60-252F-44A4-9118-DA873B57C21D}" destId="{71E81EE0-8FF6-4846-89CA-550AB5E02E58}" srcOrd="0" destOrd="0" presId="urn:microsoft.com/office/officeart/2005/8/layout/hList7#1"/>
    <dgm:cxn modelId="{3A56606A-22C7-4F44-8CEE-FADA86790D18}" type="presParOf" srcId="{CD428C60-252F-44A4-9118-DA873B57C21D}" destId="{9D1AB300-6D36-469B-8846-8EC3A94C659F}" srcOrd="1" destOrd="0" presId="urn:microsoft.com/office/officeart/2005/8/layout/hList7#1"/>
    <dgm:cxn modelId="{0B285609-D76F-4240-85AF-77F359754E44}" type="presParOf" srcId="{CD428C60-252F-44A4-9118-DA873B57C21D}" destId="{E98E0982-8433-403F-96CF-09A847DE5C3F}" srcOrd="2" destOrd="0" presId="urn:microsoft.com/office/officeart/2005/8/layout/hList7#1"/>
    <dgm:cxn modelId="{C6D39182-0717-4836-9247-325237227C45}" type="presParOf" srcId="{CD428C60-252F-44A4-9118-DA873B57C21D}" destId="{91325991-F51C-49DE-B1F6-9E82DAAA6C9C}" srcOrd="3" destOrd="0" presId="urn:microsoft.com/office/officeart/2005/8/layout/hList7#1"/>
    <dgm:cxn modelId="{C95A032C-41AD-4779-B980-0CFC60029B8D}" type="presParOf" srcId="{41B93F02-69FF-4023-9A97-B4171D03953D}" destId="{9EF389E4-5387-47F0-B74E-51A146E50425}" srcOrd="1" destOrd="0" presId="urn:microsoft.com/office/officeart/2005/8/layout/hList7#1"/>
    <dgm:cxn modelId="{32CE6048-3A72-464C-A390-94D556E9A77F}" type="presParOf" srcId="{41B93F02-69FF-4023-9A97-B4171D03953D}" destId="{338842C5-DAD3-4FFE-87F5-860181008C4F}" srcOrd="2" destOrd="0" presId="urn:microsoft.com/office/officeart/2005/8/layout/hList7#1"/>
    <dgm:cxn modelId="{9CA87771-59E6-4029-BE0B-3D69C5DC2327}" type="presParOf" srcId="{338842C5-DAD3-4FFE-87F5-860181008C4F}" destId="{8C22EA76-3067-44AC-9F79-54F6B6EB3321}" srcOrd="0" destOrd="0" presId="urn:microsoft.com/office/officeart/2005/8/layout/hList7#1"/>
    <dgm:cxn modelId="{E8B42069-322C-4874-ADFB-C84DD45E2B46}" type="presParOf" srcId="{338842C5-DAD3-4FFE-87F5-860181008C4F}" destId="{8791FA2F-D775-4AD5-8FE7-6510797A9EE0}" srcOrd="1" destOrd="0" presId="urn:microsoft.com/office/officeart/2005/8/layout/hList7#1"/>
    <dgm:cxn modelId="{E0DF66A2-86BB-4261-B252-268290293816}" type="presParOf" srcId="{338842C5-DAD3-4FFE-87F5-860181008C4F}" destId="{2062553B-EEA9-42CB-836A-DDD7CFA0CD18}" srcOrd="2" destOrd="0" presId="urn:microsoft.com/office/officeart/2005/8/layout/hList7#1"/>
    <dgm:cxn modelId="{53D8EE6B-3C85-4BC7-9E2D-836937AA759D}" type="presParOf" srcId="{338842C5-DAD3-4FFE-87F5-860181008C4F}" destId="{EC95F15D-F2CE-4AC3-8213-8F3533D61387}" srcOrd="3" destOrd="0" presId="urn:microsoft.com/office/officeart/2005/8/layout/hList7#1"/>
    <dgm:cxn modelId="{EFF16CCD-C13F-44D2-A7F2-88C3328A7992}" type="presParOf" srcId="{41B93F02-69FF-4023-9A97-B4171D03953D}" destId="{EF44681C-8C53-4B0C-BBDC-E93E7C08C43A}" srcOrd="3" destOrd="0" presId="urn:microsoft.com/office/officeart/2005/8/layout/hList7#1"/>
    <dgm:cxn modelId="{D6F9CBA1-60C9-4B12-8292-8E5FB7F37C45}" type="presParOf" srcId="{41B93F02-69FF-4023-9A97-B4171D03953D}" destId="{BF4FAC80-12CC-4D25-979B-D45A799BCB57}" srcOrd="4" destOrd="0" presId="urn:microsoft.com/office/officeart/2005/8/layout/hList7#1"/>
    <dgm:cxn modelId="{1BD1F87F-3EDF-4E64-82A5-DB394C8B8DFB}" type="presParOf" srcId="{BF4FAC80-12CC-4D25-979B-D45A799BCB57}" destId="{7365BDD5-7330-4A6F-AA87-F404F4836058}" srcOrd="0" destOrd="0" presId="urn:microsoft.com/office/officeart/2005/8/layout/hList7#1"/>
    <dgm:cxn modelId="{08F17100-548A-405E-84E4-ACBC23265771}" type="presParOf" srcId="{BF4FAC80-12CC-4D25-979B-D45A799BCB57}" destId="{59CA78C5-EAE5-4385-B106-CD6D62B2A073}" srcOrd="1" destOrd="0" presId="urn:microsoft.com/office/officeart/2005/8/layout/hList7#1"/>
    <dgm:cxn modelId="{32EBF03D-B2DC-466A-B093-B69545766E30}" type="presParOf" srcId="{BF4FAC80-12CC-4D25-979B-D45A799BCB57}" destId="{AFC6D5C3-407A-429D-847A-42BC0469E1F2}" srcOrd="2" destOrd="0" presId="urn:microsoft.com/office/officeart/2005/8/layout/hList7#1"/>
    <dgm:cxn modelId="{896A1249-3E11-4D9D-94A8-7BCBCE767EAD}" type="presParOf" srcId="{BF4FAC80-12CC-4D25-979B-D45A799BCB57}" destId="{D8E651D8-A26B-4BA6-8261-29495B7ABA5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AFE23B7D-35C0-44AE-AF5A-EFE7A451C0F0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54738-7836-4983-902A-98314290D5DD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pPr rtl="0"/>
          <a:r>
            <a:rPr lang="uk-UA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NdV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59CA1-DB5E-4438-A543-0D5B86DA5E48}" type="parTrans" cxnId="{0E6D9988-BCE0-45F4-BA40-C5703CE934FD}">
      <dgm:prSet/>
      <dgm:spPr/>
      <dgm:t>
        <a:bodyPr/>
        <a:lstStyle/>
        <a:p>
          <a:endParaRPr lang="ru-RU"/>
        </a:p>
      </dgm:t>
    </dgm:pt>
    <dgm:pt modelId="{915BDE7D-CBB4-4788-B3CF-AF59179CCEE5}" type="sibTrans" cxnId="{0E6D9988-BCE0-45F4-BA40-C5703CE934FD}">
      <dgm:prSet/>
      <dgm:spPr/>
      <dgm:t>
        <a:bodyPr/>
        <a:lstStyle/>
        <a:p>
          <a:endParaRPr lang="ru-RU"/>
        </a:p>
      </dgm:t>
    </dgm:pt>
    <dgm:pt modelId="{D8098EE4-69F1-4487-A9A6-6892F2CAAC3C}">
      <dgm:prSet custT="1"/>
      <dgm:spPr/>
      <dgm:t>
        <a:bodyPr/>
        <a:lstStyle/>
        <a:p>
          <a:pPr rtl="0"/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процедури акредитації (інституційні та програм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A3B81-63A0-4625-9D9D-C6FEC75CE8F9}" type="parTrans" cxnId="{AEB3C162-0DA5-46D1-8911-85D419BE31A6}">
      <dgm:prSet/>
      <dgm:spPr/>
      <dgm:t>
        <a:bodyPr/>
        <a:lstStyle/>
        <a:p>
          <a:endParaRPr lang="ru-RU"/>
        </a:p>
      </dgm:t>
    </dgm:pt>
    <dgm:pt modelId="{AAB588BA-16A8-47F0-9753-1D365F70BED7}" type="sibTrans" cxnId="{AEB3C162-0DA5-46D1-8911-85D419BE31A6}">
      <dgm:prSet/>
      <dgm:spPr/>
      <dgm:t>
        <a:bodyPr/>
        <a:lstStyle/>
        <a:p>
          <a:endParaRPr lang="ru-RU"/>
        </a:p>
      </dgm:t>
    </dgm:pt>
    <dgm:pt modelId="{CE7763B2-A8B3-44BE-9B2B-168F923291D6}">
      <dgm:prSet custT="1"/>
      <dgm:spPr/>
      <dgm:t>
        <a:bodyPr/>
        <a:lstStyle/>
        <a:p>
          <a:pPr rtl="0"/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Склад: 6 осіб, переважно з інших ЗВО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D0466-21AA-498C-BCAB-11566F3E4576}" type="parTrans" cxnId="{9FE55073-1DA8-4251-96FC-1045FC1B26DA}">
      <dgm:prSet/>
      <dgm:spPr/>
      <dgm:t>
        <a:bodyPr/>
        <a:lstStyle/>
        <a:p>
          <a:endParaRPr lang="ru-RU"/>
        </a:p>
      </dgm:t>
    </dgm:pt>
    <dgm:pt modelId="{79B333FB-0AE0-440B-9387-E32B31E2BA46}" type="sibTrans" cxnId="{9FE55073-1DA8-4251-96FC-1045FC1B26DA}">
      <dgm:prSet/>
      <dgm:spPr/>
      <dgm:t>
        <a:bodyPr/>
        <a:lstStyle/>
        <a:p>
          <a:endParaRPr lang="ru-RU"/>
        </a:p>
      </dgm:t>
    </dgm:pt>
    <dgm:pt modelId="{33634756-295E-42FA-ABBE-F4561DA458C1}">
      <dgm:prSet custT="1"/>
      <dgm:spPr/>
      <dgm:t>
        <a:bodyPr/>
        <a:lstStyle/>
        <a:p>
          <a:pPr rtl="0"/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Мандат: </a:t>
          </a:r>
        </a:p>
        <a:p>
          <a:pPr rtl="0"/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4 роки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F793C-620D-484A-A733-4C9B495E89FE}" type="parTrans" cxnId="{C244B819-C144-4EF8-9D0D-0606A36284C3}">
      <dgm:prSet/>
      <dgm:spPr/>
      <dgm:t>
        <a:bodyPr/>
        <a:lstStyle/>
        <a:p>
          <a:endParaRPr lang="ru-RU"/>
        </a:p>
      </dgm:t>
    </dgm:pt>
    <dgm:pt modelId="{7EDD786B-6D47-4183-BE67-539965F50135}" type="sibTrans" cxnId="{C244B819-C144-4EF8-9D0D-0606A36284C3}">
      <dgm:prSet/>
      <dgm:spPr/>
      <dgm:t>
        <a:bodyPr/>
        <a:lstStyle/>
        <a:p>
          <a:endParaRPr lang="ru-RU"/>
        </a:p>
      </dgm:t>
    </dgm:pt>
    <dgm:pt modelId="{77EB0876-C408-47BD-8C1E-0E066AA65EE5}" type="pres">
      <dgm:prSet presAssocID="{AFE23B7D-35C0-44AE-AF5A-EFE7A451C0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D3DB16-8C6D-4AE9-B785-9E5634BE9A93}" type="pres">
      <dgm:prSet presAssocID="{FC854738-7836-4983-902A-98314290D5DD}" presName="hierRoot1" presStyleCnt="0"/>
      <dgm:spPr/>
    </dgm:pt>
    <dgm:pt modelId="{C144118C-5D92-4878-AE26-9DFDD9EC3A51}" type="pres">
      <dgm:prSet presAssocID="{FC854738-7836-4983-902A-98314290D5DD}" presName="composite" presStyleCnt="0"/>
      <dgm:spPr/>
    </dgm:pt>
    <dgm:pt modelId="{67C87D58-FA5F-46D9-A234-217C86F6A98D}" type="pres">
      <dgm:prSet presAssocID="{FC854738-7836-4983-902A-98314290D5DD}" presName="background" presStyleLbl="node0" presStyleIdx="0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51BF9A3-00A1-4377-823A-47D71C71B201}" type="pres">
      <dgm:prSet presAssocID="{FC854738-7836-4983-902A-98314290D5DD}" presName="text" presStyleLbl="fgAcc0" presStyleIdx="0" presStyleCnt="4" custScaleX="151288" custScaleY="129421" custLinFactX="130135" custLinFactY="-11834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56347-132D-4D6E-9E9E-B3508A74CC80}" type="pres">
      <dgm:prSet presAssocID="{FC854738-7836-4983-902A-98314290D5DD}" presName="hierChild2" presStyleCnt="0"/>
      <dgm:spPr/>
    </dgm:pt>
    <dgm:pt modelId="{C800EADC-E05D-466C-B1F2-9B2C94946FBE}" type="pres">
      <dgm:prSet presAssocID="{D8098EE4-69F1-4487-A9A6-6892F2CAAC3C}" presName="hierRoot1" presStyleCnt="0"/>
      <dgm:spPr/>
    </dgm:pt>
    <dgm:pt modelId="{4AEC86C7-1252-48F7-AFFC-9917E4BAE3D7}" type="pres">
      <dgm:prSet presAssocID="{D8098EE4-69F1-4487-A9A6-6892F2CAAC3C}" presName="composite" presStyleCnt="0"/>
      <dgm:spPr/>
    </dgm:pt>
    <dgm:pt modelId="{C24FBC38-F77B-4548-A27B-64CBA75D6F12}" type="pres">
      <dgm:prSet presAssocID="{D8098EE4-69F1-4487-A9A6-6892F2CAAC3C}" presName="background" presStyleLbl="node0" presStyleIdx="1" presStyleCnt="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6A9582C-80DD-4EF5-B98E-A13B4DD89544}" type="pres">
      <dgm:prSet presAssocID="{D8098EE4-69F1-4487-A9A6-6892F2CAAC3C}" presName="text" presStyleLbl="fgAcc0" presStyleIdx="1" presStyleCnt="4" custScaleX="268535" custScaleY="314871" custLinFactX="-31346" custLinFactNeighborX="-100000" custLinFactNeighborY="48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8AAB4-1360-41A5-B042-12D7D7FC6421}" type="pres">
      <dgm:prSet presAssocID="{D8098EE4-69F1-4487-A9A6-6892F2CAAC3C}" presName="hierChild2" presStyleCnt="0"/>
      <dgm:spPr/>
    </dgm:pt>
    <dgm:pt modelId="{6F35C6EC-9E26-41F7-8A9E-FD06E1875C9C}" type="pres">
      <dgm:prSet presAssocID="{CE7763B2-A8B3-44BE-9B2B-168F923291D6}" presName="hierRoot1" presStyleCnt="0"/>
      <dgm:spPr/>
    </dgm:pt>
    <dgm:pt modelId="{DE3D4AD7-6BDC-4336-AEA6-F62D02B673A6}" type="pres">
      <dgm:prSet presAssocID="{CE7763B2-A8B3-44BE-9B2B-168F923291D6}" presName="composite" presStyleCnt="0"/>
      <dgm:spPr/>
    </dgm:pt>
    <dgm:pt modelId="{209E0FCE-C8C3-4010-9B8F-64A1E8B5171D}" type="pres">
      <dgm:prSet presAssocID="{CE7763B2-A8B3-44BE-9B2B-168F923291D6}" presName="background" presStyleLbl="node0" presStyleIdx="2" presStyleCnt="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7465C9-DF97-4013-9113-326BECF6D1A6}" type="pres">
      <dgm:prSet presAssocID="{CE7763B2-A8B3-44BE-9B2B-168F923291D6}" presName="text" presStyleLbl="fgAcc0" presStyleIdx="2" presStyleCnt="4" custScaleX="168875" custScaleY="221683" custLinFactX="-2136" custLinFactY="4895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DF181-5FF5-4A5C-803B-5AB2D03ABB43}" type="pres">
      <dgm:prSet presAssocID="{CE7763B2-A8B3-44BE-9B2B-168F923291D6}" presName="hierChild2" presStyleCnt="0"/>
      <dgm:spPr/>
    </dgm:pt>
    <dgm:pt modelId="{4EB1314D-2E93-4DBB-B017-4605165B4F87}" type="pres">
      <dgm:prSet presAssocID="{33634756-295E-42FA-ABBE-F4561DA458C1}" presName="hierRoot1" presStyleCnt="0"/>
      <dgm:spPr/>
    </dgm:pt>
    <dgm:pt modelId="{859BBCBC-EAD0-49E4-A62B-7823925A1246}" type="pres">
      <dgm:prSet presAssocID="{33634756-295E-42FA-ABBE-F4561DA458C1}" presName="composite" presStyleCnt="0"/>
      <dgm:spPr/>
    </dgm:pt>
    <dgm:pt modelId="{1EA551B3-F13B-4C88-9BA9-B66EFE1712C9}" type="pres">
      <dgm:prSet presAssocID="{33634756-295E-42FA-ABBE-F4561DA458C1}" presName="background" presStyleLbl="node0" presStyleIdx="3" presStyleCnt="4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EBBC166-7B7F-4759-914A-99543C7914A1}" type="pres">
      <dgm:prSet presAssocID="{33634756-295E-42FA-ABBE-F4561DA458C1}" presName="text" presStyleLbl="fgAcc0" presStyleIdx="3" presStyleCnt="4" custScaleX="173492" custScaleY="196462" custLinFactY="87636" custLinFactNeighborX="-2247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3066C0-FBED-4640-BE81-8EFE1DF04651}" type="pres">
      <dgm:prSet presAssocID="{33634756-295E-42FA-ABBE-F4561DA458C1}" presName="hierChild2" presStyleCnt="0"/>
      <dgm:spPr/>
    </dgm:pt>
  </dgm:ptLst>
  <dgm:cxnLst>
    <dgm:cxn modelId="{67F0E3DC-2559-41D2-8528-5F0CF6C155FD}" type="presOf" srcId="{D8098EE4-69F1-4487-A9A6-6892F2CAAC3C}" destId="{06A9582C-80DD-4EF5-B98E-A13B4DD89544}" srcOrd="0" destOrd="0" presId="urn:microsoft.com/office/officeart/2005/8/layout/hierarchy1"/>
    <dgm:cxn modelId="{0107F9CA-1C9C-461D-B260-288D0EEE770B}" type="presOf" srcId="{CE7763B2-A8B3-44BE-9B2B-168F923291D6}" destId="{147465C9-DF97-4013-9113-326BECF6D1A6}" srcOrd="0" destOrd="0" presId="urn:microsoft.com/office/officeart/2005/8/layout/hierarchy1"/>
    <dgm:cxn modelId="{5B6D805F-F201-488C-A69F-A50DA8AC658C}" type="presOf" srcId="{33634756-295E-42FA-ABBE-F4561DA458C1}" destId="{3EBBC166-7B7F-4759-914A-99543C7914A1}" srcOrd="0" destOrd="0" presId="urn:microsoft.com/office/officeart/2005/8/layout/hierarchy1"/>
    <dgm:cxn modelId="{C244B819-C144-4EF8-9D0D-0606A36284C3}" srcId="{AFE23B7D-35C0-44AE-AF5A-EFE7A451C0F0}" destId="{33634756-295E-42FA-ABBE-F4561DA458C1}" srcOrd="3" destOrd="0" parTransId="{CBFF793C-620D-484A-A733-4C9B495E89FE}" sibTransId="{7EDD786B-6D47-4183-BE67-539965F50135}"/>
    <dgm:cxn modelId="{C641625C-B309-42FC-BC9F-11D495C15B78}" type="presOf" srcId="{AFE23B7D-35C0-44AE-AF5A-EFE7A451C0F0}" destId="{77EB0876-C408-47BD-8C1E-0E066AA65EE5}" srcOrd="0" destOrd="0" presId="urn:microsoft.com/office/officeart/2005/8/layout/hierarchy1"/>
    <dgm:cxn modelId="{9FE55073-1DA8-4251-96FC-1045FC1B26DA}" srcId="{AFE23B7D-35C0-44AE-AF5A-EFE7A451C0F0}" destId="{CE7763B2-A8B3-44BE-9B2B-168F923291D6}" srcOrd="2" destOrd="0" parTransId="{857D0466-21AA-498C-BCAB-11566F3E4576}" sibTransId="{79B333FB-0AE0-440B-9387-E32B31E2BA46}"/>
    <dgm:cxn modelId="{AEB3C162-0DA5-46D1-8911-85D419BE31A6}" srcId="{AFE23B7D-35C0-44AE-AF5A-EFE7A451C0F0}" destId="{D8098EE4-69F1-4487-A9A6-6892F2CAAC3C}" srcOrd="1" destOrd="0" parTransId="{9FBA3B81-63A0-4625-9D9D-C6FEC75CE8F9}" sibTransId="{AAB588BA-16A8-47F0-9753-1D365F70BED7}"/>
    <dgm:cxn modelId="{0E6D9988-BCE0-45F4-BA40-C5703CE934FD}" srcId="{AFE23B7D-35C0-44AE-AF5A-EFE7A451C0F0}" destId="{FC854738-7836-4983-902A-98314290D5DD}" srcOrd="0" destOrd="0" parTransId="{C1359CA1-DB5E-4438-A543-0D5B86DA5E48}" sibTransId="{915BDE7D-CBB4-4788-B3CF-AF59179CCEE5}"/>
    <dgm:cxn modelId="{DBBF5546-0593-4B28-92B6-03DC3DDD4A28}" type="presOf" srcId="{FC854738-7836-4983-902A-98314290D5DD}" destId="{D51BF9A3-00A1-4377-823A-47D71C71B201}" srcOrd="0" destOrd="0" presId="urn:microsoft.com/office/officeart/2005/8/layout/hierarchy1"/>
    <dgm:cxn modelId="{EAE18EFF-1F87-4955-B3CC-C3CD555FC71E}" type="presParOf" srcId="{77EB0876-C408-47BD-8C1E-0E066AA65EE5}" destId="{04D3DB16-8C6D-4AE9-B785-9E5634BE9A93}" srcOrd="0" destOrd="0" presId="urn:microsoft.com/office/officeart/2005/8/layout/hierarchy1"/>
    <dgm:cxn modelId="{B5DF69CD-5C05-47E4-A07B-6F9FA1675070}" type="presParOf" srcId="{04D3DB16-8C6D-4AE9-B785-9E5634BE9A93}" destId="{C144118C-5D92-4878-AE26-9DFDD9EC3A51}" srcOrd="0" destOrd="0" presId="urn:microsoft.com/office/officeart/2005/8/layout/hierarchy1"/>
    <dgm:cxn modelId="{B2274017-F76C-4A5F-8C53-D9C4967427D2}" type="presParOf" srcId="{C144118C-5D92-4878-AE26-9DFDD9EC3A51}" destId="{67C87D58-FA5F-46D9-A234-217C86F6A98D}" srcOrd="0" destOrd="0" presId="urn:microsoft.com/office/officeart/2005/8/layout/hierarchy1"/>
    <dgm:cxn modelId="{1EBFA0E9-D5C0-46D8-ADCB-F52A4ED5E9EF}" type="presParOf" srcId="{C144118C-5D92-4878-AE26-9DFDD9EC3A51}" destId="{D51BF9A3-00A1-4377-823A-47D71C71B201}" srcOrd="1" destOrd="0" presId="urn:microsoft.com/office/officeart/2005/8/layout/hierarchy1"/>
    <dgm:cxn modelId="{3D185238-271D-47B6-93DB-2CC3367F1B4E}" type="presParOf" srcId="{04D3DB16-8C6D-4AE9-B785-9E5634BE9A93}" destId="{58156347-132D-4D6E-9E9E-B3508A74CC80}" srcOrd="1" destOrd="0" presId="urn:microsoft.com/office/officeart/2005/8/layout/hierarchy1"/>
    <dgm:cxn modelId="{FB6EC01C-6661-4CDA-9E14-5A0F96A93604}" type="presParOf" srcId="{77EB0876-C408-47BD-8C1E-0E066AA65EE5}" destId="{C800EADC-E05D-466C-B1F2-9B2C94946FBE}" srcOrd="1" destOrd="0" presId="urn:microsoft.com/office/officeart/2005/8/layout/hierarchy1"/>
    <dgm:cxn modelId="{9811CA73-F2E4-4362-B2F4-D6E47B9FF3B7}" type="presParOf" srcId="{C800EADC-E05D-466C-B1F2-9B2C94946FBE}" destId="{4AEC86C7-1252-48F7-AFFC-9917E4BAE3D7}" srcOrd="0" destOrd="0" presId="urn:microsoft.com/office/officeart/2005/8/layout/hierarchy1"/>
    <dgm:cxn modelId="{FCD7D720-6497-438B-BFF8-98F06C4D8825}" type="presParOf" srcId="{4AEC86C7-1252-48F7-AFFC-9917E4BAE3D7}" destId="{C24FBC38-F77B-4548-A27B-64CBA75D6F12}" srcOrd="0" destOrd="0" presId="urn:microsoft.com/office/officeart/2005/8/layout/hierarchy1"/>
    <dgm:cxn modelId="{8F24BBCB-F198-4F4E-BBC8-049E1DFE9DEB}" type="presParOf" srcId="{4AEC86C7-1252-48F7-AFFC-9917E4BAE3D7}" destId="{06A9582C-80DD-4EF5-B98E-A13B4DD89544}" srcOrd="1" destOrd="0" presId="urn:microsoft.com/office/officeart/2005/8/layout/hierarchy1"/>
    <dgm:cxn modelId="{EEB80293-EC89-461B-98F8-62E10F15985A}" type="presParOf" srcId="{C800EADC-E05D-466C-B1F2-9B2C94946FBE}" destId="{7688AAB4-1360-41A5-B042-12D7D7FC6421}" srcOrd="1" destOrd="0" presId="urn:microsoft.com/office/officeart/2005/8/layout/hierarchy1"/>
    <dgm:cxn modelId="{A86B8213-3E15-4AE4-9D50-E8561FE49F98}" type="presParOf" srcId="{77EB0876-C408-47BD-8C1E-0E066AA65EE5}" destId="{6F35C6EC-9E26-41F7-8A9E-FD06E1875C9C}" srcOrd="2" destOrd="0" presId="urn:microsoft.com/office/officeart/2005/8/layout/hierarchy1"/>
    <dgm:cxn modelId="{918F12E2-8A54-44BA-9349-D481947B8CC6}" type="presParOf" srcId="{6F35C6EC-9E26-41F7-8A9E-FD06E1875C9C}" destId="{DE3D4AD7-6BDC-4336-AEA6-F62D02B673A6}" srcOrd="0" destOrd="0" presId="urn:microsoft.com/office/officeart/2005/8/layout/hierarchy1"/>
    <dgm:cxn modelId="{FBF54C04-49D0-44C1-BEA5-5D76A8E781F4}" type="presParOf" srcId="{DE3D4AD7-6BDC-4336-AEA6-F62D02B673A6}" destId="{209E0FCE-C8C3-4010-9B8F-64A1E8B5171D}" srcOrd="0" destOrd="0" presId="urn:microsoft.com/office/officeart/2005/8/layout/hierarchy1"/>
    <dgm:cxn modelId="{D4A0C6BC-2EC7-4374-859F-88AF9888CDAB}" type="presParOf" srcId="{DE3D4AD7-6BDC-4336-AEA6-F62D02B673A6}" destId="{147465C9-DF97-4013-9113-326BECF6D1A6}" srcOrd="1" destOrd="0" presId="urn:microsoft.com/office/officeart/2005/8/layout/hierarchy1"/>
    <dgm:cxn modelId="{B52BE56B-E0C2-4F4B-B04C-85D51032E4AB}" type="presParOf" srcId="{6F35C6EC-9E26-41F7-8A9E-FD06E1875C9C}" destId="{8F2DF181-5FF5-4A5C-803B-5AB2D03ABB43}" srcOrd="1" destOrd="0" presId="urn:microsoft.com/office/officeart/2005/8/layout/hierarchy1"/>
    <dgm:cxn modelId="{238D4EAC-6D59-43A4-9A1E-8BF16E4925FB}" type="presParOf" srcId="{77EB0876-C408-47BD-8C1E-0E066AA65EE5}" destId="{4EB1314D-2E93-4DBB-B017-4605165B4F87}" srcOrd="3" destOrd="0" presId="urn:microsoft.com/office/officeart/2005/8/layout/hierarchy1"/>
    <dgm:cxn modelId="{44811FED-7BB4-455B-8BB6-687BB5C0D486}" type="presParOf" srcId="{4EB1314D-2E93-4DBB-B017-4605165B4F87}" destId="{859BBCBC-EAD0-49E4-A62B-7823925A1246}" srcOrd="0" destOrd="0" presId="urn:microsoft.com/office/officeart/2005/8/layout/hierarchy1"/>
    <dgm:cxn modelId="{3C21099C-C107-479D-8E17-FB2511E0455F}" type="presParOf" srcId="{859BBCBC-EAD0-49E4-A62B-7823925A1246}" destId="{1EA551B3-F13B-4C88-9BA9-B66EFE1712C9}" srcOrd="0" destOrd="0" presId="urn:microsoft.com/office/officeart/2005/8/layout/hierarchy1"/>
    <dgm:cxn modelId="{D4AA07FC-B8E4-4AC9-AB98-5C856B407786}" type="presParOf" srcId="{859BBCBC-EAD0-49E4-A62B-7823925A1246}" destId="{3EBBC166-7B7F-4759-914A-99543C7914A1}" srcOrd="1" destOrd="0" presId="urn:microsoft.com/office/officeart/2005/8/layout/hierarchy1"/>
    <dgm:cxn modelId="{778ECD9A-DDD1-4A3F-944A-0D277EB3639D}" type="presParOf" srcId="{4EB1314D-2E93-4DBB-B017-4605165B4F87}" destId="{0F3066C0-FBED-4640-BE81-8EFE1DF046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973AE6E-DDE1-40B1-9D7E-ADEE964B6C2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F1E0E-E96C-4F6D-BAFE-85701252B4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Функції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025DA-5F98-4E9E-A597-3272C008052B}" type="parTrans" cxnId="{33D3D044-C1D3-4C7A-81E1-8E2DA7E70B04}">
      <dgm:prSet/>
      <dgm:spPr/>
      <dgm:t>
        <a:bodyPr/>
        <a:lstStyle/>
        <a:p>
          <a:endParaRPr lang="ru-RU"/>
        </a:p>
      </dgm:t>
    </dgm:pt>
    <dgm:pt modelId="{A3A34D83-BFFA-4100-977E-E2733DE27A52}" type="sibTrans" cxnId="{33D3D044-C1D3-4C7A-81E1-8E2DA7E70B04}">
      <dgm:prSet/>
      <dgm:spPr/>
      <dgm:t>
        <a:bodyPr/>
        <a:lstStyle/>
        <a:p>
          <a:endParaRPr lang="ru-RU"/>
        </a:p>
      </dgm:t>
    </dgm:pt>
    <dgm:pt modelId="{1A5E245D-CDF6-4FF4-B612-9D10AD55633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Висловлює думку щодо відповідності умовам первинної акредитації з метою створення нових навчальних програм;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C61A8-859C-475D-BA8F-F4045394D0D9}" type="parTrans" cxnId="{9C97FD04-977C-4DA4-8975-F5C7BCB166D0}">
      <dgm:prSet/>
      <dgm:spPr/>
      <dgm:t>
        <a:bodyPr/>
        <a:lstStyle/>
        <a:p>
          <a:endParaRPr lang="ru-RU"/>
        </a:p>
      </dgm:t>
    </dgm:pt>
    <dgm:pt modelId="{7756AB93-1BBD-4363-AEEC-B8F9615277FF}" type="sibTrans" cxnId="{9C97FD04-977C-4DA4-8975-F5C7BCB166D0}">
      <dgm:prSet/>
      <dgm:spPr/>
      <dgm:t>
        <a:bodyPr/>
        <a:lstStyle/>
        <a:p>
          <a:endParaRPr lang="ru-RU"/>
        </a:p>
      </dgm:t>
    </dgm:pt>
    <dgm:pt modelId="{9E6BA1AE-0C21-4A16-B58C-CF5B6B922A8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Верифікація функціонування ВСЗЯ;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37E73-DD47-4C1E-8339-2C85F481F083}" type="parTrans" cxnId="{FABC2B93-0115-4573-A547-3638B4CDD652}">
      <dgm:prSet/>
      <dgm:spPr/>
      <dgm:t>
        <a:bodyPr/>
        <a:lstStyle/>
        <a:p>
          <a:endParaRPr lang="ru-RU"/>
        </a:p>
      </dgm:t>
    </dgm:pt>
    <dgm:pt modelId="{FFBE7A0A-84FF-4A27-B3CD-07E9CCCCE93E}" type="sibTrans" cxnId="{FABC2B93-0115-4573-A547-3638B4CDD652}">
      <dgm:prSet/>
      <dgm:spPr/>
      <dgm:t>
        <a:bodyPr/>
        <a:lstStyle/>
        <a:p>
          <a:endParaRPr lang="ru-RU"/>
        </a:p>
      </dgm:t>
    </dgm:pt>
    <dgm:pt modelId="{C7B9DD9A-FDD1-460E-B564-8CBD0E49385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Підтримка адміністрації ВЗО і ANVUR у проведенні постійного моніторингу за визначеними показниками оцінювання якості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CDCD8-C654-4B7B-BBA9-CE6E6D281215}" type="parTrans" cxnId="{6C10DF38-DE8E-4B51-A490-B7558083E4B1}">
      <dgm:prSet/>
      <dgm:spPr/>
      <dgm:t>
        <a:bodyPr/>
        <a:lstStyle/>
        <a:p>
          <a:endParaRPr lang="ru-RU"/>
        </a:p>
      </dgm:t>
    </dgm:pt>
    <dgm:pt modelId="{AAF10397-5B09-420E-89C9-9C3F210F062B}" type="sibTrans" cxnId="{6C10DF38-DE8E-4B51-A490-B7558083E4B1}">
      <dgm:prSet/>
      <dgm:spPr/>
      <dgm:t>
        <a:bodyPr/>
        <a:lstStyle/>
        <a:p>
          <a:endParaRPr lang="ru-RU"/>
        </a:p>
      </dgm:t>
    </dgm:pt>
    <dgm:pt modelId="{E98B5FC7-7467-4815-A346-60C59C57876E}" type="pres">
      <dgm:prSet presAssocID="{8973AE6E-DDE1-40B1-9D7E-ADEE964B6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8E9B1-D84D-4069-B10E-A207975FDAF9}" type="pres">
      <dgm:prSet presAssocID="{459F1E0E-E96C-4F6D-BAFE-85701252B41E}" presName="parentText" presStyleLbl="node1" presStyleIdx="0" presStyleCnt="1" custScaleY="59724" custLinFactNeighborY="-5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0064D-D93D-4758-897D-71ECBC5A19F1}" type="pres">
      <dgm:prSet presAssocID="{459F1E0E-E96C-4F6D-BAFE-85701252B41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C2B93-0115-4573-A547-3638B4CDD652}" srcId="{459F1E0E-E96C-4F6D-BAFE-85701252B41E}" destId="{9E6BA1AE-0C21-4A16-B58C-CF5B6B922A8C}" srcOrd="1" destOrd="0" parTransId="{1A937E73-DD47-4C1E-8339-2C85F481F083}" sibTransId="{FFBE7A0A-84FF-4A27-B3CD-07E9CCCCE93E}"/>
    <dgm:cxn modelId="{8DC2F5C9-B56A-4AA6-978C-FD471C316675}" type="presOf" srcId="{459F1E0E-E96C-4F6D-BAFE-85701252B41E}" destId="{C3F8E9B1-D84D-4069-B10E-A207975FDAF9}" srcOrd="0" destOrd="0" presId="urn:microsoft.com/office/officeart/2005/8/layout/vList2"/>
    <dgm:cxn modelId="{36C5BDE8-5143-448F-ACFF-14ADA18E8131}" type="presOf" srcId="{C7B9DD9A-FDD1-460E-B564-8CBD0E493859}" destId="{7350064D-D93D-4758-897D-71ECBC5A19F1}" srcOrd="0" destOrd="2" presId="urn:microsoft.com/office/officeart/2005/8/layout/vList2"/>
    <dgm:cxn modelId="{9C97FD04-977C-4DA4-8975-F5C7BCB166D0}" srcId="{459F1E0E-E96C-4F6D-BAFE-85701252B41E}" destId="{1A5E245D-CDF6-4FF4-B612-9D10AD556330}" srcOrd="0" destOrd="0" parTransId="{4E4C61A8-859C-475D-BA8F-F4045394D0D9}" sibTransId="{7756AB93-1BBD-4363-AEEC-B8F9615277FF}"/>
    <dgm:cxn modelId="{33D3D044-C1D3-4C7A-81E1-8E2DA7E70B04}" srcId="{8973AE6E-DDE1-40B1-9D7E-ADEE964B6C20}" destId="{459F1E0E-E96C-4F6D-BAFE-85701252B41E}" srcOrd="0" destOrd="0" parTransId="{281025DA-5F98-4E9E-A597-3272C008052B}" sibTransId="{A3A34D83-BFFA-4100-977E-E2733DE27A52}"/>
    <dgm:cxn modelId="{6C10DF38-DE8E-4B51-A490-B7558083E4B1}" srcId="{459F1E0E-E96C-4F6D-BAFE-85701252B41E}" destId="{C7B9DD9A-FDD1-460E-B564-8CBD0E493859}" srcOrd="2" destOrd="0" parTransId="{F8FCDCD8-C654-4B7B-BBA9-CE6E6D281215}" sibTransId="{AAF10397-5B09-420E-89C9-9C3F210F062B}"/>
    <dgm:cxn modelId="{DF9EEE1C-D216-44B6-9447-97AA3F0B7025}" type="presOf" srcId="{8973AE6E-DDE1-40B1-9D7E-ADEE964B6C20}" destId="{E98B5FC7-7467-4815-A346-60C59C57876E}" srcOrd="0" destOrd="0" presId="urn:microsoft.com/office/officeart/2005/8/layout/vList2"/>
    <dgm:cxn modelId="{31B079C8-36E6-44EA-9570-49EA725FAD73}" type="presOf" srcId="{1A5E245D-CDF6-4FF4-B612-9D10AD556330}" destId="{7350064D-D93D-4758-897D-71ECBC5A19F1}" srcOrd="0" destOrd="0" presId="urn:microsoft.com/office/officeart/2005/8/layout/vList2"/>
    <dgm:cxn modelId="{ECCC953D-92AD-44B9-AD2C-D4C295CAEC11}" type="presOf" srcId="{9E6BA1AE-0C21-4A16-B58C-CF5B6B922A8C}" destId="{7350064D-D93D-4758-897D-71ECBC5A19F1}" srcOrd="0" destOrd="1" presId="urn:microsoft.com/office/officeart/2005/8/layout/vList2"/>
    <dgm:cxn modelId="{FE88A58B-469A-4F4A-8155-2B69F6098A16}" type="presParOf" srcId="{E98B5FC7-7467-4815-A346-60C59C57876E}" destId="{C3F8E9B1-D84D-4069-B10E-A207975FDAF9}" srcOrd="0" destOrd="0" presId="urn:microsoft.com/office/officeart/2005/8/layout/vList2"/>
    <dgm:cxn modelId="{27381E8F-616C-4EF2-AAA6-9CC84334286B}" type="presParOf" srcId="{E98B5FC7-7467-4815-A346-60C59C57876E}" destId="{7350064D-D93D-4758-897D-71ECBC5A19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7FCE3DD-F59C-4889-98F1-4F0D82F17775}" type="doc">
      <dgm:prSet loTypeId="urn:microsoft.com/office/officeart/2005/8/layout/target3" loCatId="relationship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13D9F54-6E3B-4EC4-B9B4-D4FEEE097860}">
      <dgm:prSet custT="1"/>
      <dgm:spPr/>
      <dgm:t>
        <a:bodyPr/>
        <a:lstStyle/>
        <a:p>
          <a:pPr rtl="0"/>
          <a:r>
            <a:rPr lang="uk-UA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CdA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Інституційна стратегічна Рада Директорів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20373-0EFA-432A-9C3F-306D2E3DEFA9}" type="parTrans" cxnId="{708D9AE4-D383-48D9-9681-45EEE1DE48FE}">
      <dgm:prSet/>
      <dgm:spPr/>
      <dgm:t>
        <a:bodyPr/>
        <a:lstStyle/>
        <a:p>
          <a:endParaRPr lang="ru-RU"/>
        </a:p>
      </dgm:t>
    </dgm:pt>
    <dgm:pt modelId="{6E2FACF9-1115-46F5-A6CD-48B1633695F8}" type="sibTrans" cxnId="{708D9AE4-D383-48D9-9681-45EEE1DE48FE}">
      <dgm:prSet/>
      <dgm:spPr/>
      <dgm:t>
        <a:bodyPr/>
        <a:lstStyle/>
        <a:p>
          <a:endParaRPr lang="ru-RU"/>
        </a:p>
      </dgm:t>
    </dgm:pt>
    <dgm:pt modelId="{43DDF3E5-215A-4891-9D93-F91A77D188F3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PQA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Виконавчий орган із внутрішнього забезпечення якості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7DF7-A3FE-4EF7-A9BD-1270B22EECFA}" type="parTrans" cxnId="{5ED218F1-35E6-4A55-BBA0-166BE99B0DD6}">
      <dgm:prSet/>
      <dgm:spPr/>
      <dgm:t>
        <a:bodyPr/>
        <a:lstStyle/>
        <a:p>
          <a:endParaRPr lang="ru-RU"/>
        </a:p>
      </dgm:t>
    </dgm:pt>
    <dgm:pt modelId="{EDD290F1-AEF7-4FEC-8972-5751938FCE30}" type="sibTrans" cxnId="{5ED218F1-35E6-4A55-BBA0-166BE99B0DD6}">
      <dgm:prSet/>
      <dgm:spPr/>
      <dgm:t>
        <a:bodyPr/>
        <a:lstStyle/>
        <a:p>
          <a:endParaRPr lang="ru-RU"/>
        </a:p>
      </dgm:t>
    </dgm:pt>
    <dgm:pt modelId="{CEA51705-54BE-4281-BC99-A4126F21724F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CPDS</a:t>
          </a:r>
          <a:r>
            <a:rPr lang="uk-UA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Групи забезпечення внутрішньої якості програм навчання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6D878-A0D6-43BB-AA39-7669E062BCD6}" type="parTrans" cxnId="{F4263FC9-08E3-47DA-AB56-E50990A07E9D}">
      <dgm:prSet/>
      <dgm:spPr/>
      <dgm:t>
        <a:bodyPr/>
        <a:lstStyle/>
        <a:p>
          <a:endParaRPr lang="ru-RU"/>
        </a:p>
      </dgm:t>
    </dgm:pt>
    <dgm:pt modelId="{42E965A3-48E3-42C4-A274-A879F6B469A7}" type="sibTrans" cxnId="{F4263FC9-08E3-47DA-AB56-E50990A07E9D}">
      <dgm:prSet/>
      <dgm:spPr/>
      <dgm:t>
        <a:bodyPr/>
        <a:lstStyle/>
        <a:p>
          <a:endParaRPr lang="ru-RU"/>
        </a:p>
      </dgm:t>
    </dgm:pt>
    <dgm:pt modelId="{54596D43-B849-4616-ADD0-8616DEB73570}">
      <dgm:prSet custT="1"/>
      <dgm:spPr/>
      <dgm:t>
        <a:bodyPr/>
        <a:lstStyle/>
        <a:p>
          <a:pPr rtl="0"/>
          <a:r>
            <a:rPr lang="uk-UA" sz="18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NdV</a:t>
          </a:r>
          <a:r>
            <a:rPr lang="uk-UA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uk-UA" sz="2000" b="0" u="none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Незалежний внутрішньо-зовнішній відділ оцінювання якості</a:t>
          </a:r>
          <a:endParaRPr lang="ru-RU" sz="1800" b="0" u="none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885DE-8210-497B-8069-11D69336D546}" type="parTrans" cxnId="{48393C71-CA18-47CF-8D50-EB7B69FFA1B8}">
      <dgm:prSet/>
      <dgm:spPr/>
      <dgm:t>
        <a:bodyPr/>
        <a:lstStyle/>
        <a:p>
          <a:endParaRPr lang="ru-RU"/>
        </a:p>
      </dgm:t>
    </dgm:pt>
    <dgm:pt modelId="{42928B46-7484-4BD4-AA1A-8B7A46042A81}" type="sibTrans" cxnId="{48393C71-CA18-47CF-8D50-EB7B69FFA1B8}">
      <dgm:prSet/>
      <dgm:spPr/>
      <dgm:t>
        <a:bodyPr/>
        <a:lstStyle/>
        <a:p>
          <a:endParaRPr lang="ru-RU"/>
        </a:p>
      </dgm:t>
    </dgm:pt>
    <dgm:pt modelId="{58D44F4A-C33F-45D8-9FD2-3FFC2904E971}" type="pres">
      <dgm:prSet presAssocID="{E7FCE3DD-F59C-4889-98F1-4F0D82F177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AE6EA-3EEE-451A-9BCA-12D7E0D8624A}" type="pres">
      <dgm:prSet presAssocID="{713D9F54-6E3B-4EC4-B9B4-D4FEEE097860}" presName="circle1" presStyleLbl="node1" presStyleIdx="0" presStyleCnt="4"/>
      <dgm:spPr/>
    </dgm:pt>
    <dgm:pt modelId="{DFAC79B5-265B-40EF-AD6C-7B4A9171FB71}" type="pres">
      <dgm:prSet presAssocID="{713D9F54-6E3B-4EC4-B9B4-D4FEEE097860}" presName="space" presStyleCnt="0"/>
      <dgm:spPr/>
    </dgm:pt>
    <dgm:pt modelId="{15D66E32-D1D8-4B54-A230-A57B57E56EF2}" type="pres">
      <dgm:prSet presAssocID="{713D9F54-6E3B-4EC4-B9B4-D4FEEE097860}" presName="rect1" presStyleLbl="alignAcc1" presStyleIdx="0" presStyleCnt="4"/>
      <dgm:spPr/>
      <dgm:t>
        <a:bodyPr/>
        <a:lstStyle/>
        <a:p>
          <a:endParaRPr lang="ru-RU"/>
        </a:p>
      </dgm:t>
    </dgm:pt>
    <dgm:pt modelId="{18F93989-B241-46AC-B51E-955FDE240E6D}" type="pres">
      <dgm:prSet presAssocID="{43DDF3E5-215A-4891-9D93-F91A77D188F3}" presName="vertSpace2" presStyleLbl="node1" presStyleIdx="0" presStyleCnt="4"/>
      <dgm:spPr/>
    </dgm:pt>
    <dgm:pt modelId="{54A7306F-F1C1-4F31-9216-BB32AC9FA8DB}" type="pres">
      <dgm:prSet presAssocID="{43DDF3E5-215A-4891-9D93-F91A77D188F3}" presName="circle2" presStyleLbl="node1" presStyleIdx="1" presStyleCnt="4"/>
      <dgm:spPr>
        <a:solidFill>
          <a:schemeClr val="accent6">
            <a:lumMod val="20000"/>
            <a:lumOff val="80000"/>
          </a:schemeClr>
        </a:solidFill>
      </dgm:spPr>
    </dgm:pt>
    <dgm:pt modelId="{6888080E-E583-4FC5-B7C8-E80179AD4A2F}" type="pres">
      <dgm:prSet presAssocID="{43DDF3E5-215A-4891-9D93-F91A77D188F3}" presName="rect2" presStyleLbl="alignAcc1" presStyleIdx="1" presStyleCnt="4" custScaleX="102168" custScaleY="104206"/>
      <dgm:spPr/>
      <dgm:t>
        <a:bodyPr/>
        <a:lstStyle/>
        <a:p>
          <a:endParaRPr lang="ru-RU"/>
        </a:p>
      </dgm:t>
    </dgm:pt>
    <dgm:pt modelId="{CF067556-6ABD-4EC8-8615-98481314FF16}" type="pres">
      <dgm:prSet presAssocID="{CEA51705-54BE-4281-BC99-A4126F21724F}" presName="vertSpace3" presStyleLbl="node1" presStyleIdx="1" presStyleCnt="4"/>
      <dgm:spPr/>
    </dgm:pt>
    <dgm:pt modelId="{22C19E04-AFE8-4002-858D-7BE2ABC89088}" type="pres">
      <dgm:prSet presAssocID="{CEA51705-54BE-4281-BC99-A4126F21724F}" presName="circle3" presStyleLbl="node1" presStyleIdx="2" presStyleCnt="4"/>
      <dgm:spPr/>
    </dgm:pt>
    <dgm:pt modelId="{5A151853-7FC2-45AF-904B-0F0D2DCF63C2}" type="pres">
      <dgm:prSet presAssocID="{CEA51705-54BE-4281-BC99-A4126F21724F}" presName="rect3" presStyleLbl="alignAcc1" presStyleIdx="2" presStyleCnt="4" custScaleX="101554" custScaleY="105440" custLinFactNeighborX="-307" custLinFactNeighborY="3472"/>
      <dgm:spPr/>
      <dgm:t>
        <a:bodyPr/>
        <a:lstStyle/>
        <a:p>
          <a:endParaRPr lang="ru-RU"/>
        </a:p>
      </dgm:t>
    </dgm:pt>
    <dgm:pt modelId="{7AFC0221-BF0A-4369-B029-FF517F77C4E2}" type="pres">
      <dgm:prSet presAssocID="{54596D43-B849-4616-ADD0-8616DEB73570}" presName="vertSpace4" presStyleLbl="node1" presStyleIdx="2" presStyleCnt="4"/>
      <dgm:spPr/>
    </dgm:pt>
    <dgm:pt modelId="{2B23A0DA-AE06-40A4-8B9A-E36EBB76FABF}" type="pres">
      <dgm:prSet presAssocID="{54596D43-B849-4616-ADD0-8616DEB73570}" presName="circle4" presStyleLbl="node1" presStyleIdx="3" presStyleCnt="4"/>
      <dgm:spPr/>
    </dgm:pt>
    <dgm:pt modelId="{BA8BED20-3202-432E-B542-3D8287AB8A9B}" type="pres">
      <dgm:prSet presAssocID="{54596D43-B849-4616-ADD0-8616DEB73570}" presName="rect4" presStyleLbl="alignAcc1" presStyleIdx="3" presStyleCnt="4" custLinFactNeighborX="-1084" custLinFactNeighborY="36135"/>
      <dgm:spPr/>
      <dgm:t>
        <a:bodyPr/>
        <a:lstStyle/>
        <a:p>
          <a:endParaRPr lang="ru-RU"/>
        </a:p>
      </dgm:t>
    </dgm:pt>
    <dgm:pt modelId="{1AA76FF8-4D77-4210-BCFB-8C5FB574D9D0}" type="pres">
      <dgm:prSet presAssocID="{713D9F54-6E3B-4EC4-B9B4-D4FEEE09786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02A5D-3F2F-4EC7-8CF2-851141BA71FA}" type="pres">
      <dgm:prSet presAssocID="{43DDF3E5-215A-4891-9D93-F91A77D188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46666-1816-439E-8663-3D9366195C97}" type="pres">
      <dgm:prSet presAssocID="{CEA51705-54BE-4281-BC99-A4126F21724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352E1-EAD3-4C19-97D1-43509733B2CD}" type="pres">
      <dgm:prSet presAssocID="{54596D43-B849-4616-ADD0-8616DEB7357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9733E-A567-4CA8-A597-082F14EFE0F5}" type="presOf" srcId="{713D9F54-6E3B-4EC4-B9B4-D4FEEE097860}" destId="{15D66E32-D1D8-4B54-A230-A57B57E56EF2}" srcOrd="0" destOrd="0" presId="urn:microsoft.com/office/officeart/2005/8/layout/target3"/>
    <dgm:cxn modelId="{41D64296-8D91-410F-A7F4-33C612AF5C6C}" type="presOf" srcId="{CEA51705-54BE-4281-BC99-A4126F21724F}" destId="{5A151853-7FC2-45AF-904B-0F0D2DCF63C2}" srcOrd="0" destOrd="0" presId="urn:microsoft.com/office/officeart/2005/8/layout/target3"/>
    <dgm:cxn modelId="{B493B43C-5097-4222-B0E4-BCBE0606DCD8}" type="presOf" srcId="{43DDF3E5-215A-4891-9D93-F91A77D188F3}" destId="{6888080E-E583-4FC5-B7C8-E80179AD4A2F}" srcOrd="0" destOrd="0" presId="urn:microsoft.com/office/officeart/2005/8/layout/target3"/>
    <dgm:cxn modelId="{F4263FC9-08E3-47DA-AB56-E50990A07E9D}" srcId="{E7FCE3DD-F59C-4889-98F1-4F0D82F17775}" destId="{CEA51705-54BE-4281-BC99-A4126F21724F}" srcOrd="2" destOrd="0" parTransId="{24F6D878-A0D6-43BB-AA39-7669E062BCD6}" sibTransId="{42E965A3-48E3-42C4-A274-A879F6B469A7}"/>
    <dgm:cxn modelId="{E5613FCB-6A2E-41CE-87B5-AB7E1FB34162}" type="presOf" srcId="{54596D43-B849-4616-ADD0-8616DEB73570}" destId="{08D352E1-EAD3-4C19-97D1-43509733B2CD}" srcOrd="1" destOrd="0" presId="urn:microsoft.com/office/officeart/2005/8/layout/target3"/>
    <dgm:cxn modelId="{48393C71-CA18-47CF-8D50-EB7B69FFA1B8}" srcId="{E7FCE3DD-F59C-4889-98F1-4F0D82F17775}" destId="{54596D43-B849-4616-ADD0-8616DEB73570}" srcOrd="3" destOrd="0" parTransId="{724885DE-8210-497B-8069-11D69336D546}" sibTransId="{42928B46-7484-4BD4-AA1A-8B7A46042A81}"/>
    <dgm:cxn modelId="{437DB0E5-BB8C-4CE6-9DDE-70B5E7EF0F55}" type="presOf" srcId="{CEA51705-54BE-4281-BC99-A4126F21724F}" destId="{1A746666-1816-439E-8663-3D9366195C97}" srcOrd="1" destOrd="0" presId="urn:microsoft.com/office/officeart/2005/8/layout/target3"/>
    <dgm:cxn modelId="{BCDD696A-A62D-48A2-B26C-209C91D869A2}" type="presOf" srcId="{E7FCE3DD-F59C-4889-98F1-4F0D82F17775}" destId="{58D44F4A-C33F-45D8-9FD2-3FFC2904E971}" srcOrd="0" destOrd="0" presId="urn:microsoft.com/office/officeart/2005/8/layout/target3"/>
    <dgm:cxn modelId="{5ED218F1-35E6-4A55-BBA0-166BE99B0DD6}" srcId="{E7FCE3DD-F59C-4889-98F1-4F0D82F17775}" destId="{43DDF3E5-215A-4891-9D93-F91A77D188F3}" srcOrd="1" destOrd="0" parTransId="{6A4A7DF7-A3FE-4EF7-A9BD-1270B22EECFA}" sibTransId="{EDD290F1-AEF7-4FEC-8972-5751938FCE30}"/>
    <dgm:cxn modelId="{708D9AE4-D383-48D9-9681-45EEE1DE48FE}" srcId="{E7FCE3DD-F59C-4889-98F1-4F0D82F17775}" destId="{713D9F54-6E3B-4EC4-B9B4-D4FEEE097860}" srcOrd="0" destOrd="0" parTransId="{A0620373-0EFA-432A-9C3F-306D2E3DEFA9}" sibTransId="{6E2FACF9-1115-46F5-A6CD-48B1633695F8}"/>
    <dgm:cxn modelId="{7CBBB9D5-4E21-4256-9B95-C4746E16BF54}" type="presOf" srcId="{54596D43-B849-4616-ADD0-8616DEB73570}" destId="{BA8BED20-3202-432E-B542-3D8287AB8A9B}" srcOrd="0" destOrd="0" presId="urn:microsoft.com/office/officeart/2005/8/layout/target3"/>
    <dgm:cxn modelId="{6A2F2081-9D00-4A39-BB90-C6D16A48E10C}" type="presOf" srcId="{43DDF3E5-215A-4891-9D93-F91A77D188F3}" destId="{76A02A5D-3F2F-4EC7-8CF2-851141BA71FA}" srcOrd="1" destOrd="0" presId="urn:microsoft.com/office/officeart/2005/8/layout/target3"/>
    <dgm:cxn modelId="{A20DF2F7-D126-4C14-849F-F40EB18A3853}" type="presOf" srcId="{713D9F54-6E3B-4EC4-B9B4-D4FEEE097860}" destId="{1AA76FF8-4D77-4210-BCFB-8C5FB574D9D0}" srcOrd="1" destOrd="0" presId="urn:microsoft.com/office/officeart/2005/8/layout/target3"/>
    <dgm:cxn modelId="{C94E1D22-1CED-492D-9B60-5D9EBEBE678E}" type="presParOf" srcId="{58D44F4A-C33F-45D8-9FD2-3FFC2904E971}" destId="{E05AE6EA-3EEE-451A-9BCA-12D7E0D8624A}" srcOrd="0" destOrd="0" presId="urn:microsoft.com/office/officeart/2005/8/layout/target3"/>
    <dgm:cxn modelId="{8FCFA6B0-F902-4FD5-A824-40E3E4A34141}" type="presParOf" srcId="{58D44F4A-C33F-45D8-9FD2-3FFC2904E971}" destId="{DFAC79B5-265B-40EF-AD6C-7B4A9171FB71}" srcOrd="1" destOrd="0" presId="urn:microsoft.com/office/officeart/2005/8/layout/target3"/>
    <dgm:cxn modelId="{7F7373E4-44E1-4541-9BFA-1EB085C98A06}" type="presParOf" srcId="{58D44F4A-C33F-45D8-9FD2-3FFC2904E971}" destId="{15D66E32-D1D8-4B54-A230-A57B57E56EF2}" srcOrd="2" destOrd="0" presId="urn:microsoft.com/office/officeart/2005/8/layout/target3"/>
    <dgm:cxn modelId="{7F0B57DB-5237-4FA1-9F93-5B9D3CDBC6F7}" type="presParOf" srcId="{58D44F4A-C33F-45D8-9FD2-3FFC2904E971}" destId="{18F93989-B241-46AC-B51E-955FDE240E6D}" srcOrd="3" destOrd="0" presId="urn:microsoft.com/office/officeart/2005/8/layout/target3"/>
    <dgm:cxn modelId="{3D72CC10-00B3-464A-B128-71B840775728}" type="presParOf" srcId="{58D44F4A-C33F-45D8-9FD2-3FFC2904E971}" destId="{54A7306F-F1C1-4F31-9216-BB32AC9FA8DB}" srcOrd="4" destOrd="0" presId="urn:microsoft.com/office/officeart/2005/8/layout/target3"/>
    <dgm:cxn modelId="{8979D866-D2D4-44BD-9605-9F92D2F10A58}" type="presParOf" srcId="{58D44F4A-C33F-45D8-9FD2-3FFC2904E971}" destId="{6888080E-E583-4FC5-B7C8-E80179AD4A2F}" srcOrd="5" destOrd="0" presId="urn:microsoft.com/office/officeart/2005/8/layout/target3"/>
    <dgm:cxn modelId="{560EFC4C-6BF9-496F-9FBB-D1C94CCF6D65}" type="presParOf" srcId="{58D44F4A-C33F-45D8-9FD2-3FFC2904E971}" destId="{CF067556-6ABD-4EC8-8615-98481314FF16}" srcOrd="6" destOrd="0" presId="urn:microsoft.com/office/officeart/2005/8/layout/target3"/>
    <dgm:cxn modelId="{8D903498-05DD-44C1-9936-6D84D0A92560}" type="presParOf" srcId="{58D44F4A-C33F-45D8-9FD2-3FFC2904E971}" destId="{22C19E04-AFE8-4002-858D-7BE2ABC89088}" srcOrd="7" destOrd="0" presId="urn:microsoft.com/office/officeart/2005/8/layout/target3"/>
    <dgm:cxn modelId="{889BB34B-D883-4AC3-B379-5EABE6F4C538}" type="presParOf" srcId="{58D44F4A-C33F-45D8-9FD2-3FFC2904E971}" destId="{5A151853-7FC2-45AF-904B-0F0D2DCF63C2}" srcOrd="8" destOrd="0" presId="urn:microsoft.com/office/officeart/2005/8/layout/target3"/>
    <dgm:cxn modelId="{B12D203A-3AF8-47EF-93A0-F508437B4457}" type="presParOf" srcId="{58D44F4A-C33F-45D8-9FD2-3FFC2904E971}" destId="{7AFC0221-BF0A-4369-B029-FF517F77C4E2}" srcOrd="9" destOrd="0" presId="urn:microsoft.com/office/officeart/2005/8/layout/target3"/>
    <dgm:cxn modelId="{2601F868-79C2-4843-ACCB-80C2506EC4A3}" type="presParOf" srcId="{58D44F4A-C33F-45D8-9FD2-3FFC2904E971}" destId="{2B23A0DA-AE06-40A4-8B9A-E36EBB76FABF}" srcOrd="10" destOrd="0" presId="urn:microsoft.com/office/officeart/2005/8/layout/target3"/>
    <dgm:cxn modelId="{EB819AC6-21C8-48EE-99F1-9AC64C5D9778}" type="presParOf" srcId="{58D44F4A-C33F-45D8-9FD2-3FFC2904E971}" destId="{BA8BED20-3202-432E-B542-3D8287AB8A9B}" srcOrd="11" destOrd="0" presId="urn:microsoft.com/office/officeart/2005/8/layout/target3"/>
    <dgm:cxn modelId="{6B26DC2B-07EC-4209-A144-B936E6EA1959}" type="presParOf" srcId="{58D44F4A-C33F-45D8-9FD2-3FFC2904E971}" destId="{1AA76FF8-4D77-4210-BCFB-8C5FB574D9D0}" srcOrd="12" destOrd="0" presId="urn:microsoft.com/office/officeart/2005/8/layout/target3"/>
    <dgm:cxn modelId="{7227F248-4FC2-4841-8A39-1EC857A987A9}" type="presParOf" srcId="{58D44F4A-C33F-45D8-9FD2-3FFC2904E971}" destId="{76A02A5D-3F2F-4EC7-8CF2-851141BA71FA}" srcOrd="13" destOrd="0" presId="urn:microsoft.com/office/officeart/2005/8/layout/target3"/>
    <dgm:cxn modelId="{87C96F74-278F-496B-9725-7BF426C7E508}" type="presParOf" srcId="{58D44F4A-C33F-45D8-9FD2-3FFC2904E971}" destId="{1A746666-1816-439E-8663-3D9366195C97}" srcOrd="14" destOrd="0" presId="urn:microsoft.com/office/officeart/2005/8/layout/target3"/>
    <dgm:cxn modelId="{F66638A8-D514-4965-8329-ED7307B9D345}" type="presParOf" srcId="{58D44F4A-C33F-45D8-9FD2-3FFC2904E971}" destId="{08D352E1-EAD3-4C19-97D1-43509733B2C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440E3946-EB54-4922-BE04-80AEAC79EF9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A54B0-9ECD-4A0F-87E6-563E97F713E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3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Республіка</a:t>
          </a: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Хорватія</a:t>
          </a: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2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процедури зовнішнього забезпечення якості (аудит)</a:t>
          </a:r>
          <a:endParaRPr lang="ru-RU" sz="2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706E1-75D3-4503-A230-D49C36E13A48}" type="parTrans" cxnId="{8D5FFABA-34A6-480B-A086-75A5F70858E9}">
      <dgm:prSet/>
      <dgm:spPr/>
      <dgm:t>
        <a:bodyPr/>
        <a:lstStyle/>
        <a:p>
          <a:endParaRPr lang="ru-RU"/>
        </a:p>
      </dgm:t>
    </dgm:pt>
    <dgm:pt modelId="{E41FACED-0E52-48C6-9B43-082879BD7D7B}" type="sibTrans" cxnId="{8D5FFABA-34A6-480B-A086-75A5F70858E9}">
      <dgm:prSet/>
      <dgm:spPr/>
      <dgm:t>
        <a:bodyPr/>
        <a:lstStyle/>
        <a:p>
          <a:endParaRPr lang="ru-RU"/>
        </a:p>
      </dgm:t>
    </dgm:pt>
    <dgm:pt modelId="{5DF0B0FA-F918-429C-AADC-64EEFFB6E768}" type="pres">
      <dgm:prSet presAssocID="{440E3946-EB54-4922-BE04-80AEAC79EF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C3BB9-2C17-4E34-A143-4B810B443E9E}" type="pres">
      <dgm:prSet presAssocID="{949A54B0-9ECD-4A0F-87E6-563E97F713E2}" presName="parentText" presStyleLbl="node1" presStyleIdx="0" presStyleCnt="1" custScaleX="95919" custScaleY="339288" custLinFactNeighborX="-669" custLinFactNeighborY="-40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4F301-500C-4A59-B2BE-E7D044F7D7D0}" type="presOf" srcId="{949A54B0-9ECD-4A0F-87E6-563E97F713E2}" destId="{3B1C3BB9-2C17-4E34-A143-4B810B443E9E}" srcOrd="0" destOrd="0" presId="urn:microsoft.com/office/officeart/2005/8/layout/vList2"/>
    <dgm:cxn modelId="{CBC35931-7DDF-46C0-8ED3-C263230FBB58}" type="presOf" srcId="{440E3946-EB54-4922-BE04-80AEAC79EF94}" destId="{5DF0B0FA-F918-429C-AADC-64EEFFB6E768}" srcOrd="0" destOrd="0" presId="urn:microsoft.com/office/officeart/2005/8/layout/vList2"/>
    <dgm:cxn modelId="{8D5FFABA-34A6-480B-A086-75A5F70858E9}" srcId="{440E3946-EB54-4922-BE04-80AEAC79EF94}" destId="{949A54B0-9ECD-4A0F-87E6-563E97F713E2}" srcOrd="0" destOrd="0" parTransId="{F41706E1-75D3-4503-A230-D49C36E13A48}" sibTransId="{E41FACED-0E52-48C6-9B43-082879BD7D7B}"/>
    <dgm:cxn modelId="{DBF4C6C2-0902-40D4-813D-5D79A6FC388C}" type="presParOf" srcId="{5DF0B0FA-F918-429C-AADC-64EEFFB6E768}" destId="{3B1C3BB9-2C17-4E34-A143-4B810B443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EE37307-36F6-462A-A517-9D8AF5FDF6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2E214-5C5B-486D-AB6D-90C1AD09ADC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закладу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(факультету)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D575A-6AAD-4AA5-90C9-57D7E90D3223}" type="parTrans" cxnId="{2E792057-0FA5-491C-A7A7-6FD44195407C}">
      <dgm:prSet/>
      <dgm:spPr/>
      <dgm:t>
        <a:bodyPr/>
        <a:lstStyle/>
        <a:p>
          <a:endParaRPr lang="ru-RU"/>
        </a:p>
      </dgm:t>
    </dgm:pt>
    <dgm:pt modelId="{80FFCF39-C62B-4433-9960-8421402E8C90}" type="sibTrans" cxnId="{2E792057-0FA5-491C-A7A7-6FD44195407C}">
      <dgm:prSet/>
      <dgm:spPr/>
      <dgm:t>
        <a:bodyPr/>
        <a:lstStyle/>
        <a:p>
          <a:endParaRPr lang="ru-RU"/>
        </a:p>
      </dgm:t>
    </dgm:pt>
    <dgm:pt modelId="{6436DDA6-92D8-44AE-B01A-1981FE41DE35}" type="pres">
      <dgm:prSet presAssocID="{BEE37307-36F6-462A-A517-9D8AF5FDF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37964-67CC-45CD-82AD-9947479C735E}" type="pres">
      <dgm:prSet presAssocID="{FFA2E214-5C5B-486D-AB6D-90C1AD09AD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7E93F-2EE7-4905-8DE0-773B0FF672B4}" type="presOf" srcId="{FFA2E214-5C5B-486D-AB6D-90C1AD09ADCA}" destId="{FB437964-67CC-45CD-82AD-9947479C735E}" srcOrd="0" destOrd="0" presId="urn:microsoft.com/office/officeart/2005/8/layout/vList2"/>
    <dgm:cxn modelId="{A44A0B21-8B90-402F-97EF-D2F17F3707C2}" type="presOf" srcId="{BEE37307-36F6-462A-A517-9D8AF5FDF66A}" destId="{6436DDA6-92D8-44AE-B01A-1981FE41DE35}" srcOrd="0" destOrd="0" presId="urn:microsoft.com/office/officeart/2005/8/layout/vList2"/>
    <dgm:cxn modelId="{2E792057-0FA5-491C-A7A7-6FD44195407C}" srcId="{BEE37307-36F6-462A-A517-9D8AF5FDF66A}" destId="{FFA2E214-5C5B-486D-AB6D-90C1AD09ADCA}" srcOrd="0" destOrd="0" parTransId="{8D0D575A-6AAD-4AA5-90C9-57D7E90D3223}" sibTransId="{80FFCF39-C62B-4433-9960-8421402E8C90}"/>
    <dgm:cxn modelId="{1591E818-73A1-4C38-A101-D90C9A7829F9}" type="presParOf" srcId="{6436DDA6-92D8-44AE-B01A-1981FE41DE35}" destId="{FB437964-67CC-45CD-82AD-9947479C73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7BF115-F370-4444-999C-6F16B956D24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43CF5-041F-42DD-82F4-6D96EC4438C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Членство України у європейських організаціях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93A71-B880-4722-A705-7066C50E8B37}" type="parTrans" cxnId="{2D230E4F-C8DA-4162-BA06-0C7B9BC9033A}">
      <dgm:prSet/>
      <dgm:spPr/>
      <dgm:t>
        <a:bodyPr/>
        <a:lstStyle/>
        <a:p>
          <a:endParaRPr lang="ru-RU"/>
        </a:p>
      </dgm:t>
    </dgm:pt>
    <dgm:pt modelId="{E72F00DC-4811-43F0-B2B1-3E04FC921664}" type="sibTrans" cxnId="{2D230E4F-C8DA-4162-BA06-0C7B9BC9033A}">
      <dgm:prSet/>
      <dgm:spPr/>
      <dgm:t>
        <a:bodyPr/>
        <a:lstStyle/>
        <a:p>
          <a:endParaRPr lang="ru-RU"/>
        </a:p>
      </dgm:t>
    </dgm:pt>
    <dgm:pt modelId="{2FF1266D-9B7E-4BDA-B422-24BE26CF0672}" type="pres">
      <dgm:prSet presAssocID="{337BF115-F370-4444-999C-6F16B956D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72165-4FE1-4E5F-A557-E09268CA7880}" type="pres">
      <dgm:prSet presAssocID="{D4C43CF5-041F-42DD-82F4-6D96EC4438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CAC00-B447-44D7-BFC5-E1E34F1F3A9E}" type="presOf" srcId="{D4C43CF5-041F-42DD-82F4-6D96EC4438C4}" destId="{9C272165-4FE1-4E5F-A557-E09268CA7880}" srcOrd="0" destOrd="0" presId="urn:microsoft.com/office/officeart/2005/8/layout/vList2"/>
    <dgm:cxn modelId="{2D230E4F-C8DA-4162-BA06-0C7B9BC9033A}" srcId="{337BF115-F370-4444-999C-6F16B956D24F}" destId="{D4C43CF5-041F-42DD-82F4-6D96EC4438C4}" srcOrd="0" destOrd="0" parTransId="{5D293A71-B880-4722-A705-7066C50E8B37}" sibTransId="{E72F00DC-4811-43F0-B2B1-3E04FC921664}"/>
    <dgm:cxn modelId="{D6451D38-27BE-4529-A6F8-EBD561D2BCCA}" type="presOf" srcId="{337BF115-F370-4444-999C-6F16B956D24F}" destId="{2FF1266D-9B7E-4BDA-B422-24BE26CF0672}" srcOrd="0" destOrd="0" presId="urn:microsoft.com/office/officeart/2005/8/layout/vList2"/>
    <dgm:cxn modelId="{D7CC059D-B7CB-475E-8BCB-1B4CC3659823}" type="presParOf" srcId="{2FF1266D-9B7E-4BDA-B422-24BE26CF0672}" destId="{9C272165-4FE1-4E5F-A557-E09268CA78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5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93D070B-4150-47BF-8FC4-715E74D8E1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FC4F6-9097-43F2-8635-940295AE6102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uk-UA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Політика якості</a:t>
          </a:r>
          <a:endParaRPr lang="ru-RU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E5663-DC85-45F6-BB4E-DAFF3614CE0F}" type="parTrans" cxnId="{A70BC381-1D67-4BFE-AF92-2EEF4007AEC8}">
      <dgm:prSet/>
      <dgm:spPr/>
      <dgm:t>
        <a:bodyPr/>
        <a:lstStyle/>
        <a:p>
          <a:endParaRPr lang="ru-RU"/>
        </a:p>
      </dgm:t>
    </dgm:pt>
    <dgm:pt modelId="{F572E030-C26B-40F1-AE3F-14ECE0760012}" type="sibTrans" cxnId="{A70BC381-1D67-4BFE-AF92-2EEF4007AEC8}">
      <dgm:prSet/>
      <dgm:spPr>
        <a:solidFill>
          <a:srgbClr val="002060"/>
        </a:solidFill>
        <a:ln>
          <a:solidFill>
            <a:srgbClr val="1407B9"/>
          </a:solidFill>
        </a:ln>
      </dgm:spPr>
      <dgm:t>
        <a:bodyPr/>
        <a:lstStyle/>
        <a:p>
          <a:endParaRPr lang="ru-RU"/>
        </a:p>
      </dgm:t>
    </dgm:pt>
    <dgm:pt modelId="{6F5D7E45-17DB-486C-87B4-1C012382DA5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uk-UA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 та менеджмент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EC6C0-6CC0-4FA3-9148-D94463F30BAE}" type="parTrans" cxnId="{F75A194A-9B33-4BB3-812E-115226D3B75A}">
      <dgm:prSet/>
      <dgm:spPr/>
      <dgm:t>
        <a:bodyPr/>
        <a:lstStyle/>
        <a:p>
          <a:endParaRPr lang="ru-RU"/>
        </a:p>
      </dgm:t>
    </dgm:pt>
    <dgm:pt modelId="{63625918-8D83-460C-BE17-B026707D1E09}" type="sibTrans" cxnId="{F75A194A-9B33-4BB3-812E-115226D3B75A}">
      <dgm:prSet/>
      <dgm:spPr>
        <a:solidFill>
          <a:srgbClr val="002060"/>
        </a:solidFill>
        <a:ln>
          <a:solidFill>
            <a:srgbClr val="1407B9"/>
          </a:solidFill>
        </a:ln>
      </dgm:spPr>
      <dgm:t>
        <a:bodyPr/>
        <a:lstStyle/>
        <a:p>
          <a:endParaRPr lang="ru-RU"/>
        </a:p>
      </dgm:t>
    </dgm:pt>
    <dgm:pt modelId="{3283D227-336B-4963-BE82-7D39F054DB8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uk-UA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Імплементація та</a:t>
          </a:r>
        </a:p>
        <a:p>
          <a:pPr rtl="0"/>
          <a:r>
            <a:rPr lang="uk-UA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моніторинг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2D246-04C8-4561-9B68-9C8F6F6642F4}" type="parTrans" cxnId="{ABB6E214-7EBC-44CC-9CC4-3FD5818C2CC4}">
      <dgm:prSet/>
      <dgm:spPr/>
      <dgm:t>
        <a:bodyPr/>
        <a:lstStyle/>
        <a:p>
          <a:endParaRPr lang="ru-RU"/>
        </a:p>
      </dgm:t>
    </dgm:pt>
    <dgm:pt modelId="{D825FE51-3D44-4182-A60D-EA28B2473AA2}" type="sibTrans" cxnId="{ABB6E214-7EBC-44CC-9CC4-3FD5818C2CC4}">
      <dgm:prSet/>
      <dgm:spPr>
        <a:solidFill>
          <a:srgbClr val="002060"/>
        </a:solidFill>
        <a:ln>
          <a:solidFill>
            <a:srgbClr val="1407B9"/>
          </a:solidFill>
        </a:ln>
      </dgm:spPr>
      <dgm:t>
        <a:bodyPr/>
        <a:lstStyle/>
        <a:p>
          <a:endParaRPr lang="ru-RU"/>
        </a:p>
      </dgm:t>
    </dgm:pt>
    <dgm:pt modelId="{C286616C-36F2-4F69-B883-71EA2C2B18D8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uk-UA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Оціювання</a:t>
          </a:r>
          <a:endParaRPr lang="ru-RU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DF915-7031-4DAA-8071-C52A7FA80C98}" type="parTrans" cxnId="{7FB4AC08-0907-498E-847A-31B5D87FF31B}">
      <dgm:prSet/>
      <dgm:spPr/>
      <dgm:t>
        <a:bodyPr/>
        <a:lstStyle/>
        <a:p>
          <a:endParaRPr lang="ru-RU"/>
        </a:p>
      </dgm:t>
    </dgm:pt>
    <dgm:pt modelId="{D076F0C9-1C64-49B5-9D7C-75ADF114BBFC}" type="sibTrans" cxnId="{7FB4AC08-0907-498E-847A-31B5D87FF31B}">
      <dgm:prSet/>
      <dgm:spPr>
        <a:solidFill>
          <a:srgbClr val="002060"/>
        </a:solidFill>
        <a:ln>
          <a:solidFill>
            <a:srgbClr val="1407B9"/>
          </a:solidFill>
        </a:ln>
      </dgm:spPr>
      <dgm:t>
        <a:bodyPr/>
        <a:lstStyle/>
        <a:p>
          <a:endParaRPr lang="ru-RU"/>
        </a:p>
      </dgm:t>
    </dgm:pt>
    <dgm:pt modelId="{03E85E10-7A50-4D2C-8F0C-2E500FE714B5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1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</a:t>
          </a:r>
          <a:r>
            <a: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r>
            <a: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 rtl="0"/>
          <a:r>
            <a:rPr lang="ru-RU" sz="1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endParaRPr lang="ru-RU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A7486-0C5E-4BFE-AFFE-80241D2A51F9}" type="parTrans" cxnId="{FFA7B0BD-5DEE-46B1-A349-55CCCEA5EBB7}">
      <dgm:prSet/>
      <dgm:spPr/>
      <dgm:t>
        <a:bodyPr/>
        <a:lstStyle/>
        <a:p>
          <a:endParaRPr lang="ru-RU"/>
        </a:p>
      </dgm:t>
    </dgm:pt>
    <dgm:pt modelId="{80D960DE-7DAA-4205-85BF-9D393A7EEB76}" type="sibTrans" cxnId="{FFA7B0BD-5DEE-46B1-A349-55CCCEA5EBB7}">
      <dgm:prSet/>
      <dgm:spPr>
        <a:solidFill>
          <a:srgbClr val="002060"/>
        </a:solidFill>
        <a:ln>
          <a:solidFill>
            <a:srgbClr val="1407B9"/>
          </a:solidFill>
        </a:ln>
      </dgm:spPr>
      <dgm:t>
        <a:bodyPr/>
        <a:lstStyle/>
        <a:p>
          <a:endParaRPr lang="ru-RU"/>
        </a:p>
      </dgm:t>
    </dgm:pt>
    <dgm:pt modelId="{551BB195-16A0-4528-84CD-833137A484D7}" type="pres">
      <dgm:prSet presAssocID="{E93D070B-4150-47BF-8FC4-715E74D8E1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A8CE0-4B71-4838-B678-1902D20756A1}" type="pres">
      <dgm:prSet presAssocID="{827FC4F6-9097-43F2-8635-940295AE6102}" presName="node" presStyleLbl="node1" presStyleIdx="0" presStyleCnt="5" custScaleX="117555" custScaleY="11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5549-A8F5-4A14-95D7-DB1B011E4B42}" type="pres">
      <dgm:prSet presAssocID="{F572E030-C26B-40F1-AE3F-14ECE0760012}" presName="sibTrans" presStyleLbl="sibTrans2D1" presStyleIdx="0" presStyleCnt="5" custScaleX="228757" custLinFactNeighborX="62902" custLinFactNeighborY="-51013"/>
      <dgm:spPr/>
      <dgm:t>
        <a:bodyPr/>
        <a:lstStyle/>
        <a:p>
          <a:endParaRPr lang="ru-RU"/>
        </a:p>
      </dgm:t>
    </dgm:pt>
    <dgm:pt modelId="{4E808E66-973F-4459-88FA-858BF9C90B1F}" type="pres">
      <dgm:prSet presAssocID="{F572E030-C26B-40F1-AE3F-14ECE07600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43CB6D9-0546-46AA-84F2-E709DBECE312}" type="pres">
      <dgm:prSet presAssocID="{6F5D7E45-17DB-486C-87B4-1C012382DA54}" presName="node" presStyleLbl="node1" presStyleIdx="1" presStyleCnt="5" custScaleX="128176" custScaleY="139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B3DD-4AED-43BC-8076-E0B04E457D1A}" type="pres">
      <dgm:prSet presAssocID="{63625918-8D83-460C-BE17-B026707D1E09}" presName="sibTrans" presStyleLbl="sibTrans2D1" presStyleIdx="1" presStyleCnt="5" custScaleX="258107"/>
      <dgm:spPr/>
      <dgm:t>
        <a:bodyPr/>
        <a:lstStyle/>
        <a:p>
          <a:endParaRPr lang="ru-RU"/>
        </a:p>
      </dgm:t>
    </dgm:pt>
    <dgm:pt modelId="{77600849-526F-4E1B-977A-C9690BC74E43}" type="pres">
      <dgm:prSet presAssocID="{63625918-8D83-460C-BE17-B026707D1E0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83264F5-F01B-4FB6-818B-2DDB75827A6E}" type="pres">
      <dgm:prSet presAssocID="{3283D227-336B-4963-BE82-7D39F054DB81}" presName="node" presStyleLbl="node1" presStyleIdx="2" presStyleCnt="5" custScaleX="138062" custScaleY="12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8F9E3-EED3-4C0D-8294-449C64510AA1}" type="pres">
      <dgm:prSet presAssocID="{D825FE51-3D44-4182-A60D-EA28B2473AA2}" presName="sibTrans" presStyleLbl="sibTrans2D1" presStyleIdx="2" presStyleCnt="5" custScaleX="332153" custLinFactX="1300" custLinFactNeighborX="100000" custLinFactNeighborY="4298"/>
      <dgm:spPr/>
      <dgm:t>
        <a:bodyPr/>
        <a:lstStyle/>
        <a:p>
          <a:endParaRPr lang="ru-RU"/>
        </a:p>
      </dgm:t>
    </dgm:pt>
    <dgm:pt modelId="{7E15A76B-784F-4AD9-B4FD-F67AED9FE9C1}" type="pres">
      <dgm:prSet presAssocID="{D825FE51-3D44-4182-A60D-EA28B2473AA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29CEA56-C332-4311-BE8C-5004A03330E9}" type="pres">
      <dgm:prSet presAssocID="{C286616C-36F2-4F69-B883-71EA2C2B18D8}" presName="node" presStyleLbl="node1" presStyleIdx="3" presStyleCnt="5" custScaleX="128189" custScaleY="11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EA13-CEC5-407B-B9F3-D0B1B74F7D3C}" type="pres">
      <dgm:prSet presAssocID="{D076F0C9-1C64-49B5-9D7C-75ADF114BBFC}" presName="sibTrans" presStyleLbl="sibTrans2D1" presStyleIdx="3" presStyleCnt="5" custScaleX="266887"/>
      <dgm:spPr/>
      <dgm:t>
        <a:bodyPr/>
        <a:lstStyle/>
        <a:p>
          <a:endParaRPr lang="ru-RU"/>
        </a:p>
      </dgm:t>
    </dgm:pt>
    <dgm:pt modelId="{0BD5BC8B-2466-44BF-AF39-99AD4CD6E2C0}" type="pres">
      <dgm:prSet presAssocID="{D076F0C9-1C64-49B5-9D7C-75ADF114BBF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3A25F6A-FEF9-48E1-AF5E-E9F8E3DD9154}" type="pres">
      <dgm:prSet presAssocID="{03E85E10-7A50-4D2C-8F0C-2E500FE714B5}" presName="node" presStyleLbl="node1" presStyleIdx="4" presStyleCnt="5" custScaleX="137165" custScaleY="122541" custRadScaleRad="108537" custRadScaleInc="-1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482F-8431-4916-90B9-912561723DF9}" type="pres">
      <dgm:prSet presAssocID="{80D960DE-7DAA-4205-85BF-9D393A7EEB76}" presName="sibTrans" presStyleLbl="sibTrans2D1" presStyleIdx="4" presStyleCnt="5" custScaleX="163244" custLinFactNeighborX="-12504" custLinFactNeighborY="1791"/>
      <dgm:spPr/>
      <dgm:t>
        <a:bodyPr/>
        <a:lstStyle/>
        <a:p>
          <a:endParaRPr lang="ru-RU"/>
        </a:p>
      </dgm:t>
    </dgm:pt>
    <dgm:pt modelId="{EDAED7F1-5193-40BF-9602-1C393B2A0D5D}" type="pres">
      <dgm:prSet presAssocID="{80D960DE-7DAA-4205-85BF-9D393A7EEB7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A658622-ED1B-4A4B-A795-1296B0F1BADB}" type="presOf" srcId="{63625918-8D83-460C-BE17-B026707D1E09}" destId="{9739B3DD-4AED-43BC-8076-E0B04E457D1A}" srcOrd="0" destOrd="0" presId="urn:microsoft.com/office/officeart/2005/8/layout/cycle2"/>
    <dgm:cxn modelId="{C28F4FB0-BB82-446E-BEAA-FBAC4B571D8C}" type="presOf" srcId="{3283D227-336B-4963-BE82-7D39F054DB81}" destId="{783264F5-F01B-4FB6-818B-2DDB75827A6E}" srcOrd="0" destOrd="0" presId="urn:microsoft.com/office/officeart/2005/8/layout/cycle2"/>
    <dgm:cxn modelId="{CAA20645-6CB6-4FAC-82A5-8E3DAED358BB}" type="presOf" srcId="{E93D070B-4150-47BF-8FC4-715E74D8E11B}" destId="{551BB195-16A0-4528-84CD-833137A484D7}" srcOrd="0" destOrd="0" presId="urn:microsoft.com/office/officeart/2005/8/layout/cycle2"/>
    <dgm:cxn modelId="{C65FA2E6-464C-4DB2-8DFB-C28E60D89B64}" type="presOf" srcId="{D076F0C9-1C64-49B5-9D7C-75ADF114BBFC}" destId="{0BD5BC8B-2466-44BF-AF39-99AD4CD6E2C0}" srcOrd="1" destOrd="0" presId="urn:microsoft.com/office/officeart/2005/8/layout/cycle2"/>
    <dgm:cxn modelId="{D90D2CCC-7FA8-4275-880A-650110482C64}" type="presOf" srcId="{C286616C-36F2-4F69-B883-71EA2C2B18D8}" destId="{429CEA56-C332-4311-BE8C-5004A03330E9}" srcOrd="0" destOrd="0" presId="urn:microsoft.com/office/officeart/2005/8/layout/cycle2"/>
    <dgm:cxn modelId="{87FB56DB-DA5A-4EDF-912F-4A48162AA409}" type="presOf" srcId="{80D960DE-7DAA-4205-85BF-9D393A7EEB76}" destId="{122E482F-8431-4916-90B9-912561723DF9}" srcOrd="0" destOrd="0" presId="urn:microsoft.com/office/officeart/2005/8/layout/cycle2"/>
    <dgm:cxn modelId="{6634C72B-F824-4889-8540-1796A817603C}" type="presOf" srcId="{6F5D7E45-17DB-486C-87B4-1C012382DA54}" destId="{743CB6D9-0546-46AA-84F2-E709DBECE312}" srcOrd="0" destOrd="0" presId="urn:microsoft.com/office/officeart/2005/8/layout/cycle2"/>
    <dgm:cxn modelId="{ABB6E214-7EBC-44CC-9CC4-3FD5818C2CC4}" srcId="{E93D070B-4150-47BF-8FC4-715E74D8E11B}" destId="{3283D227-336B-4963-BE82-7D39F054DB81}" srcOrd="2" destOrd="0" parTransId="{3BD2D246-04C8-4561-9B68-9C8F6F6642F4}" sibTransId="{D825FE51-3D44-4182-A60D-EA28B2473AA2}"/>
    <dgm:cxn modelId="{F9E77862-0C2E-489B-A5E8-E6CA99A96C01}" type="presOf" srcId="{D825FE51-3D44-4182-A60D-EA28B2473AA2}" destId="{41B8F9E3-EED3-4C0D-8294-449C64510AA1}" srcOrd="0" destOrd="0" presId="urn:microsoft.com/office/officeart/2005/8/layout/cycle2"/>
    <dgm:cxn modelId="{2B019453-55B9-4C91-9EFE-747C2973D4A2}" type="presOf" srcId="{827FC4F6-9097-43F2-8635-940295AE6102}" destId="{1DFA8CE0-4B71-4838-B678-1902D20756A1}" srcOrd="0" destOrd="0" presId="urn:microsoft.com/office/officeart/2005/8/layout/cycle2"/>
    <dgm:cxn modelId="{FFA7B0BD-5DEE-46B1-A349-55CCCEA5EBB7}" srcId="{E93D070B-4150-47BF-8FC4-715E74D8E11B}" destId="{03E85E10-7A50-4D2C-8F0C-2E500FE714B5}" srcOrd="4" destOrd="0" parTransId="{B33A7486-0C5E-4BFE-AFFE-80241D2A51F9}" sibTransId="{80D960DE-7DAA-4205-85BF-9D393A7EEB76}"/>
    <dgm:cxn modelId="{064F8B65-4B5E-44C1-98AC-04AEC086FF4D}" type="presOf" srcId="{F572E030-C26B-40F1-AE3F-14ECE0760012}" destId="{4E808E66-973F-4459-88FA-858BF9C90B1F}" srcOrd="1" destOrd="0" presId="urn:microsoft.com/office/officeart/2005/8/layout/cycle2"/>
    <dgm:cxn modelId="{05B76DE2-B4C4-4896-B484-5720256AB1DD}" type="presOf" srcId="{D825FE51-3D44-4182-A60D-EA28B2473AA2}" destId="{7E15A76B-784F-4AD9-B4FD-F67AED9FE9C1}" srcOrd="1" destOrd="0" presId="urn:microsoft.com/office/officeart/2005/8/layout/cycle2"/>
    <dgm:cxn modelId="{11E204BE-8F05-486B-A54A-16AC19AB84A3}" type="presOf" srcId="{F572E030-C26B-40F1-AE3F-14ECE0760012}" destId="{1A995549-A8F5-4A14-95D7-DB1B011E4B42}" srcOrd="0" destOrd="0" presId="urn:microsoft.com/office/officeart/2005/8/layout/cycle2"/>
    <dgm:cxn modelId="{EE2D21EE-85DE-4D02-B650-4D6142DAB9A4}" type="presOf" srcId="{03E85E10-7A50-4D2C-8F0C-2E500FE714B5}" destId="{23A25F6A-FEF9-48E1-AF5E-E9F8E3DD9154}" srcOrd="0" destOrd="0" presId="urn:microsoft.com/office/officeart/2005/8/layout/cycle2"/>
    <dgm:cxn modelId="{CCAABAFA-A39A-4489-8DB4-A654FE05FC70}" type="presOf" srcId="{80D960DE-7DAA-4205-85BF-9D393A7EEB76}" destId="{EDAED7F1-5193-40BF-9602-1C393B2A0D5D}" srcOrd="1" destOrd="0" presId="urn:microsoft.com/office/officeart/2005/8/layout/cycle2"/>
    <dgm:cxn modelId="{A70BC381-1D67-4BFE-AF92-2EEF4007AEC8}" srcId="{E93D070B-4150-47BF-8FC4-715E74D8E11B}" destId="{827FC4F6-9097-43F2-8635-940295AE6102}" srcOrd="0" destOrd="0" parTransId="{C60E5663-DC85-45F6-BB4E-DAFF3614CE0F}" sibTransId="{F572E030-C26B-40F1-AE3F-14ECE0760012}"/>
    <dgm:cxn modelId="{7FB4AC08-0907-498E-847A-31B5D87FF31B}" srcId="{E93D070B-4150-47BF-8FC4-715E74D8E11B}" destId="{C286616C-36F2-4F69-B883-71EA2C2B18D8}" srcOrd="3" destOrd="0" parTransId="{F6CDF915-7031-4DAA-8071-C52A7FA80C98}" sibTransId="{D076F0C9-1C64-49B5-9D7C-75ADF114BBFC}"/>
    <dgm:cxn modelId="{F75A194A-9B33-4BB3-812E-115226D3B75A}" srcId="{E93D070B-4150-47BF-8FC4-715E74D8E11B}" destId="{6F5D7E45-17DB-486C-87B4-1C012382DA54}" srcOrd="1" destOrd="0" parTransId="{C6BEC6C0-6CC0-4FA3-9148-D94463F30BAE}" sibTransId="{63625918-8D83-460C-BE17-B026707D1E09}"/>
    <dgm:cxn modelId="{6DAA284E-F7E9-4CB4-A77A-A7BFD2864F64}" type="presOf" srcId="{63625918-8D83-460C-BE17-B026707D1E09}" destId="{77600849-526F-4E1B-977A-C9690BC74E43}" srcOrd="1" destOrd="0" presId="urn:microsoft.com/office/officeart/2005/8/layout/cycle2"/>
    <dgm:cxn modelId="{A58DF07B-2FA2-4BD7-BAEC-D9793EF2580D}" type="presOf" srcId="{D076F0C9-1C64-49B5-9D7C-75ADF114BBFC}" destId="{51A8EA13-CEC5-407B-B9F3-D0B1B74F7D3C}" srcOrd="0" destOrd="0" presId="urn:microsoft.com/office/officeart/2005/8/layout/cycle2"/>
    <dgm:cxn modelId="{45C42512-FF6F-4814-9E39-93C6242F9912}" type="presParOf" srcId="{551BB195-16A0-4528-84CD-833137A484D7}" destId="{1DFA8CE0-4B71-4838-B678-1902D20756A1}" srcOrd="0" destOrd="0" presId="urn:microsoft.com/office/officeart/2005/8/layout/cycle2"/>
    <dgm:cxn modelId="{EC3893CB-5CF0-4348-8275-3D7795316C1F}" type="presParOf" srcId="{551BB195-16A0-4528-84CD-833137A484D7}" destId="{1A995549-A8F5-4A14-95D7-DB1B011E4B42}" srcOrd="1" destOrd="0" presId="urn:microsoft.com/office/officeart/2005/8/layout/cycle2"/>
    <dgm:cxn modelId="{775078A1-539E-4C6C-BB08-1FDC7859A2A6}" type="presParOf" srcId="{1A995549-A8F5-4A14-95D7-DB1B011E4B42}" destId="{4E808E66-973F-4459-88FA-858BF9C90B1F}" srcOrd="0" destOrd="0" presId="urn:microsoft.com/office/officeart/2005/8/layout/cycle2"/>
    <dgm:cxn modelId="{D735C2E6-0589-4815-B635-F799E05D2045}" type="presParOf" srcId="{551BB195-16A0-4528-84CD-833137A484D7}" destId="{743CB6D9-0546-46AA-84F2-E709DBECE312}" srcOrd="2" destOrd="0" presId="urn:microsoft.com/office/officeart/2005/8/layout/cycle2"/>
    <dgm:cxn modelId="{5E7777A1-80DC-4B83-8607-CE8068383A08}" type="presParOf" srcId="{551BB195-16A0-4528-84CD-833137A484D7}" destId="{9739B3DD-4AED-43BC-8076-E0B04E457D1A}" srcOrd="3" destOrd="0" presId="urn:microsoft.com/office/officeart/2005/8/layout/cycle2"/>
    <dgm:cxn modelId="{E7F71357-A734-4D47-95FB-7F53B66B703D}" type="presParOf" srcId="{9739B3DD-4AED-43BC-8076-E0B04E457D1A}" destId="{77600849-526F-4E1B-977A-C9690BC74E43}" srcOrd="0" destOrd="0" presId="urn:microsoft.com/office/officeart/2005/8/layout/cycle2"/>
    <dgm:cxn modelId="{EA578408-B067-4C98-9296-A8D240BFD123}" type="presParOf" srcId="{551BB195-16A0-4528-84CD-833137A484D7}" destId="{783264F5-F01B-4FB6-818B-2DDB75827A6E}" srcOrd="4" destOrd="0" presId="urn:microsoft.com/office/officeart/2005/8/layout/cycle2"/>
    <dgm:cxn modelId="{DA2CD9E6-B07E-4995-8693-F726E349DB94}" type="presParOf" srcId="{551BB195-16A0-4528-84CD-833137A484D7}" destId="{41B8F9E3-EED3-4C0D-8294-449C64510AA1}" srcOrd="5" destOrd="0" presId="urn:microsoft.com/office/officeart/2005/8/layout/cycle2"/>
    <dgm:cxn modelId="{35E6526F-4D7A-4DE9-80F8-576250D956C0}" type="presParOf" srcId="{41B8F9E3-EED3-4C0D-8294-449C64510AA1}" destId="{7E15A76B-784F-4AD9-B4FD-F67AED9FE9C1}" srcOrd="0" destOrd="0" presId="urn:microsoft.com/office/officeart/2005/8/layout/cycle2"/>
    <dgm:cxn modelId="{2A9CF244-2093-4851-8E16-7FBE72BAD5F0}" type="presParOf" srcId="{551BB195-16A0-4528-84CD-833137A484D7}" destId="{429CEA56-C332-4311-BE8C-5004A03330E9}" srcOrd="6" destOrd="0" presId="urn:microsoft.com/office/officeart/2005/8/layout/cycle2"/>
    <dgm:cxn modelId="{9D3E8DB7-0D38-4499-8BDA-0320CCCF93FD}" type="presParOf" srcId="{551BB195-16A0-4528-84CD-833137A484D7}" destId="{51A8EA13-CEC5-407B-B9F3-D0B1B74F7D3C}" srcOrd="7" destOrd="0" presId="urn:microsoft.com/office/officeart/2005/8/layout/cycle2"/>
    <dgm:cxn modelId="{E67596CD-BDC2-4C6C-A00A-0A0BFAA17318}" type="presParOf" srcId="{51A8EA13-CEC5-407B-B9F3-D0B1B74F7D3C}" destId="{0BD5BC8B-2466-44BF-AF39-99AD4CD6E2C0}" srcOrd="0" destOrd="0" presId="urn:microsoft.com/office/officeart/2005/8/layout/cycle2"/>
    <dgm:cxn modelId="{B0374556-5C93-4929-A40C-5C604470EAAC}" type="presParOf" srcId="{551BB195-16A0-4528-84CD-833137A484D7}" destId="{23A25F6A-FEF9-48E1-AF5E-E9F8E3DD9154}" srcOrd="8" destOrd="0" presId="urn:microsoft.com/office/officeart/2005/8/layout/cycle2"/>
    <dgm:cxn modelId="{CF232D59-3EAF-4A8B-BA23-E4AB58674F67}" type="presParOf" srcId="{551BB195-16A0-4528-84CD-833137A484D7}" destId="{122E482F-8431-4916-90B9-912561723DF9}" srcOrd="9" destOrd="0" presId="urn:microsoft.com/office/officeart/2005/8/layout/cycle2"/>
    <dgm:cxn modelId="{778B5C33-6B83-4470-8197-01EA8A0DB5F9}" type="presParOf" srcId="{122E482F-8431-4916-90B9-912561723DF9}" destId="{EDAED7F1-5193-40BF-9602-1C393B2A0D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2A57B8C6-84ED-48D8-A523-674E18DB342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DAEEF-5222-46AE-A8D6-66EFC48EFBA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забезпечення якості </a:t>
          </a:r>
        </a:p>
        <a:p>
          <a:pPr algn="ctr" rtl="0"/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PDCA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Check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  <a:p>
          <a:pPr algn="ctr" rtl="0"/>
          <a:r>
            <a:rPr lang="uk-UA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Показники</a:t>
          </a:r>
          <a:endParaRPr lang="ru-RU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F000D-34A0-49EC-9801-FCEC5C6192AE}" type="parTrans" cxnId="{7BC6FF55-E766-48AA-8112-051EFAA3A006}">
      <dgm:prSet/>
      <dgm:spPr/>
      <dgm:t>
        <a:bodyPr/>
        <a:lstStyle/>
        <a:p>
          <a:endParaRPr lang="ru-RU"/>
        </a:p>
      </dgm:t>
    </dgm:pt>
    <dgm:pt modelId="{CEC7BE18-4BF3-488E-8515-D310A0A90007}" type="sibTrans" cxnId="{7BC6FF55-E766-48AA-8112-051EFAA3A006}">
      <dgm:prSet/>
      <dgm:spPr/>
      <dgm:t>
        <a:bodyPr/>
        <a:lstStyle/>
        <a:p>
          <a:endParaRPr lang="ru-RU"/>
        </a:p>
      </dgm:t>
    </dgm:pt>
    <dgm:pt modelId="{198139CF-3858-46C6-ADF5-F550084C5F62}" type="pres">
      <dgm:prSet presAssocID="{2A57B8C6-84ED-48D8-A523-674E18DB34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FC7C9-0B4D-4E0D-A908-CDDC8219D97A}" type="pres">
      <dgm:prSet presAssocID="{A91DAEEF-5222-46AE-A8D6-66EFC48EFBA9}" presName="parentText" presStyleLbl="node1" presStyleIdx="0" presStyleCnt="1" custScaleY="264069" custLinFactNeighborY="-40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6FF55-E766-48AA-8112-051EFAA3A006}" srcId="{2A57B8C6-84ED-48D8-A523-674E18DB3427}" destId="{A91DAEEF-5222-46AE-A8D6-66EFC48EFBA9}" srcOrd="0" destOrd="0" parTransId="{5D0F000D-34A0-49EC-9801-FCEC5C6192AE}" sibTransId="{CEC7BE18-4BF3-488E-8515-D310A0A90007}"/>
    <dgm:cxn modelId="{9BA1F664-2D15-478B-8774-8D541AFFBBC5}" type="presOf" srcId="{A91DAEEF-5222-46AE-A8D6-66EFC48EFBA9}" destId="{778FC7C9-0B4D-4E0D-A908-CDDC8219D97A}" srcOrd="0" destOrd="0" presId="urn:microsoft.com/office/officeart/2005/8/layout/vList2"/>
    <dgm:cxn modelId="{1176E15F-BF5D-4A40-949D-71CF54A39A1F}" type="presOf" srcId="{2A57B8C6-84ED-48D8-A523-674E18DB3427}" destId="{198139CF-3858-46C6-ADF5-F550084C5F62}" srcOrd="0" destOrd="0" presId="urn:microsoft.com/office/officeart/2005/8/layout/vList2"/>
    <dgm:cxn modelId="{58069458-BFE2-4071-8C1C-766B3977E3ED}" type="presParOf" srcId="{198139CF-3858-46C6-ADF5-F550084C5F62}" destId="{778FC7C9-0B4D-4E0D-A908-CDDC8219D9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674D1C18-1C6E-4DF9-98A7-CC1F16F997BD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967249-410E-46CB-B40D-298C3307E023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E7101-D369-4807-98DC-67BB2493E46A}" type="parTrans" cxnId="{5A7EC889-C0D4-4079-B3FF-D0FF3501D209}">
      <dgm:prSet/>
      <dgm:spPr/>
      <dgm:t>
        <a:bodyPr/>
        <a:lstStyle/>
        <a:p>
          <a:endParaRPr lang="ru-RU"/>
        </a:p>
      </dgm:t>
    </dgm:pt>
    <dgm:pt modelId="{A62360A1-67DB-4BF0-9B6F-2B7DE45D6C69}" type="sibTrans" cxnId="{5A7EC889-C0D4-4079-B3FF-D0FF3501D209}">
      <dgm:prSet/>
      <dgm:spPr/>
      <dgm:t>
        <a:bodyPr/>
        <a:lstStyle/>
        <a:p>
          <a:endParaRPr lang="ru-RU"/>
        </a:p>
      </dgm:t>
    </dgm:pt>
    <dgm:pt modelId="{B4317CA8-8234-4961-B32B-62335A5FAB7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 rtl="0"/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оцінити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ЗВО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факультету на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за рівнями: початковим, розвитку, удосконалення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5B00A-931A-4ED5-98C5-26BC9CE3FB91}" type="parTrans" cxnId="{D24E2004-7ECE-4227-B783-F881B2468A0F}">
      <dgm:prSet/>
      <dgm:spPr/>
      <dgm:t>
        <a:bodyPr/>
        <a:lstStyle/>
        <a:p>
          <a:endParaRPr lang="ru-RU"/>
        </a:p>
      </dgm:t>
    </dgm:pt>
    <dgm:pt modelId="{0AD3DB76-6562-48A9-AC8A-A9A1971E134E}" type="sibTrans" cxnId="{D24E2004-7ECE-4227-B783-F881B2468A0F}">
      <dgm:prSet/>
      <dgm:spPr/>
      <dgm:t>
        <a:bodyPr/>
        <a:lstStyle/>
        <a:p>
          <a:endParaRPr lang="ru-RU"/>
        </a:p>
      </dgm:t>
    </dgm:pt>
    <dgm:pt modelId="{04D487CE-DBF3-4898-89BB-DB6BD2EB4BE2}" type="pres">
      <dgm:prSet presAssocID="{674D1C18-1C6E-4DF9-98A7-CC1F16F99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E0C9B-220A-48B5-BAD3-DD03AF72100C}" type="pres">
      <dgm:prSet presAssocID="{0D967249-410E-46CB-B40D-298C3307E023}" presName="composite" presStyleCnt="0"/>
      <dgm:spPr/>
    </dgm:pt>
    <dgm:pt modelId="{D9FC8CCA-A76B-487B-9340-4987982243D2}" type="pres">
      <dgm:prSet presAssocID="{0D967249-410E-46CB-B40D-298C3307E023}" presName="parTx" presStyleLbl="alignNode1" presStyleIdx="0" presStyleCnt="1" custScaleY="100000" custLinFactNeighborY="-32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3FA1A-AEF4-4DE3-8907-37BBE319C5BF}" type="pres">
      <dgm:prSet presAssocID="{0D967249-410E-46CB-B40D-298C3307E02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7EC889-C0D4-4079-B3FF-D0FF3501D209}" srcId="{674D1C18-1C6E-4DF9-98A7-CC1F16F997BD}" destId="{0D967249-410E-46CB-B40D-298C3307E023}" srcOrd="0" destOrd="0" parTransId="{57BE7101-D369-4807-98DC-67BB2493E46A}" sibTransId="{A62360A1-67DB-4BF0-9B6F-2B7DE45D6C69}"/>
    <dgm:cxn modelId="{ED3E8E1F-759F-4808-8603-9130ADF37011}" type="presOf" srcId="{B4317CA8-8234-4961-B32B-62335A5FAB79}" destId="{9BC3FA1A-AEF4-4DE3-8907-37BBE319C5BF}" srcOrd="0" destOrd="0" presId="urn:microsoft.com/office/officeart/2005/8/layout/hList1"/>
    <dgm:cxn modelId="{D24E2004-7ECE-4227-B783-F881B2468A0F}" srcId="{0D967249-410E-46CB-B40D-298C3307E023}" destId="{B4317CA8-8234-4961-B32B-62335A5FAB79}" srcOrd="0" destOrd="0" parTransId="{BC65B00A-931A-4ED5-98C5-26BC9CE3FB91}" sibTransId="{0AD3DB76-6562-48A9-AC8A-A9A1971E134E}"/>
    <dgm:cxn modelId="{C5CE0265-1535-4CF4-A46F-5074B061DCF9}" type="presOf" srcId="{674D1C18-1C6E-4DF9-98A7-CC1F16F997BD}" destId="{04D487CE-DBF3-4898-89BB-DB6BD2EB4BE2}" srcOrd="0" destOrd="0" presId="urn:microsoft.com/office/officeart/2005/8/layout/hList1"/>
    <dgm:cxn modelId="{21A73F0D-2A78-49A9-972D-E0D4023AC07D}" type="presOf" srcId="{0D967249-410E-46CB-B40D-298C3307E023}" destId="{D9FC8CCA-A76B-487B-9340-4987982243D2}" srcOrd="0" destOrd="0" presId="urn:microsoft.com/office/officeart/2005/8/layout/hList1"/>
    <dgm:cxn modelId="{2B94CC13-67AD-4733-A2A1-9A59F46F527E}" type="presParOf" srcId="{04D487CE-DBF3-4898-89BB-DB6BD2EB4BE2}" destId="{408E0C9B-220A-48B5-BAD3-DD03AF72100C}" srcOrd="0" destOrd="0" presId="urn:microsoft.com/office/officeart/2005/8/layout/hList1"/>
    <dgm:cxn modelId="{E36892F5-B601-47C2-A091-B24BD58FC546}" type="presParOf" srcId="{408E0C9B-220A-48B5-BAD3-DD03AF72100C}" destId="{D9FC8CCA-A76B-487B-9340-4987982243D2}" srcOrd="0" destOrd="0" presId="urn:microsoft.com/office/officeart/2005/8/layout/hList1"/>
    <dgm:cxn modelId="{7E67F90E-5272-423A-8A1C-F506A0B3E86A}" type="presParOf" srcId="{408E0C9B-220A-48B5-BAD3-DD03AF72100C}" destId="{9BC3FA1A-AEF4-4DE3-8907-37BBE319C5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60C8BCCB-302D-4C05-9D25-81F3056657D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5B947-1EA8-459C-8F8E-2C7AFE341F8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Planning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ED1F6-2459-4EF7-9E4D-B26AEEFA3164}" type="parTrans" cxnId="{2835AD58-B311-45D0-A159-F88867F3C6C6}">
      <dgm:prSet/>
      <dgm:spPr/>
      <dgm:t>
        <a:bodyPr/>
        <a:lstStyle/>
        <a:p>
          <a:pPr algn="ctr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D8F40-50A8-4C62-9E32-4C696EBFB63F}" type="sibTrans" cxnId="{2835AD58-B311-45D0-A159-F88867F3C6C6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200C8-D33F-4F03-B722-EA41DF8F0CE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інтерв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 зі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зібрання та аналіз доказової бази, інформації 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55A39-C87B-427D-BAB7-0CFCC098E50D}" type="parTrans" cxnId="{5712672F-748A-4615-82A4-B4EDF8CADF5E}">
      <dgm:prSet/>
      <dgm:spPr/>
      <dgm:t>
        <a:bodyPr/>
        <a:lstStyle/>
        <a:p>
          <a:pPr algn="ctr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7F3B9-D2E8-4628-BD14-937DB5B2AC17}" type="sibTrans" cxnId="{5712672F-748A-4615-82A4-B4EDF8CADF5E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5E18C-E1C5-4920-881E-EB016197CC1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 рекомендаціями)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23150-F19F-4353-982B-7257C2549564}" type="parTrans" cxnId="{8B00B9D1-0522-4226-A77D-4CCC6347C786}">
      <dgm:prSet/>
      <dgm:spPr/>
      <dgm:t>
        <a:bodyPr/>
        <a:lstStyle/>
        <a:p>
          <a:pPr algn="ctr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B6A19-6605-441C-BFE0-1174D2DD415A}" type="sibTrans" cxnId="{8B00B9D1-0522-4226-A77D-4CCC6347C786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1BC7A-541D-40A3-B226-9D8B77FA6BD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Follow-up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ВЗО – готує 2-х річний план дій; 6 міс. підтримка координатора 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ASHE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експертиза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769B0-A31A-4494-A8B1-CADE5D56F2C1}" type="parTrans" cxnId="{75FD6037-0D32-4213-8953-86AD566F1D46}">
      <dgm:prSet/>
      <dgm:spPr/>
      <dgm:t>
        <a:bodyPr/>
        <a:lstStyle/>
        <a:p>
          <a:pPr algn="ctr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4FDF1-392C-4415-9DE8-A2737A544151}" type="sibTrans" cxnId="{75FD6037-0D32-4213-8953-86AD566F1D46}">
      <dgm:prSet/>
      <dgm:spPr/>
      <dgm:t>
        <a:bodyPr/>
        <a:lstStyle/>
        <a:p>
          <a:pPr algn="ctr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22898-6680-4E23-AC53-100EDDB3550B}" type="pres">
      <dgm:prSet presAssocID="{60C8BCCB-302D-4C05-9D25-81F3056657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17848-6524-4D45-B2D4-CFED665D47EF}" type="pres">
      <dgm:prSet presAssocID="{60C8BCCB-302D-4C05-9D25-81F3056657D8}" presName="dummyMaxCanvas" presStyleCnt="0">
        <dgm:presLayoutVars/>
      </dgm:prSet>
      <dgm:spPr/>
    </dgm:pt>
    <dgm:pt modelId="{1100CC21-257E-4B87-9D62-26408F010DF5}" type="pres">
      <dgm:prSet presAssocID="{60C8BCCB-302D-4C05-9D25-81F3056657D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762B9-17CF-4051-87CA-83C10C1AAB8D}" type="pres">
      <dgm:prSet presAssocID="{60C8BCCB-302D-4C05-9D25-81F3056657D8}" presName="FourNodes_2" presStyleLbl="node1" presStyleIdx="1" presStyleCnt="4" custScaleX="109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42076-9ADC-4A6B-9779-6BDEBC39DC19}" type="pres">
      <dgm:prSet presAssocID="{60C8BCCB-302D-4C05-9D25-81F3056657D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3510-909A-4614-9D1D-C151253B0548}" type="pres">
      <dgm:prSet presAssocID="{60C8BCCB-302D-4C05-9D25-81F3056657D8}" presName="FourNodes_4" presStyleLbl="node1" presStyleIdx="3" presStyleCnt="4" custScaleX="10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867C3-E442-477B-88A0-F6E680D43685}" type="pres">
      <dgm:prSet presAssocID="{60C8BCCB-302D-4C05-9D25-81F3056657D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1862C-A207-4B1D-B45B-37FDAC9206B7}" type="pres">
      <dgm:prSet presAssocID="{60C8BCCB-302D-4C05-9D25-81F3056657D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97338-B732-45FA-9F8E-2F754E379B2F}" type="pres">
      <dgm:prSet presAssocID="{60C8BCCB-302D-4C05-9D25-81F3056657D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6A757-E901-408D-A2DC-BC84445DDA74}" type="pres">
      <dgm:prSet presAssocID="{60C8BCCB-302D-4C05-9D25-81F3056657D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A83C-FBAA-453A-ABD7-CCE798109C67}" type="pres">
      <dgm:prSet presAssocID="{60C8BCCB-302D-4C05-9D25-81F3056657D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FC9BA-C723-4682-85EA-07A5619D8AFC}" type="pres">
      <dgm:prSet presAssocID="{60C8BCCB-302D-4C05-9D25-81F3056657D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54DF-DEEA-4205-80B9-07C5D8DB00F9}" type="pres">
      <dgm:prSet presAssocID="{60C8BCCB-302D-4C05-9D25-81F3056657D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70350-E83D-49A6-97E9-69BB4D0EFAEA}" type="presOf" srcId="{97DD8F40-50A8-4C62-9E32-4C696EBFB63F}" destId="{9B0867C3-E442-477B-88A0-F6E680D43685}" srcOrd="0" destOrd="0" presId="urn:microsoft.com/office/officeart/2005/8/layout/vProcess5"/>
    <dgm:cxn modelId="{5712672F-748A-4615-82A4-B4EDF8CADF5E}" srcId="{60C8BCCB-302D-4C05-9D25-81F3056657D8}" destId="{B1B200C8-D33F-4F03-B722-EA41DF8F0CE9}" srcOrd="1" destOrd="0" parTransId="{B5555A39-C87B-427D-BAB7-0CFCC098E50D}" sibTransId="{2557F3B9-D2E8-4628-BD14-937DB5B2AC17}"/>
    <dgm:cxn modelId="{2835AD58-B311-45D0-A159-F88867F3C6C6}" srcId="{60C8BCCB-302D-4C05-9D25-81F3056657D8}" destId="{CA45B947-1EA8-459C-8F8E-2C7AFE341F84}" srcOrd="0" destOrd="0" parTransId="{760ED1F6-2459-4EF7-9E4D-B26AEEFA3164}" sibTransId="{97DD8F40-50A8-4C62-9E32-4C696EBFB63F}"/>
    <dgm:cxn modelId="{D5B7A1BA-8ED4-4873-9D7A-DABB8BF2D9B8}" type="presOf" srcId="{E291BC7A-541D-40A3-B226-9D8B77FA6BD7}" destId="{11AD3510-909A-4614-9D1D-C151253B0548}" srcOrd="0" destOrd="0" presId="urn:microsoft.com/office/officeart/2005/8/layout/vProcess5"/>
    <dgm:cxn modelId="{EED0B2ED-9AB1-49C9-8EFD-0454BD421790}" type="presOf" srcId="{2557F3B9-D2E8-4628-BD14-937DB5B2AC17}" destId="{3E01862C-A207-4B1D-B45B-37FDAC9206B7}" srcOrd="0" destOrd="0" presId="urn:microsoft.com/office/officeart/2005/8/layout/vProcess5"/>
    <dgm:cxn modelId="{9D3A96D2-8E4F-43C8-95FA-4DF36E504CF3}" type="presOf" srcId="{CA45B947-1EA8-459C-8F8E-2C7AFE341F84}" destId="{1100CC21-257E-4B87-9D62-26408F010DF5}" srcOrd="0" destOrd="0" presId="urn:microsoft.com/office/officeart/2005/8/layout/vProcess5"/>
    <dgm:cxn modelId="{8B00B9D1-0522-4226-A77D-4CCC6347C786}" srcId="{60C8BCCB-302D-4C05-9D25-81F3056657D8}" destId="{1CC5E18C-E1C5-4920-881E-EB016197CC16}" srcOrd="2" destOrd="0" parTransId="{12123150-F19F-4353-982B-7257C2549564}" sibTransId="{CEAB6A19-6605-441C-BFE0-1174D2DD415A}"/>
    <dgm:cxn modelId="{5C00F669-17E3-4EFE-9607-26EACF2D04DE}" type="presOf" srcId="{CA45B947-1EA8-459C-8F8E-2C7AFE341F84}" destId="{D106A757-E901-408D-A2DC-BC84445DDA74}" srcOrd="1" destOrd="0" presId="urn:microsoft.com/office/officeart/2005/8/layout/vProcess5"/>
    <dgm:cxn modelId="{75FD6037-0D32-4213-8953-86AD566F1D46}" srcId="{60C8BCCB-302D-4C05-9D25-81F3056657D8}" destId="{E291BC7A-541D-40A3-B226-9D8B77FA6BD7}" srcOrd="3" destOrd="0" parTransId="{73F769B0-A31A-4494-A8B1-CADE5D56F2C1}" sibTransId="{C204FDF1-392C-4415-9DE8-A2737A544151}"/>
    <dgm:cxn modelId="{A161C9D0-B6AF-4BBD-91A0-FCB47102282A}" type="presOf" srcId="{1CC5E18C-E1C5-4920-881E-EB016197CC16}" destId="{F30FC9BA-C723-4682-85EA-07A5619D8AFC}" srcOrd="1" destOrd="0" presId="urn:microsoft.com/office/officeart/2005/8/layout/vProcess5"/>
    <dgm:cxn modelId="{9DA79477-47B6-492A-A248-1C9358E996C0}" type="presOf" srcId="{60C8BCCB-302D-4C05-9D25-81F3056657D8}" destId="{F7622898-6680-4E23-AC53-100EDDB3550B}" srcOrd="0" destOrd="0" presId="urn:microsoft.com/office/officeart/2005/8/layout/vProcess5"/>
    <dgm:cxn modelId="{8E25A974-D5F5-439D-85D0-E8F12F5ABB3F}" type="presOf" srcId="{B1B200C8-D33F-4F03-B722-EA41DF8F0CE9}" destId="{73F1A83C-FBAA-453A-ABD7-CCE798109C67}" srcOrd="1" destOrd="0" presId="urn:microsoft.com/office/officeart/2005/8/layout/vProcess5"/>
    <dgm:cxn modelId="{9F91590E-5A44-4EF4-9C05-4EEBC07E74CA}" type="presOf" srcId="{CEAB6A19-6605-441C-BFE0-1174D2DD415A}" destId="{25D97338-B732-45FA-9F8E-2F754E379B2F}" srcOrd="0" destOrd="0" presId="urn:microsoft.com/office/officeart/2005/8/layout/vProcess5"/>
    <dgm:cxn modelId="{E02E1CDE-FC8E-4D5D-9E0B-40C7EF6E6C41}" type="presOf" srcId="{1CC5E18C-E1C5-4920-881E-EB016197CC16}" destId="{34B42076-9ADC-4A6B-9779-6BDEBC39DC19}" srcOrd="0" destOrd="0" presId="urn:microsoft.com/office/officeart/2005/8/layout/vProcess5"/>
    <dgm:cxn modelId="{66B5AE5C-155F-4986-B58A-26FB3DC2C8FE}" type="presOf" srcId="{E291BC7A-541D-40A3-B226-9D8B77FA6BD7}" destId="{44C254DF-DEEA-4205-80B9-07C5D8DB00F9}" srcOrd="1" destOrd="0" presId="urn:microsoft.com/office/officeart/2005/8/layout/vProcess5"/>
    <dgm:cxn modelId="{E19383E9-5AAE-4564-942E-F10853973246}" type="presOf" srcId="{B1B200C8-D33F-4F03-B722-EA41DF8F0CE9}" destId="{C81762B9-17CF-4051-87CA-83C10C1AAB8D}" srcOrd="0" destOrd="0" presId="urn:microsoft.com/office/officeart/2005/8/layout/vProcess5"/>
    <dgm:cxn modelId="{442FAD81-89BA-43DB-946A-FE286CEF2DCF}" type="presParOf" srcId="{F7622898-6680-4E23-AC53-100EDDB3550B}" destId="{B8317848-6524-4D45-B2D4-CFED665D47EF}" srcOrd="0" destOrd="0" presId="urn:microsoft.com/office/officeart/2005/8/layout/vProcess5"/>
    <dgm:cxn modelId="{7C745DFA-16B8-4BD7-8272-FFFA32EAE17C}" type="presParOf" srcId="{F7622898-6680-4E23-AC53-100EDDB3550B}" destId="{1100CC21-257E-4B87-9D62-26408F010DF5}" srcOrd="1" destOrd="0" presId="urn:microsoft.com/office/officeart/2005/8/layout/vProcess5"/>
    <dgm:cxn modelId="{0FEDA9CB-DBAB-40A6-9C90-A9793217728C}" type="presParOf" srcId="{F7622898-6680-4E23-AC53-100EDDB3550B}" destId="{C81762B9-17CF-4051-87CA-83C10C1AAB8D}" srcOrd="2" destOrd="0" presId="urn:microsoft.com/office/officeart/2005/8/layout/vProcess5"/>
    <dgm:cxn modelId="{322AEDAE-8D36-477C-89AB-58A9C0CACC33}" type="presParOf" srcId="{F7622898-6680-4E23-AC53-100EDDB3550B}" destId="{34B42076-9ADC-4A6B-9779-6BDEBC39DC19}" srcOrd="3" destOrd="0" presId="urn:microsoft.com/office/officeart/2005/8/layout/vProcess5"/>
    <dgm:cxn modelId="{3169D921-5CAC-40E3-8DD0-9652F2F212A1}" type="presParOf" srcId="{F7622898-6680-4E23-AC53-100EDDB3550B}" destId="{11AD3510-909A-4614-9D1D-C151253B0548}" srcOrd="4" destOrd="0" presId="urn:microsoft.com/office/officeart/2005/8/layout/vProcess5"/>
    <dgm:cxn modelId="{12783306-3FF6-4E6F-A9B6-05852E61CE49}" type="presParOf" srcId="{F7622898-6680-4E23-AC53-100EDDB3550B}" destId="{9B0867C3-E442-477B-88A0-F6E680D43685}" srcOrd="5" destOrd="0" presId="urn:microsoft.com/office/officeart/2005/8/layout/vProcess5"/>
    <dgm:cxn modelId="{B847853D-AD68-4A4A-9856-31C2481FB3E4}" type="presParOf" srcId="{F7622898-6680-4E23-AC53-100EDDB3550B}" destId="{3E01862C-A207-4B1D-B45B-37FDAC9206B7}" srcOrd="6" destOrd="0" presId="urn:microsoft.com/office/officeart/2005/8/layout/vProcess5"/>
    <dgm:cxn modelId="{305E86F2-54C3-430C-BA7F-DB04E451FB5F}" type="presParOf" srcId="{F7622898-6680-4E23-AC53-100EDDB3550B}" destId="{25D97338-B732-45FA-9F8E-2F754E379B2F}" srcOrd="7" destOrd="0" presId="urn:microsoft.com/office/officeart/2005/8/layout/vProcess5"/>
    <dgm:cxn modelId="{A519AF0B-AB75-4BFC-ADEC-336FDE9A00F1}" type="presParOf" srcId="{F7622898-6680-4E23-AC53-100EDDB3550B}" destId="{D106A757-E901-408D-A2DC-BC84445DDA74}" srcOrd="8" destOrd="0" presId="urn:microsoft.com/office/officeart/2005/8/layout/vProcess5"/>
    <dgm:cxn modelId="{82B40BE8-6236-4CD9-8A98-98CE82673280}" type="presParOf" srcId="{F7622898-6680-4E23-AC53-100EDDB3550B}" destId="{73F1A83C-FBAA-453A-ABD7-CCE798109C67}" srcOrd="9" destOrd="0" presId="urn:microsoft.com/office/officeart/2005/8/layout/vProcess5"/>
    <dgm:cxn modelId="{7A25A955-7D8A-402B-8A93-FB80F2A9EDB5}" type="presParOf" srcId="{F7622898-6680-4E23-AC53-100EDDB3550B}" destId="{F30FC9BA-C723-4682-85EA-07A5619D8AFC}" srcOrd="10" destOrd="0" presId="urn:microsoft.com/office/officeart/2005/8/layout/vProcess5"/>
    <dgm:cxn modelId="{A0F55667-2297-43A4-A145-9236AB0D8EB1}" type="presParOf" srcId="{F7622898-6680-4E23-AC53-100EDDB3550B}" destId="{44C254DF-DEEA-4205-80B9-07C5D8DB00F9}" srcOrd="11" destOrd="0" presId="urn:microsoft.com/office/officeart/2005/8/layout/vProcess5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0723339-B4D3-4F99-875C-9CC83724284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177F9-5423-4082-BC14-83572C73E70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3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Республіка</a:t>
          </a: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Словенія</a:t>
          </a:r>
          <a:r>
            <a:rPr lang="ru-RU" sz="3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uk-UA" sz="3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 міжнародної діяльності щодо забезпечення якості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F4E2C-3E06-450D-903C-0E5781EC6BE9}" type="parTrans" cxnId="{C5F7927F-66A0-4DE9-B52B-9CB500C84605}">
      <dgm:prSet/>
      <dgm:spPr/>
      <dgm:t>
        <a:bodyPr/>
        <a:lstStyle/>
        <a:p>
          <a:endParaRPr lang="ru-RU"/>
        </a:p>
      </dgm:t>
    </dgm:pt>
    <dgm:pt modelId="{9CDC91CD-F0B0-4AEB-B140-8A4ACF5C3191}" type="sibTrans" cxnId="{C5F7927F-66A0-4DE9-B52B-9CB500C84605}">
      <dgm:prSet/>
      <dgm:spPr/>
      <dgm:t>
        <a:bodyPr/>
        <a:lstStyle/>
        <a:p>
          <a:endParaRPr lang="ru-RU"/>
        </a:p>
      </dgm:t>
    </dgm:pt>
    <dgm:pt modelId="{7474C64B-9BEB-43C8-976C-667C0918EC61}" type="pres">
      <dgm:prSet presAssocID="{00723339-B4D3-4F99-875C-9CC837242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91E1C-5728-4A9E-8028-C6F420E906EF}" type="pres">
      <dgm:prSet presAssocID="{6D5177F9-5423-4082-BC14-83572C73E705}" presName="parentText" presStyleLbl="node1" presStyleIdx="0" presStyleCnt="1" custScaleY="183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D4B68-F4E7-4900-B463-5DFF3B2F546C}" type="presOf" srcId="{6D5177F9-5423-4082-BC14-83572C73E705}" destId="{34F91E1C-5728-4A9E-8028-C6F420E906EF}" srcOrd="0" destOrd="0" presId="urn:microsoft.com/office/officeart/2005/8/layout/vList2"/>
    <dgm:cxn modelId="{C5F7927F-66A0-4DE9-B52B-9CB500C84605}" srcId="{00723339-B4D3-4F99-875C-9CC83724284B}" destId="{6D5177F9-5423-4082-BC14-83572C73E705}" srcOrd="0" destOrd="0" parTransId="{5DFF4E2C-3E06-450D-903C-0E5781EC6BE9}" sibTransId="{9CDC91CD-F0B0-4AEB-B140-8A4ACF5C3191}"/>
    <dgm:cxn modelId="{A953DF85-2EAC-4BE4-B746-6BD6C2A64AB7}" type="presOf" srcId="{00723339-B4D3-4F99-875C-9CC83724284B}" destId="{7474C64B-9BEB-43C8-976C-667C0918EC61}" srcOrd="0" destOrd="0" presId="urn:microsoft.com/office/officeart/2005/8/layout/vList2"/>
    <dgm:cxn modelId="{6062382D-A824-41AC-ACF9-28A611B9EC8E}" type="presParOf" srcId="{7474C64B-9BEB-43C8-976C-667C0918EC61}" destId="{34F91E1C-5728-4A9E-8028-C6F420E90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7BDB0F08-7B4B-4E06-B7F4-616D2E2F4D9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C4D5B-2E93-4C9F-8B9D-2C2197176611}">
      <dgm:prSet custT="1"/>
      <dgm:spPr>
        <a:solidFill>
          <a:srgbClr val="1407B9"/>
        </a:solidFill>
      </dgm:spPr>
      <dgm:t>
        <a:bodyPr/>
        <a:lstStyle/>
        <a:p>
          <a:pPr algn="ctr"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Членство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міжнародних організаціях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EQAR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ECA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ENQA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CEENQA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INQAAHE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B7049-1CCB-4FFC-92FF-00405D6B2F8E}" type="parTrans" cxnId="{22D5D3C7-89C2-49CD-AB81-9C5F8EC6F52C}">
      <dgm:prSet/>
      <dgm:spPr/>
      <dgm:t>
        <a:bodyPr/>
        <a:lstStyle/>
        <a:p>
          <a:endParaRPr lang="ru-RU"/>
        </a:p>
      </dgm:t>
    </dgm:pt>
    <dgm:pt modelId="{B33CE808-BBF1-4681-9B0D-1BE13CFB648C}" type="sibTrans" cxnId="{22D5D3C7-89C2-49CD-AB81-9C5F8EC6F52C}">
      <dgm:prSet/>
      <dgm:spPr/>
      <dgm:t>
        <a:bodyPr/>
        <a:lstStyle/>
        <a:p>
          <a:endParaRPr lang="ru-RU"/>
        </a:p>
      </dgm:t>
    </dgm:pt>
    <dgm:pt modelId="{389FDBFB-5489-4F81-93CD-7131ACAEB9BC}" type="pres">
      <dgm:prSet presAssocID="{7BDB0F08-7B4B-4E06-B7F4-616D2E2F4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03B6F-3608-475D-BB9B-6473A513A606}" type="pres">
      <dgm:prSet presAssocID="{945C4D5B-2E93-4C9F-8B9D-2C2197176611}" presName="parentText" presStyleLbl="node1" presStyleIdx="0" presStyleCnt="1" custScaleY="273731" custLinFactNeighborX="-13559" custLinFactNeighborY="-4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3BEAB-F889-4515-B5F3-2CAF171B7721}" type="presOf" srcId="{945C4D5B-2E93-4C9F-8B9D-2C2197176611}" destId="{00B03B6F-3608-475D-BB9B-6473A513A606}" srcOrd="0" destOrd="0" presId="urn:microsoft.com/office/officeart/2005/8/layout/vList2"/>
    <dgm:cxn modelId="{22D5D3C7-89C2-49CD-AB81-9C5F8EC6F52C}" srcId="{7BDB0F08-7B4B-4E06-B7F4-616D2E2F4D98}" destId="{945C4D5B-2E93-4C9F-8B9D-2C2197176611}" srcOrd="0" destOrd="0" parTransId="{1A7B7049-1CCB-4FFC-92FF-00405D6B2F8E}" sibTransId="{B33CE808-BBF1-4681-9B0D-1BE13CFB648C}"/>
    <dgm:cxn modelId="{6E43EA4E-684D-4147-A5DA-1A196B0B0EA4}" type="presOf" srcId="{7BDB0F08-7B4B-4E06-B7F4-616D2E2F4D98}" destId="{389FDBFB-5489-4F81-93CD-7131ACAEB9BC}" srcOrd="0" destOrd="0" presId="urn:microsoft.com/office/officeart/2005/8/layout/vList2"/>
    <dgm:cxn modelId="{D2DC14B5-41DB-42B6-9635-E8ED6AFB5316}" type="presParOf" srcId="{389FDBFB-5489-4F81-93CD-7131ACAEB9BC}" destId="{00B03B6F-3608-475D-BB9B-6473A513A6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C8D6926-1050-4DAE-921E-811EA986E0C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8ECB53-79A8-4E35-B567-207D94F67B8C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Транснаціональна вища освіта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(ТВО)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EAC79-C40F-4F68-AC43-2E1405DECD0E}" type="parTrans" cxnId="{F26F1ABD-3653-469E-8CEE-0F9C976756BB}">
      <dgm:prSet/>
      <dgm:spPr/>
      <dgm:t>
        <a:bodyPr/>
        <a:lstStyle/>
        <a:p>
          <a:endParaRPr lang="ru-RU"/>
        </a:p>
      </dgm:t>
    </dgm:pt>
    <dgm:pt modelId="{68718D94-3A1C-4734-9835-4D78CB0BF868}" type="sibTrans" cxnId="{F26F1ABD-3653-469E-8CEE-0F9C976756BB}">
      <dgm:prSet/>
      <dgm:spPr/>
      <dgm:t>
        <a:bodyPr/>
        <a:lstStyle/>
        <a:p>
          <a:endParaRPr lang="ru-RU"/>
        </a:p>
      </dgm:t>
    </dgm:pt>
    <dgm:pt modelId="{1EAFC8E1-87C2-4886-BB1E-7E8A8AACD907}" type="pres">
      <dgm:prSet presAssocID="{BC8D6926-1050-4DAE-921E-811EA986E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F05A6-1315-4835-B7EE-E1C21D790299}" type="pres">
      <dgm:prSet presAssocID="{9E8ECB53-79A8-4E35-B567-207D94F67B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F1ABD-3653-469E-8CEE-0F9C976756BB}" srcId="{BC8D6926-1050-4DAE-921E-811EA986E0C0}" destId="{9E8ECB53-79A8-4E35-B567-207D94F67B8C}" srcOrd="0" destOrd="0" parTransId="{2F6EAC79-C40F-4F68-AC43-2E1405DECD0E}" sibTransId="{68718D94-3A1C-4734-9835-4D78CB0BF868}"/>
    <dgm:cxn modelId="{15937815-9938-4400-9983-5F28046E3D83}" type="presOf" srcId="{BC8D6926-1050-4DAE-921E-811EA986E0C0}" destId="{1EAFC8E1-87C2-4886-BB1E-7E8A8AACD907}" srcOrd="0" destOrd="0" presId="urn:microsoft.com/office/officeart/2005/8/layout/vList2"/>
    <dgm:cxn modelId="{701F218D-4F37-4F5F-A4D3-E69A632EC799}" type="presOf" srcId="{9E8ECB53-79A8-4E35-B567-207D94F67B8C}" destId="{88DF05A6-1315-4835-B7EE-E1C21D790299}" srcOrd="0" destOrd="0" presId="urn:microsoft.com/office/officeart/2005/8/layout/vList2"/>
    <dgm:cxn modelId="{AA9ECB32-6B79-4F10-B005-4C5652374854}" type="presParOf" srcId="{1EAFC8E1-87C2-4886-BB1E-7E8A8AACD907}" destId="{88DF05A6-1315-4835-B7EE-E1C21D7902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6A3B089F-80A5-45CA-8DEE-DD76541C3D1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A02C2-FED4-4AFD-8CEC-E6F083CBE881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міжнародних проектах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CC89F-24F0-4599-9EA3-03C317F81D82}" type="parTrans" cxnId="{2E68B021-6977-477F-99E0-3EDCDC23AF9A}">
      <dgm:prSet/>
      <dgm:spPr/>
      <dgm:t>
        <a:bodyPr/>
        <a:lstStyle/>
        <a:p>
          <a:endParaRPr lang="ru-RU"/>
        </a:p>
      </dgm:t>
    </dgm:pt>
    <dgm:pt modelId="{8FFD9B71-383C-4883-B60D-8F73069B82A5}" type="sibTrans" cxnId="{2E68B021-6977-477F-99E0-3EDCDC23AF9A}">
      <dgm:prSet/>
      <dgm:spPr/>
      <dgm:t>
        <a:bodyPr/>
        <a:lstStyle/>
        <a:p>
          <a:endParaRPr lang="ru-RU"/>
        </a:p>
      </dgm:t>
    </dgm:pt>
    <dgm:pt modelId="{E501BC5C-A194-4371-8057-817875ABA642}" type="pres">
      <dgm:prSet presAssocID="{6A3B089F-80A5-45CA-8DEE-DD76541C3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26E5C-1AB7-40AA-8A64-40BD8542727B}" type="pres">
      <dgm:prSet presAssocID="{1F8A02C2-FED4-4AFD-8CEC-E6F083CBE8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DCD89-E7C1-4CC1-AB10-759EFB62843F}" type="presOf" srcId="{6A3B089F-80A5-45CA-8DEE-DD76541C3D12}" destId="{E501BC5C-A194-4371-8057-817875ABA642}" srcOrd="0" destOrd="0" presId="urn:microsoft.com/office/officeart/2005/8/layout/vList2"/>
    <dgm:cxn modelId="{87BBEBFD-ED4B-4B8F-B6FE-76E6C5BC00A7}" type="presOf" srcId="{1F8A02C2-FED4-4AFD-8CEC-E6F083CBE881}" destId="{ECC26E5C-1AB7-40AA-8A64-40BD8542727B}" srcOrd="0" destOrd="0" presId="urn:microsoft.com/office/officeart/2005/8/layout/vList2"/>
    <dgm:cxn modelId="{2E68B021-6977-477F-99E0-3EDCDC23AF9A}" srcId="{6A3B089F-80A5-45CA-8DEE-DD76541C3D12}" destId="{1F8A02C2-FED4-4AFD-8CEC-E6F083CBE881}" srcOrd="0" destOrd="0" parTransId="{A2ECC89F-24F0-4599-9EA3-03C317F81D82}" sibTransId="{8FFD9B71-383C-4883-B60D-8F73069B82A5}"/>
    <dgm:cxn modelId="{43C3B8F5-4BEF-4115-94CA-6A41DD8B225F}" type="presParOf" srcId="{E501BC5C-A194-4371-8057-817875ABA642}" destId="{ECC26E5C-1AB7-40AA-8A64-40BD85427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29C7399-516C-43CF-A811-D33D64FFD73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8AE98-4D64-466E-BB76-818D61314A8F}">
      <dgm:prSet/>
      <dgm:spPr/>
      <dgm:t>
        <a:bodyPr/>
        <a:lstStyle/>
        <a:p>
          <a:pPr algn="ctr" rtl="0"/>
          <a:r>
            <a:rPr lang="uk-UA" b="1" u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JOQAR</a:t>
          </a:r>
          <a:endParaRPr lang="ru-RU" dirty="0">
            <a:solidFill>
              <a:schemeClr val="bg1"/>
            </a:solidFill>
          </a:endParaRPr>
        </a:p>
      </dgm:t>
    </dgm:pt>
    <dgm:pt modelId="{84CDBDC0-1E95-40BF-A0C6-6C7BD4DF2D72}" type="parTrans" cxnId="{BDE502CC-CA5D-499A-898D-99760148417F}">
      <dgm:prSet/>
      <dgm:spPr/>
      <dgm:t>
        <a:bodyPr/>
        <a:lstStyle/>
        <a:p>
          <a:endParaRPr lang="ru-RU"/>
        </a:p>
      </dgm:t>
    </dgm:pt>
    <dgm:pt modelId="{210B71D2-6C8D-4E04-B840-A4E65940F942}" type="sibTrans" cxnId="{BDE502CC-CA5D-499A-898D-99760148417F}">
      <dgm:prSet/>
      <dgm:spPr/>
      <dgm:t>
        <a:bodyPr/>
        <a:lstStyle/>
        <a:p>
          <a:endParaRPr lang="ru-RU"/>
        </a:p>
      </dgm:t>
    </dgm:pt>
    <dgm:pt modelId="{CCAA1C23-BCAE-4D00-8BC6-E0151D11D646}">
      <dgm:prSet custT="1"/>
      <dgm:spPr/>
      <dgm:t>
        <a:bodyPr/>
        <a:lstStyle/>
        <a:p>
          <a:pPr algn="ctr" rtl="0"/>
          <a:r>
            <a:rPr lang="uk-UA" sz="1800" b="0" u="none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Акредитація і визнання </a:t>
          </a:r>
          <a:r>
            <a:rPr lang="uk-UA" sz="1600" b="1" u="none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спільних</a:t>
          </a:r>
          <a:r>
            <a:rPr lang="uk-UA" sz="1400" b="1" u="none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програм навчання </a:t>
          </a:r>
          <a:endParaRPr lang="ru-RU" sz="1600" b="1" u="none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41AE8-33F6-4BB9-9EBD-E6E5327279E7}" type="parTrans" cxnId="{A1074FC4-5F86-48E8-910F-BC8E58C1B195}">
      <dgm:prSet/>
      <dgm:spPr/>
      <dgm:t>
        <a:bodyPr/>
        <a:lstStyle/>
        <a:p>
          <a:endParaRPr lang="ru-RU"/>
        </a:p>
      </dgm:t>
    </dgm:pt>
    <dgm:pt modelId="{DB332BB1-6243-4EAF-88C5-225D4AB1FEEB}" type="sibTrans" cxnId="{A1074FC4-5F86-48E8-910F-BC8E58C1B195}">
      <dgm:prSet/>
      <dgm:spPr/>
      <dgm:t>
        <a:bodyPr/>
        <a:lstStyle/>
        <a:p>
          <a:endParaRPr lang="ru-RU"/>
        </a:p>
      </dgm:t>
    </dgm:pt>
    <dgm:pt modelId="{FF9D4F9E-5B5B-409C-98E2-8A7CD1C6300D}" type="pres">
      <dgm:prSet presAssocID="{F29C7399-516C-43CF-A811-D33D64FFD73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AAB0F-9BDE-44FE-94AE-A2ABC75C5CC7}" type="pres">
      <dgm:prSet presAssocID="{8D98AE98-4D64-466E-BB76-818D61314A8F}" presName="compNode" presStyleCnt="0"/>
      <dgm:spPr/>
    </dgm:pt>
    <dgm:pt modelId="{5A1DC52A-F3CB-44F5-870E-9BFACE504103}" type="pres">
      <dgm:prSet presAssocID="{8D98AE98-4D64-466E-BB76-818D61314A8F}" presName="childRect" presStyleLbl="bgAcc1" presStyleIdx="0" presStyleCnt="1" custScaleX="148110" custLinFactNeighborX="-46069" custLinFactNeighborY="5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0B14-0ED8-4AC6-8CEE-B2B398114093}" type="pres">
      <dgm:prSet presAssocID="{8D98AE98-4D64-466E-BB76-818D61314A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97EB5-24C9-4F3B-95A1-345EB6D60F29}" type="pres">
      <dgm:prSet presAssocID="{8D98AE98-4D64-466E-BB76-818D61314A8F}" presName="parentRect" presStyleLbl="alignNode1" presStyleIdx="0" presStyleCnt="1" custLinFactNeighborX="-2707" custLinFactNeighborY="15987"/>
      <dgm:spPr/>
      <dgm:t>
        <a:bodyPr/>
        <a:lstStyle/>
        <a:p>
          <a:endParaRPr lang="ru-RU"/>
        </a:p>
      </dgm:t>
    </dgm:pt>
    <dgm:pt modelId="{87BF98E6-FA7B-402C-A118-509CB2AD68E5}" type="pres">
      <dgm:prSet presAssocID="{8D98AE98-4D64-466E-BB76-818D61314A8F}" presName="adorn" presStyleLbl="fgAccFollowNode1" presStyleIdx="0" presStyleCnt="1" custScaleX="74025" custScaleY="71216" custLinFactNeighborX="-2038" custLinFactNeighborY="8331"/>
      <dgm:spPr>
        <a:solidFill>
          <a:srgbClr val="C00000">
            <a:alpha val="90000"/>
          </a:srgbClr>
        </a:solidFill>
      </dgm:spPr>
    </dgm:pt>
  </dgm:ptLst>
  <dgm:cxnLst>
    <dgm:cxn modelId="{CBBDDC5F-944E-4DCC-85C5-5C35D476D7F8}" type="presOf" srcId="{8D98AE98-4D64-466E-BB76-818D61314A8F}" destId="{90E97EB5-24C9-4F3B-95A1-345EB6D60F29}" srcOrd="1" destOrd="0" presId="urn:microsoft.com/office/officeart/2005/8/layout/bList2#1"/>
    <dgm:cxn modelId="{A8B14D74-7431-43A8-99F8-7CCECA397708}" type="presOf" srcId="{F29C7399-516C-43CF-A811-D33D64FFD73A}" destId="{FF9D4F9E-5B5B-409C-98E2-8A7CD1C6300D}" srcOrd="0" destOrd="0" presId="urn:microsoft.com/office/officeart/2005/8/layout/bList2#1"/>
    <dgm:cxn modelId="{A1074FC4-5F86-48E8-910F-BC8E58C1B195}" srcId="{8D98AE98-4D64-466E-BB76-818D61314A8F}" destId="{CCAA1C23-BCAE-4D00-8BC6-E0151D11D646}" srcOrd="0" destOrd="0" parTransId="{74241AE8-33F6-4BB9-9EBD-E6E5327279E7}" sibTransId="{DB332BB1-6243-4EAF-88C5-225D4AB1FEEB}"/>
    <dgm:cxn modelId="{BDE502CC-CA5D-499A-898D-99760148417F}" srcId="{F29C7399-516C-43CF-A811-D33D64FFD73A}" destId="{8D98AE98-4D64-466E-BB76-818D61314A8F}" srcOrd="0" destOrd="0" parTransId="{84CDBDC0-1E95-40BF-A0C6-6C7BD4DF2D72}" sibTransId="{210B71D2-6C8D-4E04-B840-A4E65940F942}"/>
    <dgm:cxn modelId="{E5F1615D-CAEA-4BF5-B324-05F4A0FCCE33}" type="presOf" srcId="{8D98AE98-4D64-466E-BB76-818D61314A8F}" destId="{A8070B14-0ED8-4AC6-8CEE-B2B398114093}" srcOrd="0" destOrd="0" presId="urn:microsoft.com/office/officeart/2005/8/layout/bList2#1"/>
    <dgm:cxn modelId="{DD2F8A1A-3AF8-4E4D-9F2F-BF14F39D749A}" type="presOf" srcId="{CCAA1C23-BCAE-4D00-8BC6-E0151D11D646}" destId="{5A1DC52A-F3CB-44F5-870E-9BFACE504103}" srcOrd="0" destOrd="0" presId="urn:microsoft.com/office/officeart/2005/8/layout/bList2#1"/>
    <dgm:cxn modelId="{4A765ACA-0FF5-44DF-AA05-2940BC882C6B}" type="presParOf" srcId="{FF9D4F9E-5B5B-409C-98E2-8A7CD1C6300D}" destId="{77FAAB0F-9BDE-44FE-94AE-A2ABC75C5CC7}" srcOrd="0" destOrd="0" presId="urn:microsoft.com/office/officeart/2005/8/layout/bList2#1"/>
    <dgm:cxn modelId="{AA37DD41-6E8B-47D3-A3BE-9AF468C330DE}" type="presParOf" srcId="{77FAAB0F-9BDE-44FE-94AE-A2ABC75C5CC7}" destId="{5A1DC52A-F3CB-44F5-870E-9BFACE504103}" srcOrd="0" destOrd="0" presId="urn:microsoft.com/office/officeart/2005/8/layout/bList2#1"/>
    <dgm:cxn modelId="{E61322A8-58CB-4CBF-8995-6B14039E7783}" type="presParOf" srcId="{77FAAB0F-9BDE-44FE-94AE-A2ABC75C5CC7}" destId="{A8070B14-0ED8-4AC6-8CEE-B2B398114093}" srcOrd="1" destOrd="0" presId="urn:microsoft.com/office/officeart/2005/8/layout/bList2#1"/>
    <dgm:cxn modelId="{78F15E0E-8D12-455D-9B07-CB28077970CA}" type="presParOf" srcId="{77FAAB0F-9BDE-44FE-94AE-A2ABC75C5CC7}" destId="{90E97EB5-24C9-4F3B-95A1-345EB6D60F29}" srcOrd="2" destOrd="0" presId="urn:microsoft.com/office/officeart/2005/8/layout/bList2#1"/>
    <dgm:cxn modelId="{A8BBEA27-420A-4EB6-B49B-51521201F26D}" type="presParOf" srcId="{77FAAB0F-9BDE-44FE-94AE-A2ABC75C5CC7}" destId="{87BF98E6-FA7B-402C-A118-509CB2AD68E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537076C-7A6C-45C5-A3D3-0556DFCD42B7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4260A-EDC6-406A-93D7-848368DC9014}">
      <dgm:prSet custT="1"/>
      <dgm:spPr/>
      <dgm:t>
        <a:bodyPr/>
        <a:lstStyle/>
        <a:p>
          <a:pPr algn="r" rtl="0"/>
          <a:r>
            <a: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MULTRA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65E7F-41B5-4C74-851B-1BE585BEE503}" type="parTrans" cxnId="{7701211F-959E-4CE9-AC1F-8A0F9A7E457A}">
      <dgm:prSet/>
      <dgm:spPr/>
      <dgm:t>
        <a:bodyPr/>
        <a:lstStyle/>
        <a:p>
          <a:endParaRPr lang="ru-RU"/>
        </a:p>
      </dgm:t>
    </dgm:pt>
    <dgm:pt modelId="{36DA038D-D84A-4DC2-8580-6FB7CA972EF9}" type="sibTrans" cxnId="{7701211F-959E-4CE9-AC1F-8A0F9A7E457A}">
      <dgm:prSet/>
      <dgm:spPr/>
      <dgm:t>
        <a:bodyPr/>
        <a:lstStyle/>
        <a:p>
          <a:endParaRPr lang="ru-RU"/>
        </a:p>
      </dgm:t>
    </dgm:pt>
    <dgm:pt modelId="{F2C59616-D02C-48DE-B493-2950946ED2B2}">
      <dgm:prSet/>
      <dgm:spPr/>
      <dgm:t>
        <a:bodyPr/>
        <a:lstStyle/>
        <a:p>
          <a:pPr algn="ctr"/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Взаємне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акредитації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спільних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D56E5-DDCB-4B27-9DAF-D083247836B8}" type="parTrans" cxnId="{2E8214D7-00D0-4459-9693-F849E75EE539}">
      <dgm:prSet/>
      <dgm:spPr/>
      <dgm:t>
        <a:bodyPr/>
        <a:lstStyle/>
        <a:p>
          <a:endParaRPr lang="ru-RU"/>
        </a:p>
      </dgm:t>
    </dgm:pt>
    <dgm:pt modelId="{83908636-21E9-4635-85B3-B07C5A70015B}" type="sibTrans" cxnId="{2E8214D7-00D0-4459-9693-F849E75EE539}">
      <dgm:prSet/>
      <dgm:spPr/>
      <dgm:t>
        <a:bodyPr/>
        <a:lstStyle/>
        <a:p>
          <a:endParaRPr lang="ru-RU"/>
        </a:p>
      </dgm:t>
    </dgm:pt>
    <dgm:pt modelId="{F79F35EE-7C77-445B-B193-B48F2713464C}" type="pres">
      <dgm:prSet presAssocID="{9537076C-7A6C-45C5-A3D3-0556DFCD42B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7C3DE-0144-4439-85D5-057AF0A8E581}" type="pres">
      <dgm:prSet presAssocID="{8FD4260A-EDC6-406A-93D7-848368DC9014}" presName="compNode" presStyleCnt="0"/>
      <dgm:spPr/>
    </dgm:pt>
    <dgm:pt modelId="{D3646CC9-820F-4251-A13F-2622A17B9932}" type="pres">
      <dgm:prSet presAssocID="{8FD4260A-EDC6-406A-93D7-848368DC9014}" presName="childRect" presStyleLbl="bgAcc1" presStyleIdx="0" presStyleCnt="1" custScaleX="196259" custScaleY="180925" custLinFactNeighborX="-84253" custLinFactNeighborY="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5EE6B-8C4E-4648-AB4F-340CB14FAAB9}" type="pres">
      <dgm:prSet presAssocID="{8FD4260A-EDC6-406A-93D7-848368DC9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788D6-B172-42A3-B156-D39CC998E2A5}" type="pres">
      <dgm:prSet presAssocID="{8FD4260A-EDC6-406A-93D7-848368DC9014}" presName="parentRect" presStyleLbl="alignNode1" presStyleIdx="0" presStyleCnt="1" custScaleX="139188" custLinFactNeighborX="-11977" custLinFactNeighborY="62845"/>
      <dgm:spPr/>
      <dgm:t>
        <a:bodyPr/>
        <a:lstStyle/>
        <a:p>
          <a:endParaRPr lang="ru-RU"/>
        </a:p>
      </dgm:t>
    </dgm:pt>
    <dgm:pt modelId="{9B746F29-1288-41AA-8F10-50F687B076DC}" type="pres">
      <dgm:prSet presAssocID="{8FD4260A-EDC6-406A-93D7-848368DC9014}" presName="adorn" presStyleLbl="fgAccFollowNode1" presStyleIdx="0" presStyleCnt="1" custScaleX="68726" custScaleY="61888" custLinFactNeighborX="24377" custLinFactNeighborY="4659"/>
      <dgm:spPr>
        <a:solidFill>
          <a:srgbClr val="C00000">
            <a:alpha val="90000"/>
          </a:srgbClr>
        </a:solidFill>
      </dgm:spPr>
    </dgm:pt>
  </dgm:ptLst>
  <dgm:cxnLst>
    <dgm:cxn modelId="{5963E391-7CCB-46E9-8584-9E73E359DE50}" type="presOf" srcId="{8FD4260A-EDC6-406A-93D7-848368DC9014}" destId="{FCB788D6-B172-42A3-B156-D39CC998E2A5}" srcOrd="1" destOrd="0" presId="urn:microsoft.com/office/officeart/2005/8/layout/bList2#2"/>
    <dgm:cxn modelId="{DC396E68-29CE-4AB7-879C-809072DF6876}" type="presOf" srcId="{9537076C-7A6C-45C5-A3D3-0556DFCD42B7}" destId="{F79F35EE-7C77-445B-B193-B48F2713464C}" srcOrd="0" destOrd="0" presId="urn:microsoft.com/office/officeart/2005/8/layout/bList2#2"/>
    <dgm:cxn modelId="{7FA003DD-D123-4EFC-9BA6-9F23EDC5173F}" type="presOf" srcId="{F2C59616-D02C-48DE-B493-2950946ED2B2}" destId="{D3646CC9-820F-4251-A13F-2622A17B9932}" srcOrd="0" destOrd="0" presId="urn:microsoft.com/office/officeart/2005/8/layout/bList2#2"/>
    <dgm:cxn modelId="{CF8203AB-1661-4B4D-AF9F-4451977F82F2}" type="presOf" srcId="{8FD4260A-EDC6-406A-93D7-848368DC9014}" destId="{03D5EE6B-8C4E-4648-AB4F-340CB14FAAB9}" srcOrd="0" destOrd="0" presId="urn:microsoft.com/office/officeart/2005/8/layout/bList2#2"/>
    <dgm:cxn modelId="{7701211F-959E-4CE9-AC1F-8A0F9A7E457A}" srcId="{9537076C-7A6C-45C5-A3D3-0556DFCD42B7}" destId="{8FD4260A-EDC6-406A-93D7-848368DC9014}" srcOrd="0" destOrd="0" parTransId="{D5B65E7F-41B5-4C74-851B-1BE585BEE503}" sibTransId="{36DA038D-D84A-4DC2-8580-6FB7CA972EF9}"/>
    <dgm:cxn modelId="{2E8214D7-00D0-4459-9693-F849E75EE539}" srcId="{8FD4260A-EDC6-406A-93D7-848368DC9014}" destId="{F2C59616-D02C-48DE-B493-2950946ED2B2}" srcOrd="0" destOrd="0" parTransId="{D6FD56E5-DDCB-4B27-9DAF-D083247836B8}" sibTransId="{83908636-21E9-4635-85B3-B07C5A70015B}"/>
    <dgm:cxn modelId="{5FD8BE34-5938-4080-956F-62E97DC78DA6}" type="presParOf" srcId="{F79F35EE-7C77-445B-B193-B48F2713464C}" destId="{F5F7C3DE-0144-4439-85D5-057AF0A8E581}" srcOrd="0" destOrd="0" presId="urn:microsoft.com/office/officeart/2005/8/layout/bList2#2"/>
    <dgm:cxn modelId="{1AC2F78A-EA93-496F-9204-70BE6E9072DD}" type="presParOf" srcId="{F5F7C3DE-0144-4439-85D5-057AF0A8E581}" destId="{D3646CC9-820F-4251-A13F-2622A17B9932}" srcOrd="0" destOrd="0" presId="urn:microsoft.com/office/officeart/2005/8/layout/bList2#2"/>
    <dgm:cxn modelId="{5A21E7D4-10A2-40CC-8F68-C29A0B17CCB8}" type="presParOf" srcId="{F5F7C3DE-0144-4439-85D5-057AF0A8E581}" destId="{03D5EE6B-8C4E-4648-AB4F-340CB14FAAB9}" srcOrd="1" destOrd="0" presId="urn:microsoft.com/office/officeart/2005/8/layout/bList2#2"/>
    <dgm:cxn modelId="{DE87D85B-6E6A-497A-BB2D-E0576A0A0D11}" type="presParOf" srcId="{F5F7C3DE-0144-4439-85D5-057AF0A8E581}" destId="{FCB788D6-B172-42A3-B156-D39CC998E2A5}" srcOrd="2" destOrd="0" presId="urn:microsoft.com/office/officeart/2005/8/layout/bList2#2"/>
    <dgm:cxn modelId="{AEB45634-AEC4-4CD1-BF0E-218400229D07}" type="presParOf" srcId="{F5F7C3DE-0144-4439-85D5-057AF0A8E581}" destId="{9B746F29-1288-41AA-8F10-50F687B076DC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7AFCE-6423-4E5D-9D7C-A66EC3337D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1112D-15F5-4435-A997-279BA32AC53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3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МЕТОДОЛОГІЯ ДОСЛІДЖЕННЯ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0DCD2-90FB-444A-8D50-05609C60C49A}" type="parTrans" cxnId="{4549D655-BCBE-4A0D-85FE-B0F73C3B773F}">
      <dgm:prSet/>
      <dgm:spPr/>
      <dgm:t>
        <a:bodyPr/>
        <a:lstStyle/>
        <a:p>
          <a:endParaRPr lang="ru-RU"/>
        </a:p>
      </dgm:t>
    </dgm:pt>
    <dgm:pt modelId="{F525BFD2-3B9B-420C-8A07-9AEF9874DFE1}" type="sibTrans" cxnId="{4549D655-BCBE-4A0D-85FE-B0F73C3B773F}">
      <dgm:prSet/>
      <dgm:spPr/>
      <dgm:t>
        <a:bodyPr/>
        <a:lstStyle/>
        <a:p>
          <a:endParaRPr lang="ru-RU"/>
        </a:p>
      </dgm:t>
    </dgm:pt>
    <dgm:pt modelId="{606B8AF8-7081-4336-89A0-02A76E402494}" type="pres">
      <dgm:prSet presAssocID="{7747AFCE-6423-4E5D-9D7C-A66EC3337D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9D07A-765E-472B-A0F8-91032EDD4C3F}" type="pres">
      <dgm:prSet presAssocID="{E801112D-15F5-4435-A997-279BA32AC5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9D655-BCBE-4A0D-85FE-B0F73C3B773F}" srcId="{7747AFCE-6423-4E5D-9D7C-A66EC3337DED}" destId="{E801112D-15F5-4435-A997-279BA32AC532}" srcOrd="0" destOrd="0" parTransId="{6980DCD2-90FB-444A-8D50-05609C60C49A}" sibTransId="{F525BFD2-3B9B-420C-8A07-9AEF9874DFE1}"/>
    <dgm:cxn modelId="{C6823F64-6E5E-4538-ACE6-4733AA8A1B8B}" type="presOf" srcId="{7747AFCE-6423-4E5D-9D7C-A66EC3337DED}" destId="{606B8AF8-7081-4336-89A0-02A76E402494}" srcOrd="0" destOrd="0" presId="urn:microsoft.com/office/officeart/2005/8/layout/vList2"/>
    <dgm:cxn modelId="{DC87ABEF-67E8-4878-AA43-1C34522E8298}" type="presOf" srcId="{E801112D-15F5-4435-A997-279BA32AC532}" destId="{C369D07A-765E-472B-A0F8-91032EDD4C3F}" srcOrd="0" destOrd="0" presId="urn:microsoft.com/office/officeart/2005/8/layout/vList2"/>
    <dgm:cxn modelId="{EE617FA5-82A9-4B7F-BFC1-2D7A244B7A15}" type="presParOf" srcId="{606B8AF8-7081-4336-89A0-02A76E402494}" destId="{C369D07A-765E-472B-A0F8-91032EDD4C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9F59801-DF41-4001-9DFC-965E7E3ADE44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09A87-D1EC-428F-A279-98BE4D689864}">
      <dgm:prSet/>
      <dgm:spPr/>
      <dgm:t>
        <a:bodyPr/>
        <a:lstStyle/>
        <a:p>
          <a:pPr rtl="0"/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CeQuInt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A15AB-6FFD-48D5-A810-D1FB3A197A9F}" type="parTrans" cxnId="{460DEE39-9699-4838-9BC0-B994E8959907}">
      <dgm:prSet/>
      <dgm:spPr/>
      <dgm:t>
        <a:bodyPr/>
        <a:lstStyle/>
        <a:p>
          <a:endParaRPr lang="ru-RU"/>
        </a:p>
      </dgm:t>
    </dgm:pt>
    <dgm:pt modelId="{8D0917E6-EAB5-4C14-92AD-95F53DB1941A}" type="sibTrans" cxnId="{460DEE39-9699-4838-9BC0-B994E8959907}">
      <dgm:prSet/>
      <dgm:spPr/>
      <dgm:t>
        <a:bodyPr/>
        <a:lstStyle/>
        <a:p>
          <a:endParaRPr lang="ru-RU"/>
        </a:p>
      </dgm:t>
    </dgm:pt>
    <dgm:pt modelId="{C31DFA4E-F78C-4258-BDA0-BF9430250314}">
      <dgm:prSet custT="1"/>
      <dgm:spPr/>
      <dgm:t>
        <a:bodyPr/>
        <a:lstStyle/>
        <a:p>
          <a:pPr algn="ctr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Сертифікація якості </a:t>
          </a:r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інтернаціоналізації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0096E-D621-48ED-BD63-2D82B0014470}" type="parTrans" cxnId="{4DEE610B-32C9-4185-ACF9-77762FEB4FAF}">
      <dgm:prSet/>
      <dgm:spPr/>
      <dgm:t>
        <a:bodyPr/>
        <a:lstStyle/>
        <a:p>
          <a:endParaRPr lang="ru-RU"/>
        </a:p>
      </dgm:t>
    </dgm:pt>
    <dgm:pt modelId="{C937AF18-EC44-4328-BE1D-3CB7EEFFA359}" type="sibTrans" cxnId="{4DEE610B-32C9-4185-ACF9-77762FEB4FAF}">
      <dgm:prSet/>
      <dgm:spPr/>
      <dgm:t>
        <a:bodyPr/>
        <a:lstStyle/>
        <a:p>
          <a:endParaRPr lang="ru-RU"/>
        </a:p>
      </dgm:t>
    </dgm:pt>
    <dgm:pt modelId="{C7D71C53-673E-42D2-92EA-D980B787772B}" type="pres">
      <dgm:prSet presAssocID="{E9F59801-DF41-4001-9DFC-965E7E3ADE4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164AB-8A86-493C-82C3-09C638BF4E0B}" type="pres">
      <dgm:prSet presAssocID="{ED909A87-D1EC-428F-A279-98BE4D689864}" presName="compNode" presStyleCnt="0"/>
      <dgm:spPr/>
    </dgm:pt>
    <dgm:pt modelId="{B4A96F5D-25A5-4363-94CD-863D4FDFEBCC}" type="pres">
      <dgm:prSet presAssocID="{ED909A87-D1EC-428F-A279-98BE4D689864}" presName="childRect" presStyleLbl="bgAcc1" presStyleIdx="0" presStyleCnt="1" custScaleX="179513" custScaleY="106081" custLinFactX="110970" custLinFactY="-76238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1FF95-D690-44F2-8F90-470A8843C586}" type="pres">
      <dgm:prSet presAssocID="{ED909A87-D1EC-428F-A279-98BE4D6898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21D91-3477-45DD-9C94-3496A6E99E65}" type="pres">
      <dgm:prSet presAssocID="{ED909A87-D1EC-428F-A279-98BE4D689864}" presName="parentRect" presStyleLbl="alignNode1" presStyleIdx="0" presStyleCnt="1" custScaleX="107707" custScaleY="81187" custLinFactNeighborX="7300" custLinFactNeighborY="-10434"/>
      <dgm:spPr/>
      <dgm:t>
        <a:bodyPr/>
        <a:lstStyle/>
        <a:p>
          <a:endParaRPr lang="ru-RU"/>
        </a:p>
      </dgm:t>
    </dgm:pt>
    <dgm:pt modelId="{9906308B-3D49-400B-A3DA-9D4FB506EA2E}" type="pres">
      <dgm:prSet presAssocID="{ED909A87-D1EC-428F-A279-98BE4D689864}" presName="adorn" presStyleLbl="fgAccFollowNode1" presStyleIdx="0" presStyleCnt="1" custScaleX="62044" custScaleY="56350" custLinFactNeighborX="32243" custLinFactNeighborY="-6038"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B62DF8C1-6E17-429D-81C8-E9AA2F1B9850}" type="presOf" srcId="{C31DFA4E-F78C-4258-BDA0-BF9430250314}" destId="{B4A96F5D-25A5-4363-94CD-863D4FDFEBCC}" srcOrd="0" destOrd="0" presId="urn:microsoft.com/office/officeart/2005/8/layout/bList2#3"/>
    <dgm:cxn modelId="{69937447-CCED-4D5C-A9D3-2A6386151D4E}" type="presOf" srcId="{ED909A87-D1EC-428F-A279-98BE4D689864}" destId="{34B1FF95-D690-44F2-8F90-470A8843C586}" srcOrd="0" destOrd="0" presId="urn:microsoft.com/office/officeart/2005/8/layout/bList2#3"/>
    <dgm:cxn modelId="{2CAF0117-4D74-40F4-A74E-C489F481BEF0}" type="presOf" srcId="{E9F59801-DF41-4001-9DFC-965E7E3ADE44}" destId="{C7D71C53-673E-42D2-92EA-D980B787772B}" srcOrd="0" destOrd="0" presId="urn:microsoft.com/office/officeart/2005/8/layout/bList2#3"/>
    <dgm:cxn modelId="{5B969D06-7584-40E2-A285-56EC549132DD}" type="presOf" srcId="{ED909A87-D1EC-428F-A279-98BE4D689864}" destId="{70D21D91-3477-45DD-9C94-3496A6E99E65}" srcOrd="1" destOrd="0" presId="urn:microsoft.com/office/officeart/2005/8/layout/bList2#3"/>
    <dgm:cxn modelId="{4DEE610B-32C9-4185-ACF9-77762FEB4FAF}" srcId="{ED909A87-D1EC-428F-A279-98BE4D689864}" destId="{C31DFA4E-F78C-4258-BDA0-BF9430250314}" srcOrd="0" destOrd="0" parTransId="{96C0096E-D621-48ED-BD63-2D82B0014470}" sibTransId="{C937AF18-EC44-4328-BE1D-3CB7EEFFA359}"/>
    <dgm:cxn modelId="{460DEE39-9699-4838-9BC0-B994E8959907}" srcId="{E9F59801-DF41-4001-9DFC-965E7E3ADE44}" destId="{ED909A87-D1EC-428F-A279-98BE4D689864}" srcOrd="0" destOrd="0" parTransId="{5D0A15AB-6FFD-48D5-A810-D1FB3A197A9F}" sibTransId="{8D0917E6-EAB5-4C14-92AD-95F53DB1941A}"/>
    <dgm:cxn modelId="{9B3675C5-A3AD-42B3-8CE1-E32F237FFD6E}" type="presParOf" srcId="{C7D71C53-673E-42D2-92EA-D980B787772B}" destId="{019164AB-8A86-493C-82C3-09C638BF4E0B}" srcOrd="0" destOrd="0" presId="urn:microsoft.com/office/officeart/2005/8/layout/bList2#3"/>
    <dgm:cxn modelId="{876E5E7A-32DF-4664-9662-A060611A5949}" type="presParOf" srcId="{019164AB-8A86-493C-82C3-09C638BF4E0B}" destId="{B4A96F5D-25A5-4363-94CD-863D4FDFEBCC}" srcOrd="0" destOrd="0" presId="urn:microsoft.com/office/officeart/2005/8/layout/bList2#3"/>
    <dgm:cxn modelId="{FD909D5E-AE2C-4F31-8A7E-53E74823187A}" type="presParOf" srcId="{019164AB-8A86-493C-82C3-09C638BF4E0B}" destId="{34B1FF95-D690-44F2-8F90-470A8843C586}" srcOrd="1" destOrd="0" presId="urn:microsoft.com/office/officeart/2005/8/layout/bList2#3"/>
    <dgm:cxn modelId="{017D0F77-9F33-4A78-9B5A-368BD3651E79}" type="presParOf" srcId="{019164AB-8A86-493C-82C3-09C638BF4E0B}" destId="{70D21D91-3477-45DD-9C94-3496A6E99E65}" srcOrd="2" destOrd="0" presId="urn:microsoft.com/office/officeart/2005/8/layout/bList2#3"/>
    <dgm:cxn modelId="{30F91166-FC79-4BA3-A1AD-B0819E501B94}" type="presParOf" srcId="{019164AB-8A86-493C-82C3-09C638BF4E0B}" destId="{9906308B-3D49-400B-A3DA-9D4FB506EA2E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2B8A68F8-0AA5-4E8E-9EB8-DEF0DCB748D3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F9DD5-99B1-44E5-AB12-D16105BD59E8}">
      <dgm:prSet custT="1"/>
      <dgm:spPr/>
      <dgm:t>
        <a:bodyPr/>
        <a:lstStyle/>
        <a:p>
          <a:pPr algn="ctr" rtl="0"/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Qrossroads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4DB65-2492-4E4A-8C1E-44CF8F4C7939}" type="parTrans" cxnId="{2985F5FD-0550-4FC6-BFE9-D3D65728E9DF}">
      <dgm:prSet/>
      <dgm:spPr/>
      <dgm:t>
        <a:bodyPr/>
        <a:lstStyle/>
        <a:p>
          <a:endParaRPr lang="ru-RU"/>
        </a:p>
      </dgm:t>
    </dgm:pt>
    <dgm:pt modelId="{D777BE5B-08FD-4E8C-9982-AC059196DCCC}" type="sibTrans" cxnId="{2985F5FD-0550-4FC6-BFE9-D3D65728E9DF}">
      <dgm:prSet/>
      <dgm:spPr/>
      <dgm:t>
        <a:bodyPr/>
        <a:lstStyle/>
        <a:p>
          <a:endParaRPr lang="ru-RU"/>
        </a:p>
      </dgm:t>
    </dgm:pt>
    <dgm:pt modelId="{B2AE7675-8E52-4B15-B2F6-AAB0328306A5}">
      <dgm:prSet custT="1"/>
      <dgm:spPr/>
      <dgm:t>
        <a:bodyPr/>
        <a:lstStyle/>
        <a:p>
          <a:pPr algn="ctr"/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кваліфікацій</a:t>
          </a:r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наданих в інших ВЗО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E5C2D-2840-4C1A-809B-65840B1B6CDA}" type="parTrans" cxnId="{75939F46-2FF8-4DCF-A42D-C6F0E100C730}">
      <dgm:prSet/>
      <dgm:spPr/>
      <dgm:t>
        <a:bodyPr/>
        <a:lstStyle/>
        <a:p>
          <a:endParaRPr lang="ru-RU"/>
        </a:p>
      </dgm:t>
    </dgm:pt>
    <dgm:pt modelId="{4722628E-6D25-41C8-9C8B-6E5631497160}" type="sibTrans" cxnId="{75939F46-2FF8-4DCF-A42D-C6F0E100C730}">
      <dgm:prSet/>
      <dgm:spPr/>
      <dgm:t>
        <a:bodyPr/>
        <a:lstStyle/>
        <a:p>
          <a:endParaRPr lang="ru-RU"/>
        </a:p>
      </dgm:t>
    </dgm:pt>
    <dgm:pt modelId="{93DA85AD-8770-4DE1-98F4-341E8D210BC9}" type="pres">
      <dgm:prSet presAssocID="{2B8A68F8-0AA5-4E8E-9EB8-DEF0DCB748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467EE-0C70-4AD9-BC94-3638B284E12A}" type="pres">
      <dgm:prSet presAssocID="{4ACF9DD5-99B1-44E5-AB12-D16105BD59E8}" presName="compNode" presStyleCnt="0"/>
      <dgm:spPr/>
    </dgm:pt>
    <dgm:pt modelId="{71EE6136-2E94-4C3A-BA65-654B50B601B9}" type="pres">
      <dgm:prSet presAssocID="{4ACF9DD5-99B1-44E5-AB12-D16105BD59E8}" presName="childRect" presStyleLbl="bgAcc1" presStyleIdx="0" presStyleCnt="1" custScaleX="176304" custLinFactNeighborX="74" custLinFactNeighborY="2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C433-D894-4A89-A29B-FE75AC9BF24D}" type="pres">
      <dgm:prSet presAssocID="{4ACF9DD5-99B1-44E5-AB12-D16105BD59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EB654-50D9-48AF-A2CF-FEAFA7984B1E}" type="pres">
      <dgm:prSet presAssocID="{4ACF9DD5-99B1-44E5-AB12-D16105BD59E8}" presName="parentRect" presStyleLbl="alignNode1" presStyleIdx="0" presStyleCnt="1" custScaleX="138748"/>
      <dgm:spPr/>
      <dgm:t>
        <a:bodyPr/>
        <a:lstStyle/>
        <a:p>
          <a:endParaRPr lang="ru-RU"/>
        </a:p>
      </dgm:t>
    </dgm:pt>
    <dgm:pt modelId="{C9290057-41EF-431A-A44B-02E727407FED}" type="pres">
      <dgm:prSet presAssocID="{4ACF9DD5-99B1-44E5-AB12-D16105BD59E8}" presName="adorn" presStyleLbl="fgAccFollowNode1" presStyleIdx="0" presStyleCnt="1" custScaleX="65474" custScaleY="53168" custLinFactNeighborX="62685" custLinFactNeighborY="15093"/>
      <dgm:spPr>
        <a:solidFill>
          <a:srgbClr val="C00000">
            <a:alpha val="90000"/>
          </a:srgbClr>
        </a:solidFill>
      </dgm:spPr>
    </dgm:pt>
  </dgm:ptLst>
  <dgm:cxnLst>
    <dgm:cxn modelId="{766869A5-A856-4B6F-B1AA-C43097558E5A}" type="presOf" srcId="{2B8A68F8-0AA5-4E8E-9EB8-DEF0DCB748D3}" destId="{93DA85AD-8770-4DE1-98F4-341E8D210BC9}" srcOrd="0" destOrd="0" presId="urn:microsoft.com/office/officeart/2005/8/layout/bList2#4"/>
    <dgm:cxn modelId="{2985F5FD-0550-4FC6-BFE9-D3D65728E9DF}" srcId="{2B8A68F8-0AA5-4E8E-9EB8-DEF0DCB748D3}" destId="{4ACF9DD5-99B1-44E5-AB12-D16105BD59E8}" srcOrd="0" destOrd="0" parTransId="{6104DB65-2492-4E4A-8C1E-44CF8F4C7939}" sibTransId="{D777BE5B-08FD-4E8C-9982-AC059196DCCC}"/>
    <dgm:cxn modelId="{B34D3C0C-06EC-4E97-BF23-F42F1C76DACA}" type="presOf" srcId="{4ACF9DD5-99B1-44E5-AB12-D16105BD59E8}" destId="{9803C433-D894-4A89-A29B-FE75AC9BF24D}" srcOrd="0" destOrd="0" presId="urn:microsoft.com/office/officeart/2005/8/layout/bList2#4"/>
    <dgm:cxn modelId="{75939F46-2FF8-4DCF-A42D-C6F0E100C730}" srcId="{4ACF9DD5-99B1-44E5-AB12-D16105BD59E8}" destId="{B2AE7675-8E52-4B15-B2F6-AAB0328306A5}" srcOrd="0" destOrd="0" parTransId="{053E5C2D-2840-4C1A-809B-65840B1B6CDA}" sibTransId="{4722628E-6D25-41C8-9C8B-6E5631497160}"/>
    <dgm:cxn modelId="{8223DA2E-8268-4E20-86A1-8DFB7AFF30E0}" type="presOf" srcId="{B2AE7675-8E52-4B15-B2F6-AAB0328306A5}" destId="{71EE6136-2E94-4C3A-BA65-654B50B601B9}" srcOrd="0" destOrd="0" presId="urn:microsoft.com/office/officeart/2005/8/layout/bList2#4"/>
    <dgm:cxn modelId="{C45D3635-92EC-4E37-9B55-2ECFD4479538}" type="presOf" srcId="{4ACF9DD5-99B1-44E5-AB12-D16105BD59E8}" destId="{44EEB654-50D9-48AF-A2CF-FEAFA7984B1E}" srcOrd="1" destOrd="0" presId="urn:microsoft.com/office/officeart/2005/8/layout/bList2#4"/>
    <dgm:cxn modelId="{DD270170-E2A3-45A8-80B7-FE196BD93304}" type="presParOf" srcId="{93DA85AD-8770-4DE1-98F4-341E8D210BC9}" destId="{AE5467EE-0C70-4AD9-BC94-3638B284E12A}" srcOrd="0" destOrd="0" presId="urn:microsoft.com/office/officeart/2005/8/layout/bList2#4"/>
    <dgm:cxn modelId="{656A8980-69BC-418F-A530-5FEC59BF4812}" type="presParOf" srcId="{AE5467EE-0C70-4AD9-BC94-3638B284E12A}" destId="{71EE6136-2E94-4C3A-BA65-654B50B601B9}" srcOrd="0" destOrd="0" presId="urn:microsoft.com/office/officeart/2005/8/layout/bList2#4"/>
    <dgm:cxn modelId="{3C7EB5D8-F511-4E21-B339-615AA4677B0C}" type="presParOf" srcId="{AE5467EE-0C70-4AD9-BC94-3638B284E12A}" destId="{9803C433-D894-4A89-A29B-FE75AC9BF24D}" srcOrd="1" destOrd="0" presId="urn:microsoft.com/office/officeart/2005/8/layout/bList2#4"/>
    <dgm:cxn modelId="{F594C2E4-73B2-4C6A-B393-948756E6FBBC}" type="presParOf" srcId="{AE5467EE-0C70-4AD9-BC94-3638B284E12A}" destId="{44EEB654-50D9-48AF-A2CF-FEAFA7984B1E}" srcOrd="2" destOrd="0" presId="urn:microsoft.com/office/officeart/2005/8/layout/bList2#4"/>
    <dgm:cxn modelId="{EBF8AF0C-33CA-4A9D-AFE6-278627C6B7C7}" type="presParOf" srcId="{AE5467EE-0C70-4AD9-BC94-3638B284E12A}" destId="{C9290057-41EF-431A-A44B-02E727407FED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xmlns="" relId="rId44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54EA634-89E6-41AD-93E3-73CD6D6BCA8E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1C0D0-CDB5-4078-B7B8-932DB9B9FB5A}">
      <dgm:prSet custT="1"/>
      <dgm:spPr/>
      <dgm:t>
        <a:bodyPr/>
        <a:lstStyle/>
        <a:p>
          <a:pPr algn="ctr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EEEP – ECA </a:t>
          </a:r>
          <a:r>
            <a:rPr lang="uk-UA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Expert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Exchange </a:t>
          </a:r>
          <a:r>
            <a:rPr 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Platform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22DFD-182F-4CB8-A831-87C2AF7B9132}" type="parTrans" cxnId="{E5E51FF7-5350-447D-8A65-43DC390CCE30}">
      <dgm:prSet/>
      <dgm:spPr/>
      <dgm:t>
        <a:bodyPr/>
        <a:lstStyle/>
        <a:p>
          <a:endParaRPr lang="ru-RU"/>
        </a:p>
      </dgm:t>
    </dgm:pt>
    <dgm:pt modelId="{70610F73-D551-4CDD-A8F8-09B7F7C90975}" type="sibTrans" cxnId="{E5E51FF7-5350-447D-8A65-43DC390CCE30}">
      <dgm:prSet/>
      <dgm:spPr/>
      <dgm:t>
        <a:bodyPr/>
        <a:lstStyle/>
        <a:p>
          <a:endParaRPr lang="ru-RU"/>
        </a:p>
      </dgm:t>
    </dgm:pt>
    <dgm:pt modelId="{24A8C649-ADD6-4296-BFD3-7C6BEB9553F9}">
      <dgm:prSet custT="1"/>
      <dgm:spPr/>
      <dgm:t>
        <a:bodyPr/>
        <a:lstStyle/>
        <a:p>
          <a:pPr algn="ctr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</a:t>
          </a:r>
          <a:r>
            <a:rPr lang="uk-UA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профайл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-платформи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досвідчених експертів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335E4-515C-4F3C-8AED-5B32A9590211}" type="parTrans" cxnId="{AB432436-DE48-4035-95CA-E0A14F4265CB}">
      <dgm:prSet/>
      <dgm:spPr/>
      <dgm:t>
        <a:bodyPr/>
        <a:lstStyle/>
        <a:p>
          <a:endParaRPr lang="ru-RU"/>
        </a:p>
      </dgm:t>
    </dgm:pt>
    <dgm:pt modelId="{7C78238F-F34E-4760-93B3-DBAA1292DF8B}" type="sibTrans" cxnId="{AB432436-DE48-4035-95CA-E0A14F4265CB}">
      <dgm:prSet/>
      <dgm:spPr/>
      <dgm:t>
        <a:bodyPr/>
        <a:lstStyle/>
        <a:p>
          <a:endParaRPr lang="ru-RU"/>
        </a:p>
      </dgm:t>
    </dgm:pt>
    <dgm:pt modelId="{2A82111B-F758-4910-A1D7-80173F7ED684}" type="pres">
      <dgm:prSet presAssocID="{E54EA634-89E6-41AD-93E3-73CD6D6BCA8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D1F93-FDB9-4115-BE92-4DE9EADECB1A}" type="pres">
      <dgm:prSet presAssocID="{16B1C0D0-CDB5-4078-B7B8-932DB9B9FB5A}" presName="compNode" presStyleCnt="0"/>
      <dgm:spPr/>
    </dgm:pt>
    <dgm:pt modelId="{97A5CF9F-08F1-4F62-860F-406C33F2AF7A}" type="pres">
      <dgm:prSet presAssocID="{16B1C0D0-CDB5-4078-B7B8-932DB9B9FB5A}" presName="childRect" presStyleLbl="bgAcc1" presStyleIdx="0" presStyleCnt="1" custScaleX="22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9F71-B71F-434E-8B94-3E824CE15412}" type="pres">
      <dgm:prSet presAssocID="{16B1C0D0-CDB5-4078-B7B8-932DB9B9FB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A716D-FEC1-418F-A9F9-DB9FF5A2FAF8}" type="pres">
      <dgm:prSet presAssocID="{16B1C0D0-CDB5-4078-B7B8-932DB9B9FB5A}" presName="parentRect" presStyleLbl="alignNode1" presStyleIdx="0" presStyleCnt="1" custScaleX="193437"/>
      <dgm:spPr/>
      <dgm:t>
        <a:bodyPr/>
        <a:lstStyle/>
        <a:p>
          <a:endParaRPr lang="ru-RU"/>
        </a:p>
      </dgm:t>
    </dgm:pt>
    <dgm:pt modelId="{16E343DE-0B5F-4F3D-9646-CF852319F5B1}" type="pres">
      <dgm:prSet presAssocID="{16B1C0D0-CDB5-4078-B7B8-932DB9B9FB5A}" presName="adorn" presStyleLbl="fgAccFollowNode1" presStyleIdx="0" presStyleCnt="1" custScaleX="66019" custScaleY="50530" custLinFactNeighborX="99550" custLinFactNeighborY="-3293"/>
      <dgm:spPr>
        <a:solidFill>
          <a:srgbClr val="C00000">
            <a:alpha val="90000"/>
          </a:srgbClr>
        </a:solidFill>
      </dgm:spPr>
    </dgm:pt>
  </dgm:ptLst>
  <dgm:cxnLst>
    <dgm:cxn modelId="{AB432436-DE48-4035-95CA-E0A14F4265CB}" srcId="{16B1C0D0-CDB5-4078-B7B8-932DB9B9FB5A}" destId="{24A8C649-ADD6-4296-BFD3-7C6BEB9553F9}" srcOrd="0" destOrd="0" parTransId="{0B3335E4-515C-4F3C-8AED-5B32A9590211}" sibTransId="{7C78238F-F34E-4760-93B3-DBAA1292DF8B}"/>
    <dgm:cxn modelId="{C3BA39FB-0082-477D-A5F5-37524B2DC00A}" type="presOf" srcId="{16B1C0D0-CDB5-4078-B7B8-932DB9B9FB5A}" destId="{3DD09F71-B71F-434E-8B94-3E824CE15412}" srcOrd="0" destOrd="0" presId="urn:microsoft.com/office/officeart/2005/8/layout/bList2#5"/>
    <dgm:cxn modelId="{E5E51FF7-5350-447D-8A65-43DC390CCE30}" srcId="{E54EA634-89E6-41AD-93E3-73CD6D6BCA8E}" destId="{16B1C0D0-CDB5-4078-B7B8-932DB9B9FB5A}" srcOrd="0" destOrd="0" parTransId="{92E22DFD-182F-4CB8-A831-87C2AF7B9132}" sibTransId="{70610F73-D551-4CDD-A8F8-09B7F7C90975}"/>
    <dgm:cxn modelId="{3EF37646-A72A-407F-9B5C-56D38BECBEF8}" type="presOf" srcId="{16B1C0D0-CDB5-4078-B7B8-932DB9B9FB5A}" destId="{E7CA716D-FEC1-418F-A9F9-DB9FF5A2FAF8}" srcOrd="1" destOrd="0" presId="urn:microsoft.com/office/officeart/2005/8/layout/bList2#5"/>
    <dgm:cxn modelId="{D97593D1-E6E8-4F6D-A5C7-8CCC02819600}" type="presOf" srcId="{E54EA634-89E6-41AD-93E3-73CD6D6BCA8E}" destId="{2A82111B-F758-4910-A1D7-80173F7ED684}" srcOrd="0" destOrd="0" presId="urn:microsoft.com/office/officeart/2005/8/layout/bList2#5"/>
    <dgm:cxn modelId="{6C095E37-1084-40C1-9B81-D63BE22E8987}" type="presOf" srcId="{24A8C649-ADD6-4296-BFD3-7C6BEB9553F9}" destId="{97A5CF9F-08F1-4F62-860F-406C33F2AF7A}" srcOrd="0" destOrd="0" presId="urn:microsoft.com/office/officeart/2005/8/layout/bList2#5"/>
    <dgm:cxn modelId="{BB607B30-EB1E-444F-83CC-5433DFEA46F3}" type="presParOf" srcId="{2A82111B-F758-4910-A1D7-80173F7ED684}" destId="{837D1F93-FDB9-4115-BE92-4DE9EADECB1A}" srcOrd="0" destOrd="0" presId="urn:microsoft.com/office/officeart/2005/8/layout/bList2#5"/>
    <dgm:cxn modelId="{392D972E-5FBD-4901-A3C6-A7FD4DB594EE}" type="presParOf" srcId="{837D1F93-FDB9-4115-BE92-4DE9EADECB1A}" destId="{97A5CF9F-08F1-4F62-860F-406C33F2AF7A}" srcOrd="0" destOrd="0" presId="urn:microsoft.com/office/officeart/2005/8/layout/bList2#5"/>
    <dgm:cxn modelId="{6D3AB513-8172-4392-8BB2-D85E6AAEB8FA}" type="presParOf" srcId="{837D1F93-FDB9-4115-BE92-4DE9EADECB1A}" destId="{3DD09F71-B71F-434E-8B94-3E824CE15412}" srcOrd="1" destOrd="0" presId="urn:microsoft.com/office/officeart/2005/8/layout/bList2#5"/>
    <dgm:cxn modelId="{5D662683-2564-481C-BDB2-2B33AE5A7C59}" type="presParOf" srcId="{837D1F93-FDB9-4115-BE92-4DE9EADECB1A}" destId="{E7CA716D-FEC1-418F-A9F9-DB9FF5A2FAF8}" srcOrd="2" destOrd="0" presId="urn:microsoft.com/office/officeart/2005/8/layout/bList2#5"/>
    <dgm:cxn modelId="{255D80A9-6B20-4B8E-B1C3-50C299A2DB05}" type="presParOf" srcId="{837D1F93-FDB9-4115-BE92-4DE9EADECB1A}" destId="{16E343DE-0B5F-4F3D-9646-CF852319F5B1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xmlns="" relId="rId49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26B2EAFB-8250-435A-BAC8-13876C4359A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B3CF4-54B7-4B0E-B135-26FDB027AA99}">
      <dgm:prSet/>
      <dgm:spPr>
        <a:solidFill>
          <a:schemeClr val="bg1"/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Моніторинг діяльності ЗВО у сфері 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BA66D-E04B-4DC4-9B0A-CC486581B246}" type="parTrans" cxnId="{6D13766F-E62E-4D39-97C5-6B8AF38CE027}">
      <dgm:prSet/>
      <dgm:spPr/>
      <dgm:t>
        <a:bodyPr/>
        <a:lstStyle/>
        <a:p>
          <a:endParaRPr lang="ru-RU"/>
        </a:p>
      </dgm:t>
    </dgm:pt>
    <dgm:pt modelId="{78FD38BC-9827-4D09-BF94-B9D4619809C6}" type="sibTrans" cxnId="{6D13766F-E62E-4D39-97C5-6B8AF38CE027}">
      <dgm:prSet/>
      <dgm:spPr/>
      <dgm:t>
        <a:bodyPr/>
        <a:lstStyle/>
        <a:p>
          <a:endParaRPr lang="ru-RU"/>
        </a:p>
      </dgm:t>
    </dgm:pt>
    <dgm:pt modelId="{563F32D1-E72B-456C-844C-6C24D0084478}" type="pres">
      <dgm:prSet presAssocID="{26B2EAFB-8250-435A-BAC8-13876C4359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59C0E-E717-4983-A287-A8D52CD6BE42}" type="pres">
      <dgm:prSet presAssocID="{B0CB3CF4-54B7-4B0E-B135-26FDB027AA99}" presName="node" presStyleLbl="node1" presStyleIdx="0" presStyleCnt="1" custScaleX="136533" custLinFactNeighborX="6005" custLinFactNeighborY="-1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3766F-E62E-4D39-97C5-6B8AF38CE027}" srcId="{26B2EAFB-8250-435A-BAC8-13876C4359A7}" destId="{B0CB3CF4-54B7-4B0E-B135-26FDB027AA99}" srcOrd="0" destOrd="0" parTransId="{D94BA66D-E04B-4DC4-9B0A-CC486581B246}" sibTransId="{78FD38BC-9827-4D09-BF94-B9D4619809C6}"/>
    <dgm:cxn modelId="{158D6891-BEF2-48F4-A163-CF04F04D65D2}" type="presOf" srcId="{B0CB3CF4-54B7-4B0E-B135-26FDB027AA99}" destId="{D3C59C0E-E717-4983-A287-A8D52CD6BE42}" srcOrd="0" destOrd="0" presId="urn:microsoft.com/office/officeart/2005/8/layout/default#2"/>
    <dgm:cxn modelId="{DFF31A6E-FDD3-4BFF-B857-EBE7868084C7}" type="presOf" srcId="{26B2EAFB-8250-435A-BAC8-13876C4359A7}" destId="{563F32D1-E72B-456C-844C-6C24D0084478}" srcOrd="0" destOrd="0" presId="urn:microsoft.com/office/officeart/2005/8/layout/default#2"/>
    <dgm:cxn modelId="{A265D66D-5BE4-4CC9-A23A-557BAAD67CD9}" type="presParOf" srcId="{563F32D1-E72B-456C-844C-6C24D0084478}" destId="{D3C59C0E-E717-4983-A287-A8D52CD6BE42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54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73CB04FF-FE93-4019-A0B3-805E69BF99D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8F97A-0F1B-413E-9C6D-C254A9DEE2DC}">
      <dgm:prSet/>
      <dgm:spPr>
        <a:solidFill>
          <a:schemeClr val="bg1"/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ТВО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9CA16-CB46-413D-B5D8-2C1E596E3900}" type="parTrans" cxnId="{40A54737-EB3A-40FE-87F7-11E75061C8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D0D63-9CFC-440E-A481-C3C1F745BB2E}" type="sibTrans" cxnId="{40A54737-EB3A-40FE-87F7-11E75061C8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94BAE-85CC-4BD1-B181-04395702600C}" type="pres">
      <dgm:prSet presAssocID="{73CB04FF-FE93-4019-A0B3-805E69BF99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B52E5-DA4C-4FD5-8BAF-B00CF6A91EE9}" type="pres">
      <dgm:prSet presAssocID="{5398F97A-0F1B-413E-9C6D-C254A9DEE2DC}" presName="node" presStyleLbl="node1" presStyleIdx="0" presStyleCnt="1" custScaleX="148621" custLinFactNeighborX="0" custLinFactNeighborY="-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884D5-F679-42DE-BAA6-F19B87A3D339}" type="presOf" srcId="{5398F97A-0F1B-413E-9C6D-C254A9DEE2DC}" destId="{85DB52E5-DA4C-4FD5-8BAF-B00CF6A91EE9}" srcOrd="0" destOrd="0" presId="urn:microsoft.com/office/officeart/2005/8/layout/default#3"/>
    <dgm:cxn modelId="{40A54737-EB3A-40FE-87F7-11E75061C84F}" srcId="{73CB04FF-FE93-4019-A0B3-805E69BF99DD}" destId="{5398F97A-0F1B-413E-9C6D-C254A9DEE2DC}" srcOrd="0" destOrd="0" parTransId="{C859CA16-CB46-413D-B5D8-2C1E596E3900}" sibTransId="{92DD0D63-9CFC-440E-A481-C3C1F745BB2E}"/>
    <dgm:cxn modelId="{CE3A47E2-3C1F-41EA-8E02-C6AF601618D2}" type="presOf" srcId="{73CB04FF-FE93-4019-A0B3-805E69BF99DD}" destId="{ACC94BAE-85CC-4BD1-B181-04395702600C}" srcOrd="0" destOrd="0" presId="urn:microsoft.com/office/officeart/2005/8/layout/default#3"/>
    <dgm:cxn modelId="{FC1A1F50-A26D-4E41-9E07-8D95341C7852}" type="presParOf" srcId="{ACC94BAE-85CC-4BD1-B181-04395702600C}" destId="{85DB52E5-DA4C-4FD5-8BAF-B00CF6A91EE9}" srcOrd="0" destOrd="0" presId="urn:microsoft.com/office/officeart/2005/8/layout/default#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59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D05C406E-BB08-4C73-8ADC-358624CB77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DC2F7-C34A-4852-9C10-8E59F4B18A97}">
      <dgm:prSet custT="1"/>
      <dgm:spPr>
        <a:solidFill>
          <a:srgbClr val="1407B9"/>
        </a:solidFill>
      </dgm:spPr>
      <dgm:t>
        <a:bodyPr/>
        <a:lstStyle/>
        <a:p>
          <a:pPr algn="ctr"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регулює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валідацію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ТВО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Республіці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Словенія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2D9A5-C716-479B-BA9C-9EB301948964}" type="parTrans" cxnId="{863BE4E8-79FC-487A-804E-81C42DCC283C}">
      <dgm:prSet/>
      <dgm:spPr/>
      <dgm:t>
        <a:bodyPr/>
        <a:lstStyle/>
        <a:p>
          <a:endParaRPr lang="ru-RU"/>
        </a:p>
      </dgm:t>
    </dgm:pt>
    <dgm:pt modelId="{325CA2B7-0198-484C-BA77-3EF2AED724F8}" type="sibTrans" cxnId="{863BE4E8-79FC-487A-804E-81C42DCC283C}">
      <dgm:prSet/>
      <dgm:spPr/>
      <dgm:t>
        <a:bodyPr/>
        <a:lstStyle/>
        <a:p>
          <a:endParaRPr lang="ru-RU"/>
        </a:p>
      </dgm:t>
    </dgm:pt>
    <dgm:pt modelId="{B699E2C6-AB32-43AE-83CB-28CFCDADDC68}" type="pres">
      <dgm:prSet presAssocID="{D05C406E-BB08-4C73-8ADC-358624CB77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D102F-5735-4C4A-8F4D-C47FDCEA051E}" type="pres">
      <dgm:prSet presAssocID="{EC8DC2F7-C34A-4852-9C10-8E59F4B18A97}" presName="parentText" presStyleLbl="node1" presStyleIdx="0" presStyleCnt="1" custLinFactNeighborX="1885" custLinFactNeighborY="3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61CEB-DD3C-47C4-941A-91E3A66A07A6}" type="presOf" srcId="{EC8DC2F7-C34A-4852-9C10-8E59F4B18A97}" destId="{6EED102F-5735-4C4A-8F4D-C47FDCEA051E}" srcOrd="0" destOrd="0" presId="urn:microsoft.com/office/officeart/2005/8/layout/vList2"/>
    <dgm:cxn modelId="{9CB1C948-7D2F-44AB-9674-FB7734B4C231}" type="presOf" srcId="{D05C406E-BB08-4C73-8ADC-358624CB7702}" destId="{B699E2C6-AB32-43AE-83CB-28CFCDADDC68}" srcOrd="0" destOrd="0" presId="urn:microsoft.com/office/officeart/2005/8/layout/vList2"/>
    <dgm:cxn modelId="{863BE4E8-79FC-487A-804E-81C42DCC283C}" srcId="{D05C406E-BB08-4C73-8ADC-358624CB7702}" destId="{EC8DC2F7-C34A-4852-9C10-8E59F4B18A97}" srcOrd="0" destOrd="0" parTransId="{54F2D9A5-C716-479B-BA9C-9EB301948964}" sibTransId="{325CA2B7-0198-484C-BA77-3EF2AED724F8}"/>
    <dgm:cxn modelId="{4E3A3235-F35E-4DDC-94B8-E8C4CF721FC1}" type="presParOf" srcId="{B699E2C6-AB32-43AE-83CB-28CFCDADDC68}" destId="{6EED102F-5735-4C4A-8F4D-C47FDCEA05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4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4D834F0B-B47E-44B7-9182-77201A4C7AB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14D99-1CCA-4FE2-924F-C29F473CF7D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Королівство Іспанії</a:t>
          </a:r>
          <a:r>
            <a:rPr lang="uk-UA" sz="3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програми оцінювання академічного персоналу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2437A-BCB4-4D76-A60F-FC4F64744334}" type="parTrans" cxnId="{DE70EB61-4F53-4ED1-BAC4-C71C83A39293}">
      <dgm:prSet/>
      <dgm:spPr/>
      <dgm:t>
        <a:bodyPr/>
        <a:lstStyle/>
        <a:p>
          <a:endParaRPr lang="ru-RU"/>
        </a:p>
      </dgm:t>
    </dgm:pt>
    <dgm:pt modelId="{0BE8A0A5-F923-4794-ADD8-0945A42607CC}" type="sibTrans" cxnId="{DE70EB61-4F53-4ED1-BAC4-C71C83A39293}">
      <dgm:prSet/>
      <dgm:spPr/>
      <dgm:t>
        <a:bodyPr/>
        <a:lstStyle/>
        <a:p>
          <a:endParaRPr lang="ru-RU"/>
        </a:p>
      </dgm:t>
    </dgm:pt>
    <dgm:pt modelId="{F0678FBA-E558-48FA-8461-43CB95EB856E}" type="pres">
      <dgm:prSet presAssocID="{4D834F0B-B47E-44B7-9182-77201A4C7A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7B0FC-7830-408A-96F4-E95C4F014C81}" type="pres">
      <dgm:prSet presAssocID="{7DC14D99-1CCA-4FE2-924F-C29F473CF7D4}" presName="parentText" presStyleLbl="node1" presStyleIdx="0" presStyleCnt="1" custLinFactNeighborX="9641" custLinFactNeighborY="-1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83838-2F10-4B8A-BD2E-958E4135DB86}" type="presOf" srcId="{4D834F0B-B47E-44B7-9182-77201A4C7ABA}" destId="{F0678FBA-E558-48FA-8461-43CB95EB856E}" srcOrd="0" destOrd="0" presId="urn:microsoft.com/office/officeart/2005/8/layout/vList2"/>
    <dgm:cxn modelId="{D9AA2952-A379-4669-8D0B-929D74796FAF}" type="presOf" srcId="{7DC14D99-1CCA-4FE2-924F-C29F473CF7D4}" destId="{43C7B0FC-7830-408A-96F4-E95C4F014C81}" srcOrd="0" destOrd="0" presId="urn:microsoft.com/office/officeart/2005/8/layout/vList2"/>
    <dgm:cxn modelId="{DE70EB61-4F53-4ED1-BAC4-C71C83A39293}" srcId="{4D834F0B-B47E-44B7-9182-77201A4C7ABA}" destId="{7DC14D99-1CCA-4FE2-924F-C29F473CF7D4}" srcOrd="0" destOrd="0" parTransId="{0A32437A-BCB4-4D76-A60F-FC4F64744334}" sibTransId="{0BE8A0A5-F923-4794-ADD8-0945A42607CC}"/>
    <dgm:cxn modelId="{DDB3A5D2-8BE4-4191-A320-E3848D90BCB5}" type="presParOf" srcId="{F0678FBA-E558-48FA-8461-43CB95EB856E}" destId="{43C7B0FC-7830-408A-96F4-E95C4F014C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258FBDE5-4BF5-43EF-B708-BBDFCF71E1DA}" type="doc">
      <dgm:prSet loTypeId="urn:microsoft.com/office/officeart/2005/8/layout/hList7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A51780-1859-4208-86BF-AA1ABC8C693F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Academic Staff Evaluation Procedure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4AAC0-DA07-4B4E-993B-C117B5949338}" type="parTrans" cxnId="{D9E2693A-2379-43FB-9FA5-6829E11B7B58}">
      <dgm:prSet/>
      <dgm:spPr/>
      <dgm:t>
        <a:bodyPr/>
        <a:lstStyle/>
        <a:p>
          <a:endParaRPr lang="ru-RU"/>
        </a:p>
      </dgm:t>
    </dgm:pt>
    <dgm:pt modelId="{AB4DDF1D-7F38-4EC3-8646-4BF786CB4BAB}" type="sibTrans" cxnId="{D9E2693A-2379-43FB-9FA5-6829E11B7B58}">
      <dgm:prSet/>
      <dgm:spPr/>
      <dgm:t>
        <a:bodyPr/>
        <a:lstStyle/>
        <a:p>
          <a:endParaRPr lang="ru-RU"/>
        </a:p>
      </dgm:t>
    </dgm:pt>
    <dgm:pt modelId="{64633D56-1F59-42CB-838A-FD46C332F9F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Programme</a:t>
          </a:r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Evaluation Procedure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AADAE-AF70-40D2-9A2C-93470CECF022}" type="parTrans" cxnId="{25F05B4C-2DF8-40AA-A257-042D91DA053D}">
      <dgm:prSet/>
      <dgm:spPr/>
      <dgm:t>
        <a:bodyPr/>
        <a:lstStyle/>
        <a:p>
          <a:endParaRPr lang="ru-RU"/>
        </a:p>
      </dgm:t>
    </dgm:pt>
    <dgm:pt modelId="{526A8DB0-DE51-439C-85B6-734DFC1DD0B8}" type="sibTrans" cxnId="{25F05B4C-2DF8-40AA-A257-042D91DA053D}">
      <dgm:prSet/>
      <dgm:spPr/>
      <dgm:t>
        <a:bodyPr/>
        <a:lstStyle/>
        <a:p>
          <a:endParaRPr lang="ru-RU"/>
        </a:p>
      </dgm:t>
    </dgm:pt>
    <dgm:pt modelId="{8FC5E40C-D423-4658-9D59-2CD61501DBE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Institutional Evaluation Procedure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A63A7-CD09-464F-8D31-73DA8759958E}" type="parTrans" cxnId="{46ED4B4D-613D-445C-B0DC-72B53A85DB98}">
      <dgm:prSet/>
      <dgm:spPr/>
      <dgm:t>
        <a:bodyPr/>
        <a:lstStyle/>
        <a:p>
          <a:endParaRPr lang="ru-RU"/>
        </a:p>
      </dgm:t>
    </dgm:pt>
    <dgm:pt modelId="{4DAC8710-ADF4-4EDA-94D5-C93C82DAF581}" type="sibTrans" cxnId="{46ED4B4D-613D-445C-B0DC-72B53A85DB98}">
      <dgm:prSet/>
      <dgm:spPr/>
      <dgm:t>
        <a:bodyPr/>
        <a:lstStyle/>
        <a:p>
          <a:endParaRPr lang="ru-RU"/>
        </a:p>
      </dgm:t>
    </dgm:pt>
    <dgm:pt modelId="{6259F773-31D8-4574-B642-32EABB57A079}" type="pres">
      <dgm:prSet presAssocID="{258FBDE5-4BF5-43EF-B708-BBDFCF71E1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09538-11D8-40B0-B1C6-81B9DC786BC6}" type="pres">
      <dgm:prSet presAssocID="{258FBDE5-4BF5-43EF-B708-BBDFCF71E1DA}" presName="fgShape" presStyleLbl="fgShp" presStyleIdx="0" presStyleCnt="1" custScaleX="97338" custScaleY="61058" custLinFactY="21769" custLinFactNeighborX="-1003" custLinFactNeighborY="100000"/>
      <dgm:spPr/>
    </dgm:pt>
    <dgm:pt modelId="{6067E8FF-DCD8-48E3-9078-114A24E6AF6C}" type="pres">
      <dgm:prSet presAssocID="{258FBDE5-4BF5-43EF-B708-BBDFCF71E1DA}" presName="linComp" presStyleCnt="0"/>
      <dgm:spPr/>
    </dgm:pt>
    <dgm:pt modelId="{FAA33DF1-4DD1-4475-A6DA-00CD1552E486}" type="pres">
      <dgm:prSet presAssocID="{FAA51780-1859-4208-86BF-AA1ABC8C693F}" presName="compNode" presStyleCnt="0"/>
      <dgm:spPr/>
    </dgm:pt>
    <dgm:pt modelId="{5F0B803E-56A5-4CB2-8F20-CCD77671F16A}" type="pres">
      <dgm:prSet presAssocID="{FAA51780-1859-4208-86BF-AA1ABC8C693F}" presName="bkgdShape" presStyleLbl="node1" presStyleIdx="0" presStyleCnt="3"/>
      <dgm:spPr/>
      <dgm:t>
        <a:bodyPr/>
        <a:lstStyle/>
        <a:p>
          <a:endParaRPr lang="ru-RU"/>
        </a:p>
      </dgm:t>
    </dgm:pt>
    <dgm:pt modelId="{A8B05EA3-967C-47E3-BD7A-050482DC6AC9}" type="pres">
      <dgm:prSet presAssocID="{FAA51780-1859-4208-86BF-AA1ABC8C693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29A3D-0129-4D4F-AA11-88818BF5E80B}" type="pres">
      <dgm:prSet presAssocID="{FAA51780-1859-4208-86BF-AA1ABC8C693F}" presName="invisiNode" presStyleLbl="node1" presStyleIdx="0" presStyleCnt="3"/>
      <dgm:spPr/>
    </dgm:pt>
    <dgm:pt modelId="{6D298E1D-4BA9-4F53-BDFD-0F6BEA51683A}" type="pres">
      <dgm:prSet presAssocID="{FAA51780-1859-4208-86BF-AA1ABC8C693F}" presName="imagNode" presStyleLbl="fgImgPlace1" presStyleIdx="0" presStyleCnt="3" custLinFactNeighborX="-6310" custLinFactNeighborY="-197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F9484C-F01E-4CF3-9838-ACA13887402D}" type="pres">
      <dgm:prSet presAssocID="{AB4DDF1D-7F38-4EC3-8646-4BF786CB4B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7B9270-2A9B-4781-BA09-A4B13B1590DE}" type="pres">
      <dgm:prSet presAssocID="{64633D56-1F59-42CB-838A-FD46C332F9F6}" presName="compNode" presStyleCnt="0"/>
      <dgm:spPr/>
    </dgm:pt>
    <dgm:pt modelId="{62F0F7DC-69CE-4D40-A8E9-6DF6727572AF}" type="pres">
      <dgm:prSet presAssocID="{64633D56-1F59-42CB-838A-FD46C332F9F6}" presName="bkgdShape" presStyleLbl="node1" presStyleIdx="1" presStyleCnt="3" custLinFactNeighborX="4081" custLinFactNeighborY="-408"/>
      <dgm:spPr/>
      <dgm:t>
        <a:bodyPr/>
        <a:lstStyle/>
        <a:p>
          <a:endParaRPr lang="ru-RU"/>
        </a:p>
      </dgm:t>
    </dgm:pt>
    <dgm:pt modelId="{2E517658-0562-4749-81B1-5C45F58B407A}" type="pres">
      <dgm:prSet presAssocID="{64633D56-1F59-42CB-838A-FD46C332F9F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620D-49DE-4624-8A6F-2B43FF7D7DC7}" type="pres">
      <dgm:prSet presAssocID="{64633D56-1F59-42CB-838A-FD46C332F9F6}" presName="invisiNode" presStyleLbl="node1" presStyleIdx="1" presStyleCnt="3"/>
      <dgm:spPr/>
    </dgm:pt>
    <dgm:pt modelId="{C9A1EBFF-1253-4419-AC50-1604C12B5C0D}" type="pres">
      <dgm:prSet presAssocID="{64633D56-1F59-42CB-838A-FD46C332F9F6}" presName="imagNode" presStyleLbl="fgImgPlace1" presStyleIdx="1" presStyleCnt="3" custLinFactNeighborX="8044" custLinFactNeighborY="-180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7339D9-B3A5-4967-BB69-B82DF02509BE}" type="pres">
      <dgm:prSet presAssocID="{526A8DB0-DE51-439C-85B6-734DFC1DD0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CC7609-F519-4A52-A66D-320F05CD758C}" type="pres">
      <dgm:prSet presAssocID="{8FC5E40C-D423-4658-9D59-2CD61501DBE5}" presName="compNode" presStyleCnt="0"/>
      <dgm:spPr/>
    </dgm:pt>
    <dgm:pt modelId="{B8736868-B2C0-41A6-BE96-13F229396288}" type="pres">
      <dgm:prSet presAssocID="{8FC5E40C-D423-4658-9D59-2CD61501DBE5}" presName="bkgdShape" presStyleLbl="node1" presStyleIdx="2" presStyleCnt="3" custLinFactNeighborX="87577"/>
      <dgm:spPr/>
      <dgm:t>
        <a:bodyPr/>
        <a:lstStyle/>
        <a:p>
          <a:endParaRPr lang="ru-RU"/>
        </a:p>
      </dgm:t>
    </dgm:pt>
    <dgm:pt modelId="{7AB4A115-7306-4EA8-9615-70D76C0E492F}" type="pres">
      <dgm:prSet presAssocID="{8FC5E40C-D423-4658-9D59-2CD61501DBE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71CB8-6BE9-4831-B561-554C5D167346}" type="pres">
      <dgm:prSet presAssocID="{8FC5E40C-D423-4658-9D59-2CD61501DBE5}" presName="invisiNode" presStyleLbl="node1" presStyleIdx="2" presStyleCnt="3"/>
      <dgm:spPr/>
    </dgm:pt>
    <dgm:pt modelId="{B2FA4BB5-2361-45D1-852C-53C09A5C8E8D}" type="pres">
      <dgm:prSet presAssocID="{8FC5E40C-D423-4658-9D59-2CD61501DBE5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F694D26-1224-4E33-A2F7-2CF1EE629308}" type="presOf" srcId="{64633D56-1F59-42CB-838A-FD46C332F9F6}" destId="{62F0F7DC-69CE-4D40-A8E9-6DF6727572AF}" srcOrd="0" destOrd="0" presId="urn:microsoft.com/office/officeart/2005/8/layout/hList7#2"/>
    <dgm:cxn modelId="{FFB1CF63-A614-4D97-A2B9-18756FFA196E}" type="presOf" srcId="{FAA51780-1859-4208-86BF-AA1ABC8C693F}" destId="{5F0B803E-56A5-4CB2-8F20-CCD77671F16A}" srcOrd="0" destOrd="0" presId="urn:microsoft.com/office/officeart/2005/8/layout/hList7#2"/>
    <dgm:cxn modelId="{B6E01F33-E830-48F0-A8DD-B97595437241}" type="presOf" srcId="{8FC5E40C-D423-4658-9D59-2CD61501DBE5}" destId="{7AB4A115-7306-4EA8-9615-70D76C0E492F}" srcOrd="1" destOrd="0" presId="urn:microsoft.com/office/officeart/2005/8/layout/hList7#2"/>
    <dgm:cxn modelId="{F1CCF57C-7D96-437F-8288-434544708CED}" type="presOf" srcId="{8FC5E40C-D423-4658-9D59-2CD61501DBE5}" destId="{B8736868-B2C0-41A6-BE96-13F229396288}" srcOrd="0" destOrd="0" presId="urn:microsoft.com/office/officeart/2005/8/layout/hList7#2"/>
    <dgm:cxn modelId="{1BCED379-2FFD-49B9-8784-A5B9C2AAA158}" type="presOf" srcId="{526A8DB0-DE51-439C-85B6-734DFC1DD0B8}" destId="{FF7339D9-B3A5-4967-BB69-B82DF02509BE}" srcOrd="0" destOrd="0" presId="urn:microsoft.com/office/officeart/2005/8/layout/hList7#2"/>
    <dgm:cxn modelId="{46ED4B4D-613D-445C-B0DC-72B53A85DB98}" srcId="{258FBDE5-4BF5-43EF-B708-BBDFCF71E1DA}" destId="{8FC5E40C-D423-4658-9D59-2CD61501DBE5}" srcOrd="2" destOrd="0" parTransId="{902A63A7-CD09-464F-8D31-73DA8759958E}" sibTransId="{4DAC8710-ADF4-4EDA-94D5-C93C82DAF581}"/>
    <dgm:cxn modelId="{F084EA2A-6505-440C-ACF8-6199FDD93E94}" type="presOf" srcId="{64633D56-1F59-42CB-838A-FD46C332F9F6}" destId="{2E517658-0562-4749-81B1-5C45F58B407A}" srcOrd="1" destOrd="0" presId="urn:microsoft.com/office/officeart/2005/8/layout/hList7#2"/>
    <dgm:cxn modelId="{88B4F363-2673-4885-B2BE-E0937EEFD41E}" type="presOf" srcId="{AB4DDF1D-7F38-4EC3-8646-4BF786CB4BAB}" destId="{DBF9484C-F01E-4CF3-9838-ACA13887402D}" srcOrd="0" destOrd="0" presId="urn:microsoft.com/office/officeart/2005/8/layout/hList7#2"/>
    <dgm:cxn modelId="{3D2A943B-BAAD-4006-8C34-BD00F9147D22}" type="presOf" srcId="{258FBDE5-4BF5-43EF-B708-BBDFCF71E1DA}" destId="{6259F773-31D8-4574-B642-32EABB57A079}" srcOrd="0" destOrd="0" presId="urn:microsoft.com/office/officeart/2005/8/layout/hList7#2"/>
    <dgm:cxn modelId="{25F05B4C-2DF8-40AA-A257-042D91DA053D}" srcId="{258FBDE5-4BF5-43EF-B708-BBDFCF71E1DA}" destId="{64633D56-1F59-42CB-838A-FD46C332F9F6}" srcOrd="1" destOrd="0" parTransId="{E5EAADAE-AF70-40D2-9A2C-93470CECF022}" sibTransId="{526A8DB0-DE51-439C-85B6-734DFC1DD0B8}"/>
    <dgm:cxn modelId="{D9E2693A-2379-43FB-9FA5-6829E11B7B58}" srcId="{258FBDE5-4BF5-43EF-B708-BBDFCF71E1DA}" destId="{FAA51780-1859-4208-86BF-AA1ABC8C693F}" srcOrd="0" destOrd="0" parTransId="{0624AAC0-DA07-4B4E-993B-C117B5949338}" sibTransId="{AB4DDF1D-7F38-4EC3-8646-4BF786CB4BAB}"/>
    <dgm:cxn modelId="{16524047-1F83-4D00-8157-1CB3BB9875A2}" type="presOf" srcId="{FAA51780-1859-4208-86BF-AA1ABC8C693F}" destId="{A8B05EA3-967C-47E3-BD7A-050482DC6AC9}" srcOrd="1" destOrd="0" presId="urn:microsoft.com/office/officeart/2005/8/layout/hList7#2"/>
    <dgm:cxn modelId="{CDAF5782-2BD0-4B68-9789-DF901E48DDF9}" type="presParOf" srcId="{6259F773-31D8-4574-B642-32EABB57A079}" destId="{5C409538-11D8-40B0-B1C6-81B9DC786BC6}" srcOrd="0" destOrd="0" presId="urn:microsoft.com/office/officeart/2005/8/layout/hList7#2"/>
    <dgm:cxn modelId="{3049D557-380E-4491-BF73-C118DF05B1C5}" type="presParOf" srcId="{6259F773-31D8-4574-B642-32EABB57A079}" destId="{6067E8FF-DCD8-48E3-9078-114A24E6AF6C}" srcOrd="1" destOrd="0" presId="urn:microsoft.com/office/officeart/2005/8/layout/hList7#2"/>
    <dgm:cxn modelId="{9CC3976E-AD05-4AA1-8688-1C163BC87FF2}" type="presParOf" srcId="{6067E8FF-DCD8-48E3-9078-114A24E6AF6C}" destId="{FAA33DF1-4DD1-4475-A6DA-00CD1552E486}" srcOrd="0" destOrd="0" presId="urn:microsoft.com/office/officeart/2005/8/layout/hList7#2"/>
    <dgm:cxn modelId="{0BAACFC4-9AC2-4D9B-825B-23831F372BEF}" type="presParOf" srcId="{FAA33DF1-4DD1-4475-A6DA-00CD1552E486}" destId="{5F0B803E-56A5-4CB2-8F20-CCD77671F16A}" srcOrd="0" destOrd="0" presId="urn:microsoft.com/office/officeart/2005/8/layout/hList7#2"/>
    <dgm:cxn modelId="{8A12B4C1-D092-42F3-A98B-66E0C2F75FA0}" type="presParOf" srcId="{FAA33DF1-4DD1-4475-A6DA-00CD1552E486}" destId="{A8B05EA3-967C-47E3-BD7A-050482DC6AC9}" srcOrd="1" destOrd="0" presId="urn:microsoft.com/office/officeart/2005/8/layout/hList7#2"/>
    <dgm:cxn modelId="{FFD4F99E-E91A-4E0C-BFA8-772EF1B9E3CB}" type="presParOf" srcId="{FAA33DF1-4DD1-4475-A6DA-00CD1552E486}" destId="{6CA29A3D-0129-4D4F-AA11-88818BF5E80B}" srcOrd="2" destOrd="0" presId="urn:microsoft.com/office/officeart/2005/8/layout/hList7#2"/>
    <dgm:cxn modelId="{B2DB99CB-C310-450C-9653-D33E13F03939}" type="presParOf" srcId="{FAA33DF1-4DD1-4475-A6DA-00CD1552E486}" destId="{6D298E1D-4BA9-4F53-BDFD-0F6BEA51683A}" srcOrd="3" destOrd="0" presId="urn:microsoft.com/office/officeart/2005/8/layout/hList7#2"/>
    <dgm:cxn modelId="{465A7A39-280B-472A-A560-8E9ECBA7D2A1}" type="presParOf" srcId="{6067E8FF-DCD8-48E3-9078-114A24E6AF6C}" destId="{DBF9484C-F01E-4CF3-9838-ACA13887402D}" srcOrd="1" destOrd="0" presId="urn:microsoft.com/office/officeart/2005/8/layout/hList7#2"/>
    <dgm:cxn modelId="{5DF52717-3966-4D99-90B9-4E4279DD6264}" type="presParOf" srcId="{6067E8FF-DCD8-48E3-9078-114A24E6AF6C}" destId="{FA7B9270-2A9B-4781-BA09-A4B13B1590DE}" srcOrd="2" destOrd="0" presId="urn:microsoft.com/office/officeart/2005/8/layout/hList7#2"/>
    <dgm:cxn modelId="{C1EB047E-48A9-40E1-91A5-EE37490272DE}" type="presParOf" srcId="{FA7B9270-2A9B-4781-BA09-A4B13B1590DE}" destId="{62F0F7DC-69CE-4D40-A8E9-6DF6727572AF}" srcOrd="0" destOrd="0" presId="urn:microsoft.com/office/officeart/2005/8/layout/hList7#2"/>
    <dgm:cxn modelId="{B571F421-0969-4A6C-8EB3-4FC813092AAE}" type="presParOf" srcId="{FA7B9270-2A9B-4781-BA09-A4B13B1590DE}" destId="{2E517658-0562-4749-81B1-5C45F58B407A}" srcOrd="1" destOrd="0" presId="urn:microsoft.com/office/officeart/2005/8/layout/hList7#2"/>
    <dgm:cxn modelId="{588B65F9-3410-4641-8D1A-60EA2FF13471}" type="presParOf" srcId="{FA7B9270-2A9B-4781-BA09-A4B13B1590DE}" destId="{A307620D-49DE-4624-8A6F-2B43FF7D7DC7}" srcOrd="2" destOrd="0" presId="urn:microsoft.com/office/officeart/2005/8/layout/hList7#2"/>
    <dgm:cxn modelId="{F472C3E9-CDA4-4C82-B690-E457C9F123D9}" type="presParOf" srcId="{FA7B9270-2A9B-4781-BA09-A4B13B1590DE}" destId="{C9A1EBFF-1253-4419-AC50-1604C12B5C0D}" srcOrd="3" destOrd="0" presId="urn:microsoft.com/office/officeart/2005/8/layout/hList7#2"/>
    <dgm:cxn modelId="{0F700A0D-F92D-4B71-BE0D-0D230FA425B4}" type="presParOf" srcId="{6067E8FF-DCD8-48E3-9078-114A24E6AF6C}" destId="{FF7339D9-B3A5-4967-BB69-B82DF02509BE}" srcOrd="3" destOrd="0" presId="urn:microsoft.com/office/officeart/2005/8/layout/hList7#2"/>
    <dgm:cxn modelId="{5C67366C-DBEC-4DF0-BD36-6813758FAA0C}" type="presParOf" srcId="{6067E8FF-DCD8-48E3-9078-114A24E6AF6C}" destId="{54CC7609-F519-4A52-A66D-320F05CD758C}" srcOrd="4" destOrd="0" presId="urn:microsoft.com/office/officeart/2005/8/layout/hList7#2"/>
    <dgm:cxn modelId="{52B67E2A-30F1-40A3-84C0-7D883B93CA4B}" type="presParOf" srcId="{54CC7609-F519-4A52-A66D-320F05CD758C}" destId="{B8736868-B2C0-41A6-BE96-13F229396288}" srcOrd="0" destOrd="0" presId="urn:microsoft.com/office/officeart/2005/8/layout/hList7#2"/>
    <dgm:cxn modelId="{C179843D-5E6E-41BB-927F-5F7CD96CE399}" type="presParOf" srcId="{54CC7609-F519-4A52-A66D-320F05CD758C}" destId="{7AB4A115-7306-4EA8-9615-70D76C0E492F}" srcOrd="1" destOrd="0" presId="urn:microsoft.com/office/officeart/2005/8/layout/hList7#2"/>
    <dgm:cxn modelId="{D303AAD7-E46C-4CC6-9896-EF672D395109}" type="presParOf" srcId="{54CC7609-F519-4A52-A66D-320F05CD758C}" destId="{50371CB8-6BE9-4831-B561-554C5D167346}" srcOrd="2" destOrd="0" presId="urn:microsoft.com/office/officeart/2005/8/layout/hList7#2"/>
    <dgm:cxn modelId="{B0AA4127-ABAE-44E0-90CC-C07C330B22BB}" type="presParOf" srcId="{54CC7609-F519-4A52-A66D-320F05CD758C}" destId="{B2FA4BB5-2361-45D1-852C-53C09A5C8E8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A9DFFE70-5611-41E5-B1B7-EE0011AA0935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A6A6F-BDB3-43D7-A777-14927FD7C24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</a:t>
          </a:r>
          <a:r>
            <a: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міжнародної присутності 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Агентства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87D97-A999-49E4-9861-E1759BD9995C}" type="parTrans" cxnId="{863C1A82-E913-4E05-A1B7-0D73904A8EB8}">
      <dgm:prSet/>
      <dgm:spPr/>
      <dgm:t>
        <a:bodyPr/>
        <a:lstStyle/>
        <a:p>
          <a:endParaRPr lang="ru-RU"/>
        </a:p>
      </dgm:t>
    </dgm:pt>
    <dgm:pt modelId="{811E9E46-2207-459B-903C-0F7F98D1D423}" type="sibTrans" cxnId="{863C1A82-E913-4E05-A1B7-0D73904A8EB8}">
      <dgm:prSet/>
      <dgm:spPr/>
      <dgm:t>
        <a:bodyPr/>
        <a:lstStyle/>
        <a:p>
          <a:endParaRPr lang="ru-RU"/>
        </a:p>
      </dgm:t>
    </dgm:pt>
    <dgm:pt modelId="{7BB2057A-6FDD-48F5-89EB-F4B38F907EB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зовнішньої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охоплення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масової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об'єктивною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інформацією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довіри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FAB7B-779A-4447-8CB3-DDFF4787050D}" type="parTrans" cxnId="{7F653C0C-9206-4D14-8716-1F73C53FA4F1}">
      <dgm:prSet/>
      <dgm:spPr/>
      <dgm:t>
        <a:bodyPr/>
        <a:lstStyle/>
        <a:p>
          <a:endParaRPr lang="ru-RU"/>
        </a:p>
      </dgm:t>
    </dgm:pt>
    <dgm:pt modelId="{4895E471-52B8-48ED-B6CE-285A8B084C84}" type="sibTrans" cxnId="{7F653C0C-9206-4D14-8716-1F73C53FA4F1}">
      <dgm:prSet/>
      <dgm:spPr/>
      <dgm:t>
        <a:bodyPr/>
        <a:lstStyle/>
        <a:p>
          <a:endParaRPr lang="ru-RU"/>
        </a:p>
      </dgm:t>
    </dgm:pt>
    <dgm:pt modelId="{B45F0A37-F400-4688-85B7-20A6E7DC9A7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покращення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внутрішньої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комунікації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корисну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наскрізну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інформацію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підрозділів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4B139-CB06-490D-94D7-991EB8616707}" type="parTrans" cxnId="{04E98872-0F43-4416-958B-524738131014}">
      <dgm:prSet/>
      <dgm:spPr/>
      <dgm:t>
        <a:bodyPr/>
        <a:lstStyle/>
        <a:p>
          <a:endParaRPr lang="ru-RU"/>
        </a:p>
      </dgm:t>
    </dgm:pt>
    <dgm:pt modelId="{76F15C20-F6F0-42D3-A43A-449F0D22D118}" type="sibTrans" cxnId="{04E98872-0F43-4416-958B-524738131014}">
      <dgm:prSet/>
      <dgm:spPr/>
      <dgm:t>
        <a:bodyPr/>
        <a:lstStyle/>
        <a:p>
          <a:endParaRPr lang="ru-RU"/>
        </a:p>
      </dgm:t>
    </dgm:pt>
    <dgm:pt modelId="{DE33283F-60B8-4859-A93F-D89B0961D1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 команди </a:t>
          </a:r>
          <a:r>
            <a: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ANECA </a:t>
          </a:r>
          <a:r>
            <a: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шляхом сприяння її розвитку, мотивації та ефективності</a:t>
          </a:r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14288-706C-480C-80B5-7C4A582B24B7}" type="parTrans" cxnId="{4ACF2047-ADAF-4759-9E54-74AFB5496F8A}">
      <dgm:prSet/>
      <dgm:spPr/>
      <dgm:t>
        <a:bodyPr/>
        <a:lstStyle/>
        <a:p>
          <a:endParaRPr lang="ru-RU"/>
        </a:p>
      </dgm:t>
    </dgm:pt>
    <dgm:pt modelId="{7FB79E6A-11DB-4FF9-9DD0-C339F852655A}" type="sibTrans" cxnId="{4ACF2047-ADAF-4759-9E54-74AFB5496F8A}">
      <dgm:prSet/>
      <dgm:spPr/>
      <dgm:t>
        <a:bodyPr/>
        <a:lstStyle/>
        <a:p>
          <a:endParaRPr lang="ru-RU"/>
        </a:p>
      </dgm:t>
    </dgm:pt>
    <dgm:pt modelId="{7218B4DF-E776-4BD9-A98E-11E8BAD5593F}" type="pres">
      <dgm:prSet presAssocID="{A9DFFE70-5611-41E5-B1B7-EE0011AA0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50C74-D0BF-402B-8133-80625F3DC567}" type="pres">
      <dgm:prSet presAssocID="{2C1A6A6F-BDB3-43D7-A777-14927FD7C248}" presName="parentText" presStyleLbl="node1" presStyleIdx="0" presStyleCnt="4" custLinFactY="-17345" custLinFactNeighborX="6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FF5EE-B34B-4290-9EC6-80611316F4F7}" type="pres">
      <dgm:prSet presAssocID="{811E9E46-2207-459B-903C-0F7F98D1D423}" presName="spacer" presStyleCnt="0"/>
      <dgm:spPr/>
    </dgm:pt>
    <dgm:pt modelId="{2CEDEBBB-A5CF-4C2F-A18F-1D45C83E918F}" type="pres">
      <dgm:prSet presAssocID="{7BB2057A-6FDD-48F5-89EB-F4B38F907E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C2F9-ED3A-4783-8029-BAF943E30E42}" type="pres">
      <dgm:prSet presAssocID="{4895E471-52B8-48ED-B6CE-285A8B084C84}" presName="spacer" presStyleCnt="0"/>
      <dgm:spPr/>
    </dgm:pt>
    <dgm:pt modelId="{986CEC47-ADC6-4D4B-9508-2AB5289F1FB9}" type="pres">
      <dgm:prSet presAssocID="{B45F0A37-F400-4688-85B7-20A6E7DC9A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2A19F-5A19-4D24-8A4A-82013EC89B31}" type="pres">
      <dgm:prSet presAssocID="{76F15C20-F6F0-42D3-A43A-449F0D22D118}" presName="spacer" presStyleCnt="0"/>
      <dgm:spPr/>
    </dgm:pt>
    <dgm:pt modelId="{FDCC4AEB-AB5E-410A-A0B4-C3EFBC65C122}" type="pres">
      <dgm:prSet presAssocID="{DE33283F-60B8-4859-A93F-D89B0961D1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A31CC-E772-4D1F-BF9B-035D0A165E9D}" type="presOf" srcId="{A9DFFE70-5611-41E5-B1B7-EE0011AA0935}" destId="{7218B4DF-E776-4BD9-A98E-11E8BAD5593F}" srcOrd="0" destOrd="0" presId="urn:microsoft.com/office/officeart/2005/8/layout/vList2"/>
    <dgm:cxn modelId="{4ACF2047-ADAF-4759-9E54-74AFB5496F8A}" srcId="{A9DFFE70-5611-41E5-B1B7-EE0011AA0935}" destId="{DE33283F-60B8-4859-A93F-D89B0961D174}" srcOrd="3" destOrd="0" parTransId="{CA714288-706C-480C-80B5-7C4A582B24B7}" sibTransId="{7FB79E6A-11DB-4FF9-9DD0-C339F852655A}"/>
    <dgm:cxn modelId="{A46125B4-847A-4C49-AA43-229EA90712AF}" type="presOf" srcId="{2C1A6A6F-BDB3-43D7-A777-14927FD7C248}" destId="{C7F50C74-D0BF-402B-8133-80625F3DC567}" srcOrd="0" destOrd="0" presId="urn:microsoft.com/office/officeart/2005/8/layout/vList2"/>
    <dgm:cxn modelId="{1CBE14AA-3D1A-40D3-BD6F-C541DBD346FC}" type="presOf" srcId="{B45F0A37-F400-4688-85B7-20A6E7DC9A7E}" destId="{986CEC47-ADC6-4D4B-9508-2AB5289F1FB9}" srcOrd="0" destOrd="0" presId="urn:microsoft.com/office/officeart/2005/8/layout/vList2"/>
    <dgm:cxn modelId="{04E98872-0F43-4416-958B-524738131014}" srcId="{A9DFFE70-5611-41E5-B1B7-EE0011AA0935}" destId="{B45F0A37-F400-4688-85B7-20A6E7DC9A7E}" srcOrd="2" destOrd="0" parTransId="{7BD4B139-CB06-490D-94D7-991EB8616707}" sibTransId="{76F15C20-F6F0-42D3-A43A-449F0D22D118}"/>
    <dgm:cxn modelId="{B36878D6-2DEF-4BA3-B42B-18667D16D456}" type="presOf" srcId="{7BB2057A-6FDD-48F5-89EB-F4B38F907EB3}" destId="{2CEDEBBB-A5CF-4C2F-A18F-1D45C83E918F}" srcOrd="0" destOrd="0" presId="urn:microsoft.com/office/officeart/2005/8/layout/vList2"/>
    <dgm:cxn modelId="{863C1A82-E913-4E05-A1B7-0D73904A8EB8}" srcId="{A9DFFE70-5611-41E5-B1B7-EE0011AA0935}" destId="{2C1A6A6F-BDB3-43D7-A777-14927FD7C248}" srcOrd="0" destOrd="0" parTransId="{90687D97-A999-49E4-9861-E1759BD9995C}" sibTransId="{811E9E46-2207-459B-903C-0F7F98D1D423}"/>
    <dgm:cxn modelId="{C9FC4212-3936-4BDC-A78E-4E8CCD251545}" type="presOf" srcId="{DE33283F-60B8-4859-A93F-D89B0961D174}" destId="{FDCC4AEB-AB5E-410A-A0B4-C3EFBC65C122}" srcOrd="0" destOrd="0" presId="urn:microsoft.com/office/officeart/2005/8/layout/vList2"/>
    <dgm:cxn modelId="{7F653C0C-9206-4D14-8716-1F73C53FA4F1}" srcId="{A9DFFE70-5611-41E5-B1B7-EE0011AA0935}" destId="{7BB2057A-6FDD-48F5-89EB-F4B38F907EB3}" srcOrd="1" destOrd="0" parTransId="{110FAB7B-779A-4447-8CB3-DDFF4787050D}" sibTransId="{4895E471-52B8-48ED-B6CE-285A8B084C84}"/>
    <dgm:cxn modelId="{BDF86EE2-6A41-4E48-90B9-28CE538AE6C1}" type="presParOf" srcId="{7218B4DF-E776-4BD9-A98E-11E8BAD5593F}" destId="{C7F50C74-D0BF-402B-8133-80625F3DC567}" srcOrd="0" destOrd="0" presId="urn:microsoft.com/office/officeart/2005/8/layout/vList2"/>
    <dgm:cxn modelId="{6235323B-AEA3-4EEA-AA65-878A5FDFBC6D}" type="presParOf" srcId="{7218B4DF-E776-4BD9-A98E-11E8BAD5593F}" destId="{D67FF5EE-B34B-4290-9EC6-80611316F4F7}" srcOrd="1" destOrd="0" presId="urn:microsoft.com/office/officeart/2005/8/layout/vList2"/>
    <dgm:cxn modelId="{B76FAD48-98DC-46AB-AE6B-C822AC4DB058}" type="presParOf" srcId="{7218B4DF-E776-4BD9-A98E-11E8BAD5593F}" destId="{2CEDEBBB-A5CF-4C2F-A18F-1D45C83E918F}" srcOrd="2" destOrd="0" presId="urn:microsoft.com/office/officeart/2005/8/layout/vList2"/>
    <dgm:cxn modelId="{FA94B70C-CE51-4682-917B-C2EE9CDE8982}" type="presParOf" srcId="{7218B4DF-E776-4BD9-A98E-11E8BAD5593F}" destId="{EA03C2F9-ED3A-4783-8029-BAF943E30E42}" srcOrd="3" destOrd="0" presId="urn:microsoft.com/office/officeart/2005/8/layout/vList2"/>
    <dgm:cxn modelId="{FCD46804-18EC-4286-8786-14D92EF76D68}" type="presParOf" srcId="{7218B4DF-E776-4BD9-A98E-11E8BAD5593F}" destId="{986CEC47-ADC6-4D4B-9508-2AB5289F1FB9}" srcOrd="4" destOrd="0" presId="urn:microsoft.com/office/officeart/2005/8/layout/vList2"/>
    <dgm:cxn modelId="{38048AAF-D972-4531-AF74-A17F48581014}" type="presParOf" srcId="{7218B4DF-E776-4BD9-A98E-11E8BAD5593F}" destId="{8452A19F-5A19-4D24-8A4A-82013EC89B31}" srcOrd="5" destOrd="0" presId="urn:microsoft.com/office/officeart/2005/8/layout/vList2"/>
    <dgm:cxn modelId="{355D254A-0FB7-4974-B4D6-ADE16764123E}" type="presParOf" srcId="{7218B4DF-E776-4BD9-A98E-11E8BAD5593F}" destId="{FDCC4AEB-AB5E-410A-A0B4-C3EFBC65C1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848DEA08-7CDD-4296-8228-911A1A8A70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ED3BB-9F84-4EEA-BBBC-A0E5B6F63E9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Рекрутингова</a:t>
          </a:r>
          <a:r>
            <a:rPr lang="uk-UA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програма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язкового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оцінювання академічної і наукової діяльності претендентів на посади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lecturers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lecturers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державні чи приватні університети.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807D9-3312-4B8A-9F43-A4FE3B7CDE56}" type="parTrans" cxnId="{23488B49-9586-46F1-827D-41A7CD10EDBD}">
      <dgm:prSet/>
      <dgm:spPr/>
      <dgm:t>
        <a:bodyPr/>
        <a:lstStyle/>
        <a:p>
          <a:endParaRPr lang="ru-RU"/>
        </a:p>
      </dgm:t>
    </dgm:pt>
    <dgm:pt modelId="{9FE90621-8F5F-418D-B82D-B68C5657DC30}" type="sibTrans" cxnId="{23488B49-9586-46F1-827D-41A7CD10EDBD}">
      <dgm:prSet/>
      <dgm:spPr/>
      <dgm:t>
        <a:bodyPr/>
        <a:lstStyle/>
        <a:p>
          <a:endParaRPr lang="ru-RU"/>
        </a:p>
      </dgm:t>
    </dgm:pt>
    <dgm:pt modelId="{3C080FF3-9B82-42D1-A8E8-59C04016EEA7}" type="pres">
      <dgm:prSet presAssocID="{848DEA08-7CDD-4296-8228-911A1A8A7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C89FF-B913-48A6-8DE7-487F1A6E4493}" type="pres">
      <dgm:prSet presAssocID="{7ACED3BB-9F84-4EEA-BBBC-A0E5B6F63E99}" presName="parentText" presStyleLbl="node1" presStyleIdx="0" presStyleCnt="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88B49-9586-46F1-827D-41A7CD10EDBD}" srcId="{848DEA08-7CDD-4296-8228-911A1A8A7034}" destId="{7ACED3BB-9F84-4EEA-BBBC-A0E5B6F63E99}" srcOrd="0" destOrd="0" parTransId="{D3E807D9-3312-4B8A-9F43-A4FE3B7CDE56}" sibTransId="{9FE90621-8F5F-418D-B82D-B68C5657DC30}"/>
    <dgm:cxn modelId="{18C24EE2-30AF-40B2-BEB2-07B29ADA3FA0}" type="presOf" srcId="{7ACED3BB-9F84-4EEA-BBBC-A0E5B6F63E99}" destId="{EA3C89FF-B913-48A6-8DE7-487F1A6E4493}" srcOrd="0" destOrd="0" presId="urn:microsoft.com/office/officeart/2005/8/layout/vList2"/>
    <dgm:cxn modelId="{7B1A691A-0BBB-48EB-B4B9-139B458A1DBF}" type="presOf" srcId="{848DEA08-7CDD-4296-8228-911A1A8A7034}" destId="{3C080FF3-9B82-42D1-A8E8-59C04016EEA7}" srcOrd="0" destOrd="0" presId="urn:microsoft.com/office/officeart/2005/8/layout/vList2"/>
    <dgm:cxn modelId="{2F49133E-EE0E-46EB-BB6E-F25FE9E4DE8A}" type="presParOf" srcId="{3C080FF3-9B82-42D1-A8E8-59C04016EEA7}" destId="{EA3C89FF-B913-48A6-8DE7-487F1A6E44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55DEA8-1EFA-413D-A9C6-8A5063DC7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39D46-6E16-45E8-9ABA-ADF73A788C89}" type="pres">
      <dgm:prSet presAssocID="{7E55DEA8-1EFA-413D-A9C6-8A5063DC7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4A501-FA20-44B3-A8E0-FB9FE43FD14B}" type="presOf" srcId="{7E55DEA8-1EFA-413D-A9C6-8A5063DC727E}" destId="{E3339D46-6E16-45E8-9ABA-ADF73A788C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FB70A25D-3814-4FA6-A3CF-D0BE05059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7C217-3999-4A95-B0CE-7A265A4B68A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Програма оцінювання </a:t>
          </a:r>
          <a:r>
            <a:rPr lang="uk-UA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компетентності та якостей 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претендентів на посади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Senior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які відносяться до категорії держслужбовців.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DFBAB-5E6C-48AE-9A9B-C042E3AD1ED5}" type="parTrans" cxnId="{9D3B1AED-CA61-4360-98FF-6E1C5411A9BC}">
      <dgm:prSet/>
      <dgm:spPr/>
      <dgm:t>
        <a:bodyPr/>
        <a:lstStyle/>
        <a:p>
          <a:endParaRPr lang="ru-RU"/>
        </a:p>
      </dgm:t>
    </dgm:pt>
    <dgm:pt modelId="{A4ED4D0D-1D35-43AC-97E0-3C17CB951CF5}" type="sibTrans" cxnId="{9D3B1AED-CA61-4360-98FF-6E1C5411A9BC}">
      <dgm:prSet/>
      <dgm:spPr/>
      <dgm:t>
        <a:bodyPr/>
        <a:lstStyle/>
        <a:p>
          <a:endParaRPr lang="ru-RU"/>
        </a:p>
      </dgm:t>
    </dgm:pt>
    <dgm:pt modelId="{51DDE061-F308-4204-850E-DDE2DB769CC1}" type="pres">
      <dgm:prSet presAssocID="{FB70A25D-3814-4FA6-A3CF-D0BE05059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F3FC1-8CF6-410A-9E13-F3E1A3D3AD5B}" type="pres">
      <dgm:prSet presAssocID="{3AA7C217-3999-4A95-B0CE-7A265A4B68A1}" presName="parentText" presStyleLbl="node1" presStyleIdx="0" presStyleCnt="1" custLinFactNeighborX="-2716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1AED-CA61-4360-98FF-6E1C5411A9BC}" srcId="{FB70A25D-3814-4FA6-A3CF-D0BE0505931C}" destId="{3AA7C217-3999-4A95-B0CE-7A265A4B68A1}" srcOrd="0" destOrd="0" parTransId="{10BDFBAB-5E6C-48AE-9A9B-C042E3AD1ED5}" sibTransId="{A4ED4D0D-1D35-43AC-97E0-3C17CB951CF5}"/>
    <dgm:cxn modelId="{53221B88-F7ED-4FF3-8C28-3C5754B54AB9}" type="presOf" srcId="{3AA7C217-3999-4A95-B0CE-7A265A4B68A1}" destId="{96DF3FC1-8CF6-410A-9E13-F3E1A3D3AD5B}" srcOrd="0" destOrd="0" presId="urn:microsoft.com/office/officeart/2005/8/layout/vList2"/>
    <dgm:cxn modelId="{14530C18-71F9-439D-A36D-D19C3C8C4307}" type="presOf" srcId="{FB70A25D-3814-4FA6-A3CF-D0BE0505931C}" destId="{51DDE061-F308-4204-850E-DDE2DB769CC1}" srcOrd="0" destOrd="0" presId="urn:microsoft.com/office/officeart/2005/8/layout/vList2"/>
    <dgm:cxn modelId="{87ED1A57-358D-467D-ACDA-68193F7E2E4D}" type="presParOf" srcId="{51DDE061-F308-4204-850E-DDE2DB769CC1}" destId="{96DF3FC1-8CF6-410A-9E13-F3E1A3D3AD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B56130D1-975D-4443-86BA-3E20ACDD7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69FE9-9F63-42B9-99E4-2CB2E76989AB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комітет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CNEAI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проводить процедуру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науково-дослідної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Іспанської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ради (</a:t>
          </a:r>
          <a:r>
            <a: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CSIC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отримували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надбавку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з\плати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діяльність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BD8FF-6BAA-46CA-A950-D4D0535723BC}" type="parTrans" cxnId="{EFE6DBFF-E619-449C-903A-2374615705C0}">
      <dgm:prSet/>
      <dgm:spPr/>
      <dgm:t>
        <a:bodyPr/>
        <a:lstStyle/>
        <a:p>
          <a:endParaRPr lang="ru-RU"/>
        </a:p>
      </dgm:t>
    </dgm:pt>
    <dgm:pt modelId="{601E7F02-3D1C-4520-B846-6DE301FCC94E}" type="sibTrans" cxnId="{EFE6DBFF-E619-449C-903A-2374615705C0}">
      <dgm:prSet/>
      <dgm:spPr/>
      <dgm:t>
        <a:bodyPr/>
        <a:lstStyle/>
        <a:p>
          <a:endParaRPr lang="ru-RU"/>
        </a:p>
      </dgm:t>
    </dgm:pt>
    <dgm:pt modelId="{CDBE31EA-1F76-48E6-BE43-DFBFCEA7D998}" type="pres">
      <dgm:prSet presAssocID="{B56130D1-975D-4443-86BA-3E20ACDD7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7B22A-8FC4-4765-84A8-D16371A434CD}" type="pres">
      <dgm:prSet presAssocID="{D8B69FE9-9F63-42B9-99E4-2CB2E76989AB}" presName="parentText" presStyleLbl="node1" presStyleIdx="0" presStyleCnt="1" custScaleY="839955" custLinFactNeighborY="-2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6B86B-5A5A-49F9-870E-FE0FFA37A3C6}" type="presOf" srcId="{D8B69FE9-9F63-42B9-99E4-2CB2E76989AB}" destId="{A1E7B22A-8FC4-4765-84A8-D16371A434CD}" srcOrd="0" destOrd="0" presId="urn:microsoft.com/office/officeart/2005/8/layout/vList2"/>
    <dgm:cxn modelId="{4661CB19-480F-428C-9E7D-548C6FC3B338}" type="presOf" srcId="{B56130D1-975D-4443-86BA-3E20ACDD7C96}" destId="{CDBE31EA-1F76-48E6-BE43-DFBFCEA7D998}" srcOrd="0" destOrd="0" presId="urn:microsoft.com/office/officeart/2005/8/layout/vList2"/>
    <dgm:cxn modelId="{EFE6DBFF-E619-449C-903A-2374615705C0}" srcId="{B56130D1-975D-4443-86BA-3E20ACDD7C96}" destId="{D8B69FE9-9F63-42B9-99E4-2CB2E76989AB}" srcOrd="0" destOrd="0" parTransId="{8C8BD8FF-6BAA-46CA-A950-D4D0535723BC}" sibTransId="{601E7F02-3D1C-4520-B846-6DE301FCC94E}"/>
    <dgm:cxn modelId="{BD8F3C74-D225-40D5-9627-21559B9B444E}" type="presParOf" srcId="{CDBE31EA-1F76-48E6-BE43-DFBFCEA7D998}" destId="{A1E7B22A-8FC4-4765-84A8-D16371A434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7F5C824D-930F-4C58-8604-2ED78AEC86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DB226-7BC1-48D0-A46D-D76C72E3F0C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uk-UA" sz="24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ПОРТУГАЛІЯ</a:t>
          </a:r>
          <a:r>
            <a:rPr lang="uk-UA" sz="2400" b="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ДОСВІД АКРЕДИТАЦІЇ ДІЮЧИХ ПРОГРАМ НАВЧАННЯ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22C18-9725-46B0-9FA9-5BBBAC965965}" type="parTrans" cxnId="{AD164FCF-E17C-44F1-96C7-A4BC6FC11D42}">
      <dgm:prSet/>
      <dgm:spPr/>
      <dgm:t>
        <a:bodyPr/>
        <a:lstStyle/>
        <a:p>
          <a:endParaRPr lang="ru-RU"/>
        </a:p>
      </dgm:t>
    </dgm:pt>
    <dgm:pt modelId="{EFE9E573-B777-457B-952F-ABB043DDF735}" type="sibTrans" cxnId="{AD164FCF-E17C-44F1-96C7-A4BC6FC11D42}">
      <dgm:prSet/>
      <dgm:spPr/>
      <dgm:t>
        <a:bodyPr/>
        <a:lstStyle/>
        <a:p>
          <a:endParaRPr lang="ru-RU"/>
        </a:p>
      </dgm:t>
    </dgm:pt>
    <dgm:pt modelId="{3CA4756D-8DA3-4BA6-88A7-63E6B0B63BF1}" type="pres">
      <dgm:prSet presAssocID="{7F5C824D-930F-4C58-8604-2ED78AEC8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E75E4-E654-43D2-AF06-2B54834E8F28}" type="pres">
      <dgm:prSet presAssocID="{DB0DB226-7BC1-48D0-A46D-D76C72E3F0C5}" presName="parentText" presStyleLbl="node1" presStyleIdx="0" presStyleCnt="1" custLinFactNeighborX="-25253" custLinFactNeighborY="3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93F23-C55C-402C-84E9-DBA05D343ADA}" type="presOf" srcId="{7F5C824D-930F-4C58-8604-2ED78AEC8634}" destId="{3CA4756D-8DA3-4BA6-88A7-63E6B0B63BF1}" srcOrd="0" destOrd="0" presId="urn:microsoft.com/office/officeart/2005/8/layout/vList2"/>
    <dgm:cxn modelId="{15B68987-4FED-4F2E-89F1-BC64AB0AC182}" type="presOf" srcId="{DB0DB226-7BC1-48D0-A46D-D76C72E3F0C5}" destId="{7D3E75E4-E654-43D2-AF06-2B54834E8F28}" srcOrd="0" destOrd="0" presId="urn:microsoft.com/office/officeart/2005/8/layout/vList2"/>
    <dgm:cxn modelId="{AD164FCF-E17C-44F1-96C7-A4BC6FC11D42}" srcId="{7F5C824D-930F-4C58-8604-2ED78AEC8634}" destId="{DB0DB226-7BC1-48D0-A46D-D76C72E3F0C5}" srcOrd="0" destOrd="0" parTransId="{9D322C18-9725-46B0-9FA9-5BBBAC965965}" sibTransId="{EFE9E573-B777-457B-952F-ABB043DDF735}"/>
    <dgm:cxn modelId="{C99E6CE2-D291-472A-9D79-85325F5982B3}" type="presParOf" srcId="{3CA4756D-8DA3-4BA6-88A7-63E6B0B63BF1}" destId="{7D3E75E4-E654-43D2-AF06-2B54834E8F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D9D04645-D01A-404F-BE67-80D5871ECB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1C7CE-F27D-4196-8913-A87245B7C5B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Специфічні параметри і критерії оцінювання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9AD74-2F20-42CB-9067-C4F4805EC767}" type="parTrans" cxnId="{A2F9A86D-C989-4D49-9A46-046ED0A3D134}">
      <dgm:prSet/>
      <dgm:spPr/>
      <dgm:t>
        <a:bodyPr/>
        <a:lstStyle/>
        <a:p>
          <a:endParaRPr lang="ru-RU"/>
        </a:p>
      </dgm:t>
    </dgm:pt>
    <dgm:pt modelId="{59FD7135-30E0-4BE2-8120-1C70E8754529}" type="sibTrans" cxnId="{A2F9A86D-C989-4D49-9A46-046ED0A3D134}">
      <dgm:prSet/>
      <dgm:spPr/>
      <dgm:t>
        <a:bodyPr/>
        <a:lstStyle/>
        <a:p>
          <a:endParaRPr lang="ru-RU"/>
        </a:p>
      </dgm:t>
    </dgm:pt>
    <dgm:pt modelId="{27236B9A-0836-44B4-88AB-753A33C19256}" type="pres">
      <dgm:prSet presAssocID="{D9D04645-D01A-404F-BE67-80D5871ECB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3E3817-9E3E-4D3B-9811-585B1ACEF03D}" type="pres">
      <dgm:prSet presAssocID="{9311C7CE-F27D-4196-8913-A87245B7C5B2}" presName="thickLine" presStyleLbl="alignNode1" presStyleIdx="0" presStyleCnt="1" custLinFactNeighborX="6818" custLinFactNeighborY="16634"/>
      <dgm:spPr/>
    </dgm:pt>
    <dgm:pt modelId="{44E231BA-34AB-43A8-97CB-F51253C88324}" type="pres">
      <dgm:prSet presAssocID="{9311C7CE-F27D-4196-8913-A87245B7C5B2}" presName="horz1" presStyleCnt="0"/>
      <dgm:spPr/>
    </dgm:pt>
    <dgm:pt modelId="{A5C97BC1-9C25-4ACE-82E6-A0CE5A405BFC}" type="pres">
      <dgm:prSet presAssocID="{9311C7CE-F27D-4196-8913-A87245B7C5B2}" presName="tx1" presStyleLbl="revTx" presStyleIdx="0" presStyleCnt="1" custLinFactNeighborX="-2273" custLinFactNeighborY="-31817"/>
      <dgm:spPr/>
      <dgm:t>
        <a:bodyPr/>
        <a:lstStyle/>
        <a:p>
          <a:endParaRPr lang="ru-RU"/>
        </a:p>
      </dgm:t>
    </dgm:pt>
    <dgm:pt modelId="{93CC2AF6-5518-4813-BE9A-4E5BE1D4EC1F}" type="pres">
      <dgm:prSet presAssocID="{9311C7CE-F27D-4196-8913-A87245B7C5B2}" presName="vert1" presStyleCnt="0"/>
      <dgm:spPr/>
    </dgm:pt>
  </dgm:ptLst>
  <dgm:cxnLst>
    <dgm:cxn modelId="{EF7786E2-4820-4B2C-8AD1-995C7C116F73}" type="presOf" srcId="{D9D04645-D01A-404F-BE67-80D5871ECB48}" destId="{27236B9A-0836-44B4-88AB-753A33C19256}" srcOrd="0" destOrd="0" presId="urn:microsoft.com/office/officeart/2008/layout/LinedList"/>
    <dgm:cxn modelId="{CE560BAB-B715-4870-B6C7-BF076F3F8040}" type="presOf" srcId="{9311C7CE-F27D-4196-8913-A87245B7C5B2}" destId="{A5C97BC1-9C25-4ACE-82E6-A0CE5A405BFC}" srcOrd="0" destOrd="0" presId="urn:microsoft.com/office/officeart/2008/layout/LinedList"/>
    <dgm:cxn modelId="{A2F9A86D-C989-4D49-9A46-046ED0A3D134}" srcId="{D9D04645-D01A-404F-BE67-80D5871ECB48}" destId="{9311C7CE-F27D-4196-8913-A87245B7C5B2}" srcOrd="0" destOrd="0" parTransId="{A3E9AD74-2F20-42CB-9067-C4F4805EC767}" sibTransId="{59FD7135-30E0-4BE2-8120-1C70E8754529}"/>
    <dgm:cxn modelId="{67F23AD4-3859-4E5C-B6DD-DC72CD716F76}" type="presParOf" srcId="{27236B9A-0836-44B4-88AB-753A33C19256}" destId="{663E3817-9E3E-4D3B-9811-585B1ACEF03D}" srcOrd="0" destOrd="0" presId="urn:microsoft.com/office/officeart/2008/layout/LinedList"/>
    <dgm:cxn modelId="{BE2EDD30-F0F7-4272-9BEC-2ED275F35919}" type="presParOf" srcId="{27236B9A-0836-44B4-88AB-753A33C19256}" destId="{44E231BA-34AB-43A8-97CB-F51253C88324}" srcOrd="1" destOrd="0" presId="urn:microsoft.com/office/officeart/2008/layout/LinedList"/>
    <dgm:cxn modelId="{4807DA24-5CF5-4C66-9656-5AAC17FD2B0E}" type="presParOf" srcId="{44E231BA-34AB-43A8-97CB-F51253C88324}" destId="{A5C97BC1-9C25-4ACE-82E6-A0CE5A405BFC}" srcOrd="0" destOrd="0" presId="urn:microsoft.com/office/officeart/2008/layout/LinedList"/>
    <dgm:cxn modelId="{4845BFC6-3344-48B5-AABA-607F74E66F27}" type="presParOf" srcId="{44E231BA-34AB-43A8-97CB-F51253C88324}" destId="{93CC2AF6-5518-4813-BE9A-4E5BE1D4EC1F}" srcOrd="1" destOrd="0" presId="urn:microsoft.com/office/officeart/2008/layout/LinedLis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01AC6050-8B1C-42E6-9BB0-2A920195209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33AA82-2076-4DD1-AF0F-E3EEE090CC8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на процеси, які вважаються критичними для забезпечення якості викладання, та на методології моніторингу щодо покращення якості навчальних і дослідницьких програм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0F106-C367-4722-B72C-46A716A09DDC}" type="parTrans" cxnId="{A4DBF246-C12D-4F24-8B96-13B25A93189F}">
      <dgm:prSet/>
      <dgm:spPr/>
      <dgm:t>
        <a:bodyPr/>
        <a:lstStyle/>
        <a:p>
          <a:pPr algn="ctr"/>
          <a:endParaRPr lang="ru-RU"/>
        </a:p>
      </dgm:t>
    </dgm:pt>
    <dgm:pt modelId="{4CC88996-477F-4D6C-88DC-A3368690D0B4}" type="sibTrans" cxnId="{A4DBF246-C12D-4F24-8B96-13B25A93189F}">
      <dgm:prSet/>
      <dgm:spPr/>
      <dgm:t>
        <a:bodyPr/>
        <a:lstStyle/>
        <a:p>
          <a:pPr algn="ctr"/>
          <a:endParaRPr lang="ru-RU"/>
        </a:p>
      </dgm:t>
    </dgm:pt>
    <dgm:pt modelId="{B835A8CC-3F6A-4DB7-B7E8-B4846E3C9F39}" type="pres">
      <dgm:prSet presAssocID="{01AC6050-8B1C-42E6-9BB0-2A92019520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99216-4D8A-4888-B92F-0973D48526A7}" type="pres">
      <dgm:prSet presAssocID="{F333AA82-2076-4DD1-AF0F-E3EEE090CC80}" presName="parentText" presStyleLbl="node1" presStyleIdx="0" presStyleCnt="1" custScaleY="322634" custLinFactNeighborX="3997" custLinFactNeighborY="13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BF246-C12D-4F24-8B96-13B25A93189F}" srcId="{01AC6050-8B1C-42E6-9BB0-2A920195209C}" destId="{F333AA82-2076-4DD1-AF0F-E3EEE090CC80}" srcOrd="0" destOrd="0" parTransId="{A330F106-C367-4722-B72C-46A716A09DDC}" sibTransId="{4CC88996-477F-4D6C-88DC-A3368690D0B4}"/>
    <dgm:cxn modelId="{BFD096E6-EF45-4397-A067-C94C94CA28F9}" type="presOf" srcId="{F333AA82-2076-4DD1-AF0F-E3EEE090CC80}" destId="{74C99216-4D8A-4888-B92F-0973D48526A7}" srcOrd="0" destOrd="0" presId="urn:microsoft.com/office/officeart/2005/8/layout/vList2"/>
    <dgm:cxn modelId="{AF822CC8-3804-40D7-992D-52A66067C57A}" type="presOf" srcId="{01AC6050-8B1C-42E6-9BB0-2A920195209C}" destId="{B835A8CC-3F6A-4DB7-B7E8-B4846E3C9F39}" srcOrd="0" destOrd="0" presId="urn:microsoft.com/office/officeart/2005/8/layout/vList2"/>
    <dgm:cxn modelId="{94F7F403-BC42-499C-BFC0-C5BCACAA4A98}" type="presParOf" srcId="{B835A8CC-3F6A-4DB7-B7E8-B4846E3C9F39}" destId="{74C99216-4D8A-4888-B92F-0973D48526A7}" srcOrd="0" destOrd="0" presId="urn:microsoft.com/office/officeart/2005/8/layout/vList2"/>
  </dgm:cxnLst>
  <dgm:bg>
    <a:effectLst>
      <a:glow rad="228600">
        <a:schemeClr val="accent6">
          <a:satMod val="175000"/>
          <a:alpha val="40000"/>
        </a:schemeClr>
      </a:glow>
    </a:effectLst>
  </dgm:bg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BD691613-5105-4BEF-BD7D-F409443C0B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099CD-9BF9-4462-AD90-5558F20C6223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Студенто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-ор</a:t>
          </a:r>
          <a:r>
            <a:rPr lang="uk-UA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іє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нтовані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E9DF9-D350-48E2-A819-9CCC9EEA4E9B}" type="parTrans" cxnId="{EB3630C2-67C2-497D-87F5-DDB84CA096FB}">
      <dgm:prSet/>
      <dgm:spPr/>
      <dgm:t>
        <a:bodyPr/>
        <a:lstStyle/>
        <a:p>
          <a:endParaRPr lang="ru-RU"/>
        </a:p>
      </dgm:t>
    </dgm:pt>
    <dgm:pt modelId="{25A31497-2CCD-4471-A619-A5A2FDB2154E}" type="sibTrans" cxnId="{EB3630C2-67C2-497D-87F5-DDB84CA096FB}">
      <dgm:prSet/>
      <dgm:spPr/>
      <dgm:t>
        <a:bodyPr/>
        <a:lstStyle/>
        <a:p>
          <a:endParaRPr lang="ru-RU"/>
        </a:p>
      </dgm:t>
    </dgm:pt>
    <dgm:pt modelId="{90DF5646-7A54-46BE-90A3-054C4995C02B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2.1.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Адекватність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викладання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2.2.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Адекватність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навантаження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2.3.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Адекватність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методик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B5389-96D3-4FE9-8503-B63EC74886EF}" type="parTrans" cxnId="{21C1987B-F8A6-4CD8-B379-3A5260A5B576}">
      <dgm:prSet/>
      <dgm:spPr/>
      <dgm:t>
        <a:bodyPr/>
        <a:lstStyle/>
        <a:p>
          <a:endParaRPr lang="ru-RU"/>
        </a:p>
      </dgm:t>
    </dgm:pt>
    <dgm:pt modelId="{F443CAFB-A83A-4B22-8A3D-3EB6789D9586}" type="sibTrans" cxnId="{21C1987B-F8A6-4CD8-B379-3A5260A5B576}">
      <dgm:prSet/>
      <dgm:spPr/>
      <dgm:t>
        <a:bodyPr/>
        <a:lstStyle/>
        <a:p>
          <a:endParaRPr lang="ru-RU"/>
        </a:p>
      </dgm:t>
    </dgm:pt>
    <dgm:pt modelId="{48B2BE56-E2CE-46E4-A203-6B052986476E}" type="pres">
      <dgm:prSet presAssocID="{BD691613-5105-4BEF-BD7D-F409443C0B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EFE3E-2FEF-4DB7-AE5E-17C9D14D322F}" type="pres">
      <dgm:prSet presAssocID="{560099CD-9BF9-4462-AD90-5558F20C6223}" presName="parentLin" presStyleCnt="0"/>
      <dgm:spPr/>
    </dgm:pt>
    <dgm:pt modelId="{B1304936-C870-4897-BC2B-6BEC7F173609}" type="pres">
      <dgm:prSet presAssocID="{560099CD-9BF9-4462-AD90-5558F20C622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3FF6779-662B-43D6-AA97-4D7E616D2C72}" type="pres">
      <dgm:prSet presAssocID="{560099CD-9BF9-4462-AD90-5558F20C6223}" presName="parentText" presStyleLbl="node1" presStyleIdx="0" presStyleCnt="2" custScaleY="342559" custLinFactX="16264" custLinFactNeighborX="100000" custLinFactNeighborY="-9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BC8F3-60E3-4576-B00A-AB8B6FA10DA7}" type="pres">
      <dgm:prSet presAssocID="{560099CD-9BF9-4462-AD90-5558F20C6223}" presName="negativeSpace" presStyleCnt="0"/>
      <dgm:spPr/>
    </dgm:pt>
    <dgm:pt modelId="{15D0003B-7B60-4996-9D31-FCE33C189B56}" type="pres">
      <dgm:prSet presAssocID="{560099CD-9BF9-4462-AD90-5558F20C6223}" presName="childText" presStyleLbl="conFgAcc1" presStyleIdx="0" presStyleCnt="2" custFlipVert="1" custScaleY="43331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F93A330D-451B-453E-B17B-EE831B88E9FB}" type="pres">
      <dgm:prSet presAssocID="{25A31497-2CCD-4471-A619-A5A2FDB2154E}" presName="spaceBetweenRectangles" presStyleCnt="0"/>
      <dgm:spPr/>
    </dgm:pt>
    <dgm:pt modelId="{5AF60802-69BC-4904-AFEA-B94BBD17986E}" type="pres">
      <dgm:prSet presAssocID="{90DF5646-7A54-46BE-90A3-054C4995C02B}" presName="parentLin" presStyleCnt="0"/>
      <dgm:spPr/>
    </dgm:pt>
    <dgm:pt modelId="{54475C6C-15DF-4A14-9407-0F214B3958EC}" type="pres">
      <dgm:prSet presAssocID="{90DF5646-7A54-46BE-90A3-054C4995C02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85B7360-2FA5-47A7-A31C-AE0224C17B6D}" type="pres">
      <dgm:prSet presAssocID="{90DF5646-7A54-46BE-90A3-054C4995C02B}" presName="parentText" presStyleLbl="node1" presStyleIdx="1" presStyleCnt="2" custScaleX="142997" custScaleY="713915" custLinFactNeighborX="40414" custLinFactNeighborY="36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22A57-139B-4F98-ABC2-8EF66FB445D7}" type="pres">
      <dgm:prSet presAssocID="{90DF5646-7A54-46BE-90A3-054C4995C02B}" presName="negativeSpace" presStyleCnt="0"/>
      <dgm:spPr/>
    </dgm:pt>
    <dgm:pt modelId="{8593F50D-8CDD-4137-8855-EC5CCE896F80}" type="pres">
      <dgm:prSet presAssocID="{90DF5646-7A54-46BE-90A3-054C4995C02B}" presName="childText" presStyleLbl="conFgAcc1" presStyleIdx="1" presStyleCnt="2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</dgm:pt>
  </dgm:ptLst>
  <dgm:cxnLst>
    <dgm:cxn modelId="{DC08284F-687C-4111-8026-6C53EA1FC1F5}" type="presOf" srcId="{560099CD-9BF9-4462-AD90-5558F20C6223}" destId="{73FF6779-662B-43D6-AA97-4D7E616D2C72}" srcOrd="1" destOrd="0" presId="urn:microsoft.com/office/officeart/2005/8/layout/list1"/>
    <dgm:cxn modelId="{8FFFB8AF-7624-475D-8BEC-3682271AE4DD}" type="presOf" srcId="{BD691613-5105-4BEF-BD7D-F409443C0B75}" destId="{48B2BE56-E2CE-46E4-A203-6B052986476E}" srcOrd="0" destOrd="0" presId="urn:microsoft.com/office/officeart/2005/8/layout/list1"/>
    <dgm:cxn modelId="{21C1987B-F8A6-4CD8-B379-3A5260A5B576}" srcId="{BD691613-5105-4BEF-BD7D-F409443C0B75}" destId="{90DF5646-7A54-46BE-90A3-054C4995C02B}" srcOrd="1" destOrd="0" parTransId="{45EB5389-96D3-4FE9-8503-B63EC74886EF}" sibTransId="{F443CAFB-A83A-4B22-8A3D-3EB6789D9586}"/>
    <dgm:cxn modelId="{EB3630C2-67C2-497D-87F5-DDB84CA096FB}" srcId="{BD691613-5105-4BEF-BD7D-F409443C0B75}" destId="{560099CD-9BF9-4462-AD90-5558F20C6223}" srcOrd="0" destOrd="0" parTransId="{020E9DF9-D350-48E2-A819-9CCC9EEA4E9B}" sibTransId="{25A31497-2CCD-4471-A619-A5A2FDB2154E}"/>
    <dgm:cxn modelId="{93A24417-85F4-4954-9A5D-71B282F645B7}" type="presOf" srcId="{90DF5646-7A54-46BE-90A3-054C4995C02B}" destId="{E85B7360-2FA5-47A7-A31C-AE0224C17B6D}" srcOrd="1" destOrd="0" presId="urn:microsoft.com/office/officeart/2005/8/layout/list1"/>
    <dgm:cxn modelId="{0C36B20A-51CB-4CA9-8393-381F77B2BDCD}" type="presOf" srcId="{90DF5646-7A54-46BE-90A3-054C4995C02B}" destId="{54475C6C-15DF-4A14-9407-0F214B3958EC}" srcOrd="0" destOrd="0" presId="urn:microsoft.com/office/officeart/2005/8/layout/list1"/>
    <dgm:cxn modelId="{3D271AAF-6E20-4BFC-AF4D-A54CB2FB4697}" type="presOf" srcId="{560099CD-9BF9-4462-AD90-5558F20C6223}" destId="{B1304936-C870-4897-BC2B-6BEC7F173609}" srcOrd="0" destOrd="0" presId="urn:microsoft.com/office/officeart/2005/8/layout/list1"/>
    <dgm:cxn modelId="{46E49DF2-2841-47EA-8F1A-1DD456EC52B7}" type="presParOf" srcId="{48B2BE56-E2CE-46E4-A203-6B052986476E}" destId="{B04EFE3E-2FEF-4DB7-AE5E-17C9D14D322F}" srcOrd="0" destOrd="0" presId="urn:microsoft.com/office/officeart/2005/8/layout/list1"/>
    <dgm:cxn modelId="{456D0424-80C5-4644-9C64-A77612CD7332}" type="presParOf" srcId="{B04EFE3E-2FEF-4DB7-AE5E-17C9D14D322F}" destId="{B1304936-C870-4897-BC2B-6BEC7F173609}" srcOrd="0" destOrd="0" presId="urn:microsoft.com/office/officeart/2005/8/layout/list1"/>
    <dgm:cxn modelId="{1309E5DB-0877-4F88-B0A8-703D64A402A3}" type="presParOf" srcId="{B04EFE3E-2FEF-4DB7-AE5E-17C9D14D322F}" destId="{73FF6779-662B-43D6-AA97-4D7E616D2C72}" srcOrd="1" destOrd="0" presId="urn:microsoft.com/office/officeart/2005/8/layout/list1"/>
    <dgm:cxn modelId="{D9CA5FC9-BFD9-4713-84A1-77EDB1EE32DE}" type="presParOf" srcId="{48B2BE56-E2CE-46E4-A203-6B052986476E}" destId="{4A4BC8F3-60E3-4576-B00A-AB8B6FA10DA7}" srcOrd="1" destOrd="0" presId="urn:microsoft.com/office/officeart/2005/8/layout/list1"/>
    <dgm:cxn modelId="{0635EFA4-5D43-4D58-A7F2-763A4F5F7F65}" type="presParOf" srcId="{48B2BE56-E2CE-46E4-A203-6B052986476E}" destId="{15D0003B-7B60-4996-9D31-FCE33C189B56}" srcOrd="2" destOrd="0" presId="urn:microsoft.com/office/officeart/2005/8/layout/list1"/>
    <dgm:cxn modelId="{2AD6B9E8-2ECB-469D-B9C2-3A48351AFB61}" type="presParOf" srcId="{48B2BE56-E2CE-46E4-A203-6B052986476E}" destId="{F93A330D-451B-453E-B17B-EE831B88E9FB}" srcOrd="3" destOrd="0" presId="urn:microsoft.com/office/officeart/2005/8/layout/list1"/>
    <dgm:cxn modelId="{F045EC02-C8D0-4B29-9733-12D3CDDFA873}" type="presParOf" srcId="{48B2BE56-E2CE-46E4-A203-6B052986476E}" destId="{5AF60802-69BC-4904-AFEA-B94BBD17986E}" srcOrd="4" destOrd="0" presId="urn:microsoft.com/office/officeart/2005/8/layout/list1"/>
    <dgm:cxn modelId="{DBE6B739-5FD1-417B-9277-9595F98B01E7}" type="presParOf" srcId="{5AF60802-69BC-4904-AFEA-B94BBD17986E}" destId="{54475C6C-15DF-4A14-9407-0F214B3958EC}" srcOrd="0" destOrd="0" presId="urn:microsoft.com/office/officeart/2005/8/layout/list1"/>
    <dgm:cxn modelId="{073DFBFF-86BF-42D7-A2EE-3D88C6AFCC37}" type="presParOf" srcId="{5AF60802-69BC-4904-AFEA-B94BBD17986E}" destId="{E85B7360-2FA5-47A7-A31C-AE0224C17B6D}" srcOrd="1" destOrd="0" presId="urn:microsoft.com/office/officeart/2005/8/layout/list1"/>
    <dgm:cxn modelId="{7F7049A5-C6A0-49A8-93BE-ED4639B0384F}" type="presParOf" srcId="{48B2BE56-E2CE-46E4-A203-6B052986476E}" destId="{2DE22A57-139B-4F98-ABC2-8EF66FB445D7}" srcOrd="5" destOrd="0" presId="urn:microsoft.com/office/officeart/2005/8/layout/list1"/>
    <dgm:cxn modelId="{19158E73-0FC5-461F-A370-7BE5A1411B75}" type="presParOf" srcId="{48B2BE56-E2CE-46E4-A203-6B052986476E}" destId="{8593F50D-8CDD-4137-8855-EC5CCE896F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A2913563-E30F-47A9-B61B-1BFC93B3D0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5D369-A68C-4942-A721-820639328C4B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E04D0-F3E1-4E8D-9D6A-C1D61053C1FD}" type="parTrans" cxnId="{D31ED247-78EA-400F-8D95-89439B2BC291}">
      <dgm:prSet/>
      <dgm:spPr/>
      <dgm:t>
        <a:bodyPr/>
        <a:lstStyle/>
        <a:p>
          <a:endParaRPr lang="ru-RU"/>
        </a:p>
      </dgm:t>
    </dgm:pt>
    <dgm:pt modelId="{70FFCBAF-A5CC-44DE-AA4F-BFA810BF26C7}" type="sibTrans" cxnId="{D31ED247-78EA-400F-8D95-89439B2BC291}">
      <dgm:prSet/>
      <dgm:spPr/>
      <dgm:t>
        <a:bodyPr/>
        <a:lstStyle/>
        <a:p>
          <a:endParaRPr lang="ru-RU"/>
        </a:p>
      </dgm:t>
    </dgm:pt>
    <dgm:pt modelId="{0604C3F1-3445-481E-9A5F-E95F6BA7916A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1.5.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Публікація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плану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Офіційному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журналі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1.6.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Основний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науковий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86BD4-6346-480A-9FE3-DA1E2E0D02CE}" type="parTrans" cxnId="{0AE37340-914B-4313-952D-47854704CE63}">
      <dgm:prSet/>
      <dgm:spPr/>
      <dgm:t>
        <a:bodyPr/>
        <a:lstStyle/>
        <a:p>
          <a:endParaRPr lang="ru-RU"/>
        </a:p>
      </dgm:t>
    </dgm:pt>
    <dgm:pt modelId="{9C10F7FE-A5A8-4F2E-A88F-812580577B47}" type="sibTrans" cxnId="{0AE37340-914B-4313-952D-47854704CE63}">
      <dgm:prSet/>
      <dgm:spPr/>
      <dgm:t>
        <a:bodyPr/>
        <a:lstStyle/>
        <a:p>
          <a:endParaRPr lang="ru-RU"/>
        </a:p>
      </dgm:t>
    </dgm:pt>
    <dgm:pt modelId="{115CC6AF-28B2-45CE-AE20-64897E41200E}" type="pres">
      <dgm:prSet presAssocID="{A2913563-E30F-47A9-B61B-1BFC93B3D0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7850F-0F72-47F9-ACB7-C59E9562B9CF}" type="pres">
      <dgm:prSet presAssocID="{DAC5D369-A68C-4942-A721-820639328C4B}" presName="parentLin" presStyleCnt="0"/>
      <dgm:spPr/>
    </dgm:pt>
    <dgm:pt modelId="{891A6E18-B061-45D8-AF34-B4C65AFD122D}" type="pres">
      <dgm:prSet presAssocID="{DAC5D369-A68C-4942-A721-820639328C4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E70B570-C15A-414A-B11F-EC45267B5580}" type="pres">
      <dgm:prSet presAssocID="{DAC5D369-A68C-4942-A721-820639328C4B}" presName="parentText" presStyleLbl="node1" presStyleIdx="0" presStyleCnt="2" custScaleX="117492" custScaleY="134813" custLinFactX="4258" custLinFactNeighborX="100000" custLinFactNeighborY="-27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9E03-C4BA-4346-8B74-365783CF3D58}" type="pres">
      <dgm:prSet presAssocID="{DAC5D369-A68C-4942-A721-820639328C4B}" presName="negativeSpace" presStyleCnt="0"/>
      <dgm:spPr/>
    </dgm:pt>
    <dgm:pt modelId="{E6EA1AAC-C10B-41ED-8B42-DAAD3590A93B}" type="pres">
      <dgm:prSet presAssocID="{DAC5D369-A68C-4942-A721-820639328C4B}" presName="childText" presStyleLbl="conFgAcc1" presStyleIdx="0" presStyleCnt="2" custScaleY="34126">
        <dgm:presLayoutVars>
          <dgm:bulletEnabled val="1"/>
        </dgm:presLayoutVars>
      </dgm:prSet>
      <dgm:spPr>
        <a:solidFill>
          <a:schemeClr val="accent6">
            <a:lumMod val="75000"/>
          </a:schemeClr>
        </a:solidFill>
      </dgm:spPr>
    </dgm:pt>
    <dgm:pt modelId="{528C7042-339A-4DEE-9CA0-2E5795E83D5A}" type="pres">
      <dgm:prSet presAssocID="{70FFCBAF-A5CC-44DE-AA4F-BFA810BF26C7}" presName="spaceBetweenRectangles" presStyleCnt="0"/>
      <dgm:spPr/>
    </dgm:pt>
    <dgm:pt modelId="{12C4A51D-F559-43BC-AC82-6F1C428B63B7}" type="pres">
      <dgm:prSet presAssocID="{0604C3F1-3445-481E-9A5F-E95F6BA7916A}" presName="parentLin" presStyleCnt="0"/>
      <dgm:spPr/>
    </dgm:pt>
    <dgm:pt modelId="{951740E4-2D6B-446C-B1C9-6326041E956D}" type="pres">
      <dgm:prSet presAssocID="{0604C3F1-3445-481E-9A5F-E95F6BA7916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EDD2FF7-373C-4A8B-BA23-5BB52BD8B86C}" type="pres">
      <dgm:prSet presAssocID="{0604C3F1-3445-481E-9A5F-E95F6BA7916A}" presName="parentText" presStyleLbl="node1" presStyleIdx="1" presStyleCnt="2" custScaleX="118994" custScaleY="416734" custLinFactNeighborX="88864" custLinFactNeighborY="7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CCB2D-2F9C-43E5-9C48-769CAD6B4A65}" type="pres">
      <dgm:prSet presAssocID="{0604C3F1-3445-481E-9A5F-E95F6BA7916A}" presName="negativeSpace" presStyleCnt="0"/>
      <dgm:spPr/>
    </dgm:pt>
    <dgm:pt modelId="{249457FE-8958-40DE-BEA9-DD56A3D720E0}" type="pres">
      <dgm:prSet presAssocID="{0604C3F1-3445-481E-9A5F-E95F6BA7916A}" presName="childText" presStyleLbl="conFgAcc1" presStyleIdx="1" presStyleCnt="2" custScaleY="104832">
        <dgm:presLayoutVars>
          <dgm:bulletEnabled val="1"/>
        </dgm:presLayoutVars>
      </dgm:prSet>
      <dgm:spPr>
        <a:solidFill>
          <a:schemeClr val="accent6">
            <a:lumMod val="75000"/>
          </a:schemeClr>
        </a:solidFill>
      </dgm:spPr>
    </dgm:pt>
  </dgm:ptLst>
  <dgm:cxnLst>
    <dgm:cxn modelId="{0AE37340-914B-4313-952D-47854704CE63}" srcId="{A2913563-E30F-47A9-B61B-1BFC93B3D04F}" destId="{0604C3F1-3445-481E-9A5F-E95F6BA7916A}" srcOrd="1" destOrd="0" parTransId="{4BC86BD4-6346-480A-9FE3-DA1E2E0D02CE}" sibTransId="{9C10F7FE-A5A8-4F2E-A88F-812580577B47}"/>
    <dgm:cxn modelId="{2D8D1627-88B2-4997-AF5F-712ABA503F39}" type="presOf" srcId="{DAC5D369-A68C-4942-A721-820639328C4B}" destId="{1E70B570-C15A-414A-B11F-EC45267B5580}" srcOrd="1" destOrd="0" presId="urn:microsoft.com/office/officeart/2005/8/layout/list1"/>
    <dgm:cxn modelId="{611B7B5F-3513-49DF-9A7D-3DE727BFAD4E}" type="presOf" srcId="{DAC5D369-A68C-4942-A721-820639328C4B}" destId="{891A6E18-B061-45D8-AF34-B4C65AFD122D}" srcOrd="0" destOrd="0" presId="urn:microsoft.com/office/officeart/2005/8/layout/list1"/>
    <dgm:cxn modelId="{57FB9E26-2FB7-4890-8752-63E02D952CE1}" type="presOf" srcId="{0604C3F1-3445-481E-9A5F-E95F6BA7916A}" destId="{BEDD2FF7-373C-4A8B-BA23-5BB52BD8B86C}" srcOrd="1" destOrd="0" presId="urn:microsoft.com/office/officeart/2005/8/layout/list1"/>
    <dgm:cxn modelId="{DC4245C5-DDA6-43C3-AEA5-D06727A37826}" type="presOf" srcId="{A2913563-E30F-47A9-B61B-1BFC93B3D04F}" destId="{115CC6AF-28B2-45CE-AE20-64897E41200E}" srcOrd="0" destOrd="0" presId="urn:microsoft.com/office/officeart/2005/8/layout/list1"/>
    <dgm:cxn modelId="{173A4C1A-F9C6-4DAA-B9C4-30FA41EB4143}" type="presOf" srcId="{0604C3F1-3445-481E-9A5F-E95F6BA7916A}" destId="{951740E4-2D6B-446C-B1C9-6326041E956D}" srcOrd="0" destOrd="0" presId="urn:microsoft.com/office/officeart/2005/8/layout/list1"/>
    <dgm:cxn modelId="{D31ED247-78EA-400F-8D95-89439B2BC291}" srcId="{A2913563-E30F-47A9-B61B-1BFC93B3D04F}" destId="{DAC5D369-A68C-4942-A721-820639328C4B}" srcOrd="0" destOrd="0" parTransId="{327E04D0-F3E1-4E8D-9D6A-C1D61053C1FD}" sibTransId="{70FFCBAF-A5CC-44DE-AA4F-BFA810BF26C7}"/>
    <dgm:cxn modelId="{40B79DE8-596E-4E8B-ABC4-05B8B6C0DBC8}" type="presParOf" srcId="{115CC6AF-28B2-45CE-AE20-64897E41200E}" destId="{F717850F-0F72-47F9-ACB7-C59E9562B9CF}" srcOrd="0" destOrd="0" presId="urn:microsoft.com/office/officeart/2005/8/layout/list1"/>
    <dgm:cxn modelId="{E4ED4BCA-DAF8-4888-8D63-67E50A0161A7}" type="presParOf" srcId="{F717850F-0F72-47F9-ACB7-C59E9562B9CF}" destId="{891A6E18-B061-45D8-AF34-B4C65AFD122D}" srcOrd="0" destOrd="0" presId="urn:microsoft.com/office/officeart/2005/8/layout/list1"/>
    <dgm:cxn modelId="{618951C2-2EC3-42A1-AE12-3B066AC660ED}" type="presParOf" srcId="{F717850F-0F72-47F9-ACB7-C59E9562B9CF}" destId="{1E70B570-C15A-414A-B11F-EC45267B5580}" srcOrd="1" destOrd="0" presId="urn:microsoft.com/office/officeart/2005/8/layout/list1"/>
    <dgm:cxn modelId="{94E8C168-4CAB-4F04-B60C-9E42D9B6DFF4}" type="presParOf" srcId="{115CC6AF-28B2-45CE-AE20-64897E41200E}" destId="{4E039E03-C4BA-4346-8B74-365783CF3D58}" srcOrd="1" destOrd="0" presId="urn:microsoft.com/office/officeart/2005/8/layout/list1"/>
    <dgm:cxn modelId="{B00F062D-3A75-472B-A383-9288BADB0732}" type="presParOf" srcId="{115CC6AF-28B2-45CE-AE20-64897E41200E}" destId="{E6EA1AAC-C10B-41ED-8B42-DAAD3590A93B}" srcOrd="2" destOrd="0" presId="urn:microsoft.com/office/officeart/2005/8/layout/list1"/>
    <dgm:cxn modelId="{F724CF70-0D36-40EB-8E73-56ED85BBC819}" type="presParOf" srcId="{115CC6AF-28B2-45CE-AE20-64897E41200E}" destId="{528C7042-339A-4DEE-9CA0-2E5795E83D5A}" srcOrd="3" destOrd="0" presId="urn:microsoft.com/office/officeart/2005/8/layout/list1"/>
    <dgm:cxn modelId="{DF18E734-8B93-4833-89F6-E851512B7D4C}" type="presParOf" srcId="{115CC6AF-28B2-45CE-AE20-64897E41200E}" destId="{12C4A51D-F559-43BC-AC82-6F1C428B63B7}" srcOrd="4" destOrd="0" presId="urn:microsoft.com/office/officeart/2005/8/layout/list1"/>
    <dgm:cxn modelId="{58A23633-CBFA-401B-96C4-3348E40A298C}" type="presParOf" srcId="{12C4A51D-F559-43BC-AC82-6F1C428B63B7}" destId="{951740E4-2D6B-446C-B1C9-6326041E956D}" srcOrd="0" destOrd="0" presId="urn:microsoft.com/office/officeart/2005/8/layout/list1"/>
    <dgm:cxn modelId="{F8160E1F-6D46-41FE-B194-32531A1AFCC0}" type="presParOf" srcId="{12C4A51D-F559-43BC-AC82-6F1C428B63B7}" destId="{BEDD2FF7-373C-4A8B-BA23-5BB52BD8B86C}" srcOrd="1" destOrd="0" presId="urn:microsoft.com/office/officeart/2005/8/layout/list1"/>
    <dgm:cxn modelId="{517BF9EE-F7F8-47C3-A2E0-2A22AABB19AF}" type="presParOf" srcId="{115CC6AF-28B2-45CE-AE20-64897E41200E}" destId="{1FFCCB2D-2F9C-43E5-9C48-769CAD6B4A65}" srcOrd="5" destOrd="0" presId="urn:microsoft.com/office/officeart/2005/8/layout/list1"/>
    <dgm:cxn modelId="{2B470588-03DC-49A3-91D1-4DC5FBB24041}" type="presParOf" srcId="{115CC6AF-28B2-45CE-AE20-64897E41200E}" destId="{249457FE-8958-40DE-BEA9-DD56A3D720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60BC5DAE-3B85-4E41-A5EC-F7476865647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48444D-D352-4973-90C3-C940F6B470FB}">
      <dgm:prSet/>
      <dgm:spPr>
        <a:solidFill>
          <a:srgbClr val="FF0000"/>
        </a:solidFill>
      </dgm:spPr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Попит на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навчальну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програму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останніх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21D0B-8747-44B7-9179-5673FC96EB03}" type="parTrans" cxnId="{593D9EDE-912F-42D3-AC28-94A02DCEAB2B}">
      <dgm:prSet/>
      <dgm:spPr/>
      <dgm:t>
        <a:bodyPr/>
        <a:lstStyle/>
        <a:p>
          <a:endParaRPr lang="ru-RU"/>
        </a:p>
      </dgm:t>
    </dgm:pt>
    <dgm:pt modelId="{6B35BDF7-2D54-4555-A3C7-B7E0BF502A25}" type="sibTrans" cxnId="{593D9EDE-912F-42D3-AC28-94A02DCEAB2B}">
      <dgm:prSet/>
      <dgm:spPr/>
      <dgm:t>
        <a:bodyPr/>
        <a:lstStyle/>
        <a:p>
          <a:endParaRPr lang="ru-RU"/>
        </a:p>
      </dgm:t>
    </dgm:pt>
    <dgm:pt modelId="{BFE2FC9C-8F99-48EC-A7D1-CE071441E94C}" type="pres">
      <dgm:prSet presAssocID="{60BC5DAE-3B85-4E41-A5EC-F74768656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4337F-D5B2-47FC-83D3-36865C0FE20A}" type="pres">
      <dgm:prSet presAssocID="{0D48444D-D352-4973-90C3-C940F6B470FB}" presName="parentText" presStyleLbl="node1" presStyleIdx="0" presStyleCnt="1" custLinFactNeighborY="9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39088-81D0-4EDC-A27A-33D3FE128926}" type="presOf" srcId="{60BC5DAE-3B85-4E41-A5EC-F74768656477}" destId="{BFE2FC9C-8F99-48EC-A7D1-CE071441E94C}" srcOrd="0" destOrd="0" presId="urn:microsoft.com/office/officeart/2005/8/layout/vList2"/>
    <dgm:cxn modelId="{593D9EDE-912F-42D3-AC28-94A02DCEAB2B}" srcId="{60BC5DAE-3B85-4E41-A5EC-F74768656477}" destId="{0D48444D-D352-4973-90C3-C940F6B470FB}" srcOrd="0" destOrd="0" parTransId="{D5421D0B-8747-44B7-9179-5673FC96EB03}" sibTransId="{6B35BDF7-2D54-4555-A3C7-B7E0BF502A25}"/>
    <dgm:cxn modelId="{23372E08-3631-4817-A005-7EC71AA97EA1}" type="presOf" srcId="{0D48444D-D352-4973-90C3-C940F6B470FB}" destId="{2EE4337F-D5B2-47FC-83D3-36865C0FE20A}" srcOrd="0" destOrd="0" presId="urn:microsoft.com/office/officeart/2005/8/layout/vList2"/>
    <dgm:cxn modelId="{824D1E7E-7B8D-4920-8D25-C23C932C6772}" type="presParOf" srcId="{BFE2FC9C-8F99-48EC-A7D1-CE071441E94C}" destId="{2EE4337F-D5B2-47FC-83D3-36865C0FE20A}" srcOrd="0" destOrd="0" presId="urn:microsoft.com/office/officeart/2005/8/layout/vList2"/>
  </dgm:cxnLst>
  <dgm:bg/>
  <dgm:whole>
    <a:ln w="28575"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8D89A4BD-2D88-434A-8619-9F91362AED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F4F75-E65E-4E92-B270-913988468C0D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D8027-E655-4B23-98BA-B2918163980E}" type="parTrans" cxnId="{937EF507-E62B-4799-A38F-6E1C60C5881A}">
      <dgm:prSet/>
      <dgm:spPr/>
      <dgm:t>
        <a:bodyPr/>
        <a:lstStyle/>
        <a:p>
          <a:endParaRPr lang="ru-RU"/>
        </a:p>
      </dgm:t>
    </dgm:pt>
    <dgm:pt modelId="{97BDC89F-F579-491A-958E-31204465C3AB}" type="sibTrans" cxnId="{937EF507-E62B-4799-A38F-6E1C60C5881A}">
      <dgm:prSet/>
      <dgm:spPr/>
      <dgm:t>
        <a:bodyPr/>
        <a:lstStyle/>
        <a:p>
          <a:endParaRPr lang="ru-RU"/>
        </a:p>
      </dgm:t>
    </dgm:pt>
    <dgm:pt modelId="{FC463CE6-5A5B-49F1-8C61-3F8321E3E17D}">
      <dgm:prSet/>
      <dgm:spPr/>
      <dgm:t>
        <a:bodyPr/>
        <a:lstStyle/>
        <a:p>
          <a:endParaRPr lang="ru-RU" sz="600" dirty="0"/>
        </a:p>
      </dgm:t>
    </dgm:pt>
    <dgm:pt modelId="{1661EEB9-DBBE-4203-943B-F25B46FF8A61}" type="parTrans" cxnId="{A007B8BB-B083-40BF-818B-8DFFCA1CD40A}">
      <dgm:prSet/>
      <dgm:spPr/>
      <dgm:t>
        <a:bodyPr/>
        <a:lstStyle/>
        <a:p>
          <a:endParaRPr lang="ru-RU"/>
        </a:p>
      </dgm:t>
    </dgm:pt>
    <dgm:pt modelId="{41ED76A1-3344-4C9B-A72A-98A48D474ED3}" type="sibTrans" cxnId="{A007B8BB-B083-40BF-818B-8DFFCA1CD40A}">
      <dgm:prSet/>
      <dgm:spPr/>
      <dgm:t>
        <a:bodyPr/>
        <a:lstStyle/>
        <a:p>
          <a:endParaRPr lang="ru-RU"/>
        </a:p>
      </dgm:t>
    </dgm:pt>
    <dgm:pt modelId="{E7874875-DE2D-4082-8ED1-8C4B44001D2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6.1.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Академічні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успіхи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EBC3C-299D-4AD0-AA24-C531FEF2E843}" type="parTrans" cxnId="{AB944008-EDEA-4E96-9BF2-3EE20F19FD2A}">
      <dgm:prSet/>
      <dgm:spPr/>
      <dgm:t>
        <a:bodyPr/>
        <a:lstStyle/>
        <a:p>
          <a:endParaRPr lang="ru-RU"/>
        </a:p>
      </dgm:t>
    </dgm:pt>
    <dgm:pt modelId="{30C93947-200C-4562-B587-81069340010A}" type="sibTrans" cxnId="{AB944008-EDEA-4E96-9BF2-3EE20F19FD2A}">
      <dgm:prSet/>
      <dgm:spPr/>
      <dgm:t>
        <a:bodyPr/>
        <a:lstStyle/>
        <a:p>
          <a:endParaRPr lang="ru-RU"/>
        </a:p>
      </dgm:t>
    </dgm:pt>
    <dgm:pt modelId="{F8B9EE1D-DA16-4209-83D5-08185A9BCFA7}">
      <dgm:prSet/>
      <dgm:spPr/>
      <dgm:t>
        <a:bodyPr/>
        <a:lstStyle/>
        <a:p>
          <a:endParaRPr lang="ru-RU" sz="600" dirty="0"/>
        </a:p>
      </dgm:t>
    </dgm:pt>
    <dgm:pt modelId="{5C7FD4A5-75B6-432B-8CE2-2604044567F6}" type="parTrans" cxnId="{441AF396-A129-46BF-AB3D-97F065C68B50}">
      <dgm:prSet/>
      <dgm:spPr/>
      <dgm:t>
        <a:bodyPr/>
        <a:lstStyle/>
        <a:p>
          <a:endParaRPr lang="ru-RU"/>
        </a:p>
      </dgm:t>
    </dgm:pt>
    <dgm:pt modelId="{31B81168-6CC3-4920-BE66-711978E69B0B}" type="sibTrans" cxnId="{441AF396-A129-46BF-AB3D-97F065C68B50}">
      <dgm:prSet/>
      <dgm:spPr/>
      <dgm:t>
        <a:bodyPr/>
        <a:lstStyle/>
        <a:p>
          <a:endParaRPr lang="ru-RU"/>
        </a:p>
      </dgm:t>
    </dgm:pt>
    <dgm:pt modelId="{639DBD40-2BB2-470D-999B-E800175CC56C}">
      <dgm:prSet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6.2. </a:t>
          </a:r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Працевлаштування</a:t>
          </a:r>
          <a:r>
            <a:rPr lang="uk-U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7BA53-160C-4FF4-A913-A6E2AE436473}" type="parTrans" cxnId="{E30BD29B-7DAE-4442-9BDD-CEE17FB7140B}">
      <dgm:prSet/>
      <dgm:spPr/>
      <dgm:t>
        <a:bodyPr/>
        <a:lstStyle/>
        <a:p>
          <a:endParaRPr lang="ru-RU"/>
        </a:p>
      </dgm:t>
    </dgm:pt>
    <dgm:pt modelId="{94005EEF-C74F-432A-8B7D-4EBD5C50101D}" type="sibTrans" cxnId="{E30BD29B-7DAE-4442-9BDD-CEE17FB7140B}">
      <dgm:prSet/>
      <dgm:spPr/>
      <dgm:t>
        <a:bodyPr/>
        <a:lstStyle/>
        <a:p>
          <a:endParaRPr lang="ru-RU"/>
        </a:p>
      </dgm:t>
    </dgm:pt>
    <dgm:pt modelId="{E1675A07-DDE4-4FC9-BB60-5AFB816385FF}" type="pres">
      <dgm:prSet presAssocID="{8D89A4BD-2D88-434A-8619-9F91362AED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3373E-86B4-4019-B6D6-666CB003291F}" type="pres">
      <dgm:prSet presAssocID="{D60F4F75-E65E-4E92-B270-913988468C0D}" presName="parentLin" presStyleCnt="0"/>
      <dgm:spPr/>
    </dgm:pt>
    <dgm:pt modelId="{476A5AEA-0AFE-42D5-BCDF-5A2BACCAB754}" type="pres">
      <dgm:prSet presAssocID="{D60F4F75-E65E-4E92-B270-913988468C0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2965980-5B32-4CF7-94D8-398F2B501CF4}" type="pres">
      <dgm:prSet presAssocID="{D60F4F75-E65E-4E92-B270-913988468C0D}" presName="parentText" presStyleLbl="node1" presStyleIdx="0" presStyleCnt="1" custScaleX="107897" custScaleY="491531" custLinFactNeighborX="-44389" custLinFactNeighborY="-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6F73F-1548-44E7-B225-837F80DB0ED9}" type="pres">
      <dgm:prSet presAssocID="{D60F4F75-E65E-4E92-B270-913988468C0D}" presName="negativeSpace" presStyleCnt="0"/>
      <dgm:spPr/>
    </dgm:pt>
    <dgm:pt modelId="{38592F8F-5822-4072-8D8A-793E2E24A4CA}" type="pres">
      <dgm:prSet presAssocID="{D60F4F75-E65E-4E92-B270-913988468C0D}" presName="childText" presStyleLbl="conFgAcc1" presStyleIdx="0" presStyleCnt="1" custScaleY="15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EF507-E62B-4799-A38F-6E1C60C5881A}" srcId="{8D89A4BD-2D88-434A-8619-9F91362AED7C}" destId="{D60F4F75-E65E-4E92-B270-913988468C0D}" srcOrd="0" destOrd="0" parTransId="{ABBD8027-E655-4B23-98BA-B2918163980E}" sibTransId="{97BDC89F-F579-491A-958E-31204465C3AB}"/>
    <dgm:cxn modelId="{441AF396-A129-46BF-AB3D-97F065C68B50}" srcId="{D60F4F75-E65E-4E92-B270-913988468C0D}" destId="{F8B9EE1D-DA16-4209-83D5-08185A9BCFA7}" srcOrd="3" destOrd="0" parTransId="{5C7FD4A5-75B6-432B-8CE2-2604044567F6}" sibTransId="{31B81168-6CC3-4920-BE66-711978E69B0B}"/>
    <dgm:cxn modelId="{DD55F49A-BE77-4F76-8411-F499C8346CC4}" type="presOf" srcId="{639DBD40-2BB2-470D-999B-E800175CC56C}" destId="{38592F8F-5822-4072-8D8A-793E2E24A4CA}" srcOrd="0" destOrd="2" presId="urn:microsoft.com/office/officeart/2005/8/layout/list1"/>
    <dgm:cxn modelId="{D6EEC701-1C8F-4CDE-8804-748D4D5299D6}" type="presOf" srcId="{D60F4F75-E65E-4E92-B270-913988468C0D}" destId="{12965980-5B32-4CF7-94D8-398F2B501CF4}" srcOrd="1" destOrd="0" presId="urn:microsoft.com/office/officeart/2005/8/layout/list1"/>
    <dgm:cxn modelId="{AB944008-EDEA-4E96-9BF2-3EE20F19FD2A}" srcId="{D60F4F75-E65E-4E92-B270-913988468C0D}" destId="{E7874875-DE2D-4082-8ED1-8C4B44001D20}" srcOrd="1" destOrd="0" parTransId="{8E7EBC3C-299D-4AD0-AA24-C531FEF2E843}" sibTransId="{30C93947-200C-4562-B587-81069340010A}"/>
    <dgm:cxn modelId="{F5ED2533-F62D-496E-8208-5F518DC74D3C}" type="presOf" srcId="{F8B9EE1D-DA16-4209-83D5-08185A9BCFA7}" destId="{38592F8F-5822-4072-8D8A-793E2E24A4CA}" srcOrd="0" destOrd="3" presId="urn:microsoft.com/office/officeart/2005/8/layout/list1"/>
    <dgm:cxn modelId="{6A342F68-0EA6-4A12-ABF0-F554BC6293B3}" type="presOf" srcId="{E7874875-DE2D-4082-8ED1-8C4B44001D20}" destId="{38592F8F-5822-4072-8D8A-793E2E24A4CA}" srcOrd="0" destOrd="1" presId="urn:microsoft.com/office/officeart/2005/8/layout/list1"/>
    <dgm:cxn modelId="{B14D5DDC-3D75-4948-A970-1ADF59B1E57C}" type="presOf" srcId="{D60F4F75-E65E-4E92-B270-913988468C0D}" destId="{476A5AEA-0AFE-42D5-BCDF-5A2BACCAB754}" srcOrd="0" destOrd="0" presId="urn:microsoft.com/office/officeart/2005/8/layout/list1"/>
    <dgm:cxn modelId="{A007B8BB-B083-40BF-818B-8DFFCA1CD40A}" srcId="{D60F4F75-E65E-4E92-B270-913988468C0D}" destId="{FC463CE6-5A5B-49F1-8C61-3F8321E3E17D}" srcOrd="0" destOrd="0" parTransId="{1661EEB9-DBBE-4203-943B-F25B46FF8A61}" sibTransId="{41ED76A1-3344-4C9B-A72A-98A48D474ED3}"/>
    <dgm:cxn modelId="{F27DACC2-8E04-4431-8B02-903BB9AFDB64}" type="presOf" srcId="{8D89A4BD-2D88-434A-8619-9F91362AED7C}" destId="{E1675A07-DDE4-4FC9-BB60-5AFB816385FF}" srcOrd="0" destOrd="0" presId="urn:microsoft.com/office/officeart/2005/8/layout/list1"/>
    <dgm:cxn modelId="{E30BD29B-7DAE-4442-9BDD-CEE17FB7140B}" srcId="{D60F4F75-E65E-4E92-B270-913988468C0D}" destId="{639DBD40-2BB2-470D-999B-E800175CC56C}" srcOrd="2" destOrd="0" parTransId="{4137BA53-160C-4FF4-A913-A6E2AE436473}" sibTransId="{94005EEF-C74F-432A-8B7D-4EBD5C50101D}"/>
    <dgm:cxn modelId="{B403D56C-ABF2-4961-81BF-43DB5030F65A}" type="presOf" srcId="{FC463CE6-5A5B-49F1-8C61-3F8321E3E17D}" destId="{38592F8F-5822-4072-8D8A-793E2E24A4CA}" srcOrd="0" destOrd="0" presId="urn:microsoft.com/office/officeart/2005/8/layout/list1"/>
    <dgm:cxn modelId="{CC15A7CD-5F3E-45D3-BBF1-6451368268DC}" type="presParOf" srcId="{E1675A07-DDE4-4FC9-BB60-5AFB816385FF}" destId="{0353373E-86B4-4019-B6D6-666CB003291F}" srcOrd="0" destOrd="0" presId="urn:microsoft.com/office/officeart/2005/8/layout/list1"/>
    <dgm:cxn modelId="{91F421D8-7D41-4194-BF30-A6E5643B8529}" type="presParOf" srcId="{0353373E-86B4-4019-B6D6-666CB003291F}" destId="{476A5AEA-0AFE-42D5-BCDF-5A2BACCAB754}" srcOrd="0" destOrd="0" presId="urn:microsoft.com/office/officeart/2005/8/layout/list1"/>
    <dgm:cxn modelId="{E0DCD5AB-B310-4D6D-A9D1-F29961D0C3AA}" type="presParOf" srcId="{0353373E-86B4-4019-B6D6-666CB003291F}" destId="{12965980-5B32-4CF7-94D8-398F2B501CF4}" srcOrd="1" destOrd="0" presId="urn:microsoft.com/office/officeart/2005/8/layout/list1"/>
    <dgm:cxn modelId="{2BA59AB4-1BD7-4518-B8A0-253D0BC392E4}" type="presParOf" srcId="{E1675A07-DDE4-4FC9-BB60-5AFB816385FF}" destId="{1C46F73F-1548-44E7-B225-837F80DB0ED9}" srcOrd="1" destOrd="0" presId="urn:microsoft.com/office/officeart/2005/8/layout/list1"/>
    <dgm:cxn modelId="{45A4D1CE-C5FF-4AEB-8C15-C5EF50B28E94}" type="presParOf" srcId="{E1675A07-DDE4-4FC9-BB60-5AFB816385FF}" destId="{38592F8F-5822-4072-8D8A-793E2E24A4CA}" srcOrd="2" destOrd="0" presId="urn:microsoft.com/office/officeart/2005/8/layout/list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22A6BDFA-CFE6-4C0D-A9EB-27812EC21E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D97E4-A467-45FB-9F60-D21AE75E8435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3DFE6-253F-4046-B609-162EA7F8DE82}" type="parTrans" cxnId="{BEE5802D-63BB-4342-A02D-953EEB544909}">
      <dgm:prSet/>
      <dgm:spPr/>
      <dgm:t>
        <a:bodyPr/>
        <a:lstStyle/>
        <a:p>
          <a:endParaRPr lang="ru-RU"/>
        </a:p>
      </dgm:t>
    </dgm:pt>
    <dgm:pt modelId="{BE6BD4B2-AF6A-4835-82FC-A920A27C2C5F}" type="sibTrans" cxnId="{BEE5802D-63BB-4342-A02D-953EEB544909}">
      <dgm:prSet/>
      <dgm:spPr/>
      <dgm:t>
        <a:bodyPr/>
        <a:lstStyle/>
        <a:p>
          <a:endParaRPr lang="ru-RU"/>
        </a:p>
      </dgm:t>
    </dgm:pt>
    <dgm:pt modelId="{9F60916A-8839-41AB-8812-15D6A09735AB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8.1.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Мобільність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6FC46-A2A6-4EE7-8047-4DCFD92639F7}" type="parTrans" cxnId="{7E9AB22C-5968-47DD-8B63-09744CD78B96}">
      <dgm:prSet/>
      <dgm:spPr/>
      <dgm:t>
        <a:bodyPr/>
        <a:lstStyle/>
        <a:p>
          <a:endParaRPr lang="ru-RU"/>
        </a:p>
      </dgm:t>
    </dgm:pt>
    <dgm:pt modelId="{7800F217-248B-4647-9AA3-E8C06881BA05}" type="sibTrans" cxnId="{7E9AB22C-5968-47DD-8B63-09744CD78B96}">
      <dgm:prSet/>
      <dgm:spPr/>
      <dgm:t>
        <a:bodyPr/>
        <a:lstStyle/>
        <a:p>
          <a:endParaRPr lang="ru-RU"/>
        </a:p>
      </dgm:t>
    </dgm:pt>
    <dgm:pt modelId="{2EDFC306-3602-443E-B11B-A918041F80DE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8.2.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Навчаються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студенти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EED16-F220-4710-ACDE-EDD591CEC9AC}" type="parTrans" cxnId="{87B864FF-A22B-4D0C-883B-7A24BE4A3366}">
      <dgm:prSet/>
      <dgm:spPr/>
      <dgm:t>
        <a:bodyPr/>
        <a:lstStyle/>
        <a:p>
          <a:endParaRPr lang="ru-RU"/>
        </a:p>
      </dgm:t>
    </dgm:pt>
    <dgm:pt modelId="{F502084C-E3F9-4E0A-AD17-1EC7C6AC90DD}" type="sibTrans" cxnId="{87B864FF-A22B-4D0C-883B-7A24BE4A3366}">
      <dgm:prSet/>
      <dgm:spPr/>
      <dgm:t>
        <a:bodyPr/>
        <a:lstStyle/>
        <a:p>
          <a:endParaRPr lang="ru-RU"/>
        </a:p>
      </dgm:t>
    </dgm:pt>
    <dgm:pt modelId="{43A01473-BC3C-459A-9A1D-E94ED9FD32A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8.3. Участь у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мережах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815FD-6AE4-4695-8CF5-C9109EF87FF4}" type="parTrans" cxnId="{8222B866-2796-4A3D-9CF8-CB84D9690858}">
      <dgm:prSet/>
      <dgm:spPr/>
      <dgm:t>
        <a:bodyPr/>
        <a:lstStyle/>
        <a:p>
          <a:endParaRPr lang="ru-RU"/>
        </a:p>
      </dgm:t>
    </dgm:pt>
    <dgm:pt modelId="{27E5FB95-BA3B-428F-9475-05BD00937BE5}" type="sibTrans" cxnId="{8222B866-2796-4A3D-9CF8-CB84D9690858}">
      <dgm:prSet/>
      <dgm:spPr/>
      <dgm:t>
        <a:bodyPr/>
        <a:lstStyle/>
        <a:p>
          <a:endParaRPr lang="ru-RU"/>
        </a:p>
      </dgm:t>
    </dgm:pt>
    <dgm:pt modelId="{04348E51-2646-49B2-8E48-0031B87DD2C5}" type="pres">
      <dgm:prSet presAssocID="{22A6BDFA-CFE6-4C0D-A9EB-27812EC21E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71A30-D732-4242-84AC-8AF0D9D1DCE6}" type="pres">
      <dgm:prSet presAssocID="{C84D97E4-A467-45FB-9F60-D21AE75E8435}" presName="parentLin" presStyleCnt="0"/>
      <dgm:spPr/>
    </dgm:pt>
    <dgm:pt modelId="{FF5F6F49-69CD-48DA-BFEC-BA8E31899536}" type="pres">
      <dgm:prSet presAssocID="{C84D97E4-A467-45FB-9F60-D21AE75E843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DD5764A-E78B-4BD1-8171-49EDE3743FDF}" type="pres">
      <dgm:prSet presAssocID="{C84D97E4-A467-45FB-9F60-D21AE75E8435}" presName="parentText" presStyleLbl="node1" presStyleIdx="0" presStyleCnt="1" custScaleX="107525" custScaleY="393701" custLinFactY="-27031" custLinFactNeighborX="-69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C3DA0-72AF-4B75-9159-7467D86CC8D9}" type="pres">
      <dgm:prSet presAssocID="{C84D97E4-A467-45FB-9F60-D21AE75E8435}" presName="negativeSpace" presStyleCnt="0"/>
      <dgm:spPr/>
    </dgm:pt>
    <dgm:pt modelId="{7C86611A-5B51-4069-A149-CD0248E76439}" type="pres">
      <dgm:prSet presAssocID="{C84D97E4-A467-45FB-9F60-D21AE75E8435}" presName="childText" presStyleLbl="conFgAcc1" presStyleIdx="0" presStyleCnt="1" custScaleY="29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8C5B0-ADB4-46D0-A42D-722065EC5912}" type="presOf" srcId="{2EDFC306-3602-443E-B11B-A918041F80DE}" destId="{7C86611A-5B51-4069-A149-CD0248E76439}" srcOrd="0" destOrd="1" presId="urn:microsoft.com/office/officeart/2005/8/layout/list1"/>
    <dgm:cxn modelId="{7E9AB22C-5968-47DD-8B63-09744CD78B96}" srcId="{C84D97E4-A467-45FB-9F60-D21AE75E8435}" destId="{9F60916A-8839-41AB-8812-15D6A09735AB}" srcOrd="0" destOrd="0" parTransId="{0F06FC46-A2A6-4EE7-8047-4DCFD92639F7}" sibTransId="{7800F217-248B-4647-9AA3-E8C06881BA05}"/>
    <dgm:cxn modelId="{BEE5802D-63BB-4342-A02D-953EEB544909}" srcId="{22A6BDFA-CFE6-4C0D-A9EB-27812EC21E3F}" destId="{C84D97E4-A467-45FB-9F60-D21AE75E8435}" srcOrd="0" destOrd="0" parTransId="{FF33DFE6-253F-4046-B609-162EA7F8DE82}" sibTransId="{BE6BD4B2-AF6A-4835-82FC-A920A27C2C5F}"/>
    <dgm:cxn modelId="{8222B866-2796-4A3D-9CF8-CB84D9690858}" srcId="{C84D97E4-A467-45FB-9F60-D21AE75E8435}" destId="{43A01473-BC3C-459A-9A1D-E94ED9FD32A4}" srcOrd="2" destOrd="0" parTransId="{875815FD-6AE4-4695-8CF5-C9109EF87FF4}" sibTransId="{27E5FB95-BA3B-428F-9475-05BD00937BE5}"/>
    <dgm:cxn modelId="{CE368829-A39E-4BC7-B7C9-753E34D6A04A}" type="presOf" srcId="{C84D97E4-A467-45FB-9F60-D21AE75E8435}" destId="{FF5F6F49-69CD-48DA-BFEC-BA8E31899536}" srcOrd="0" destOrd="0" presId="urn:microsoft.com/office/officeart/2005/8/layout/list1"/>
    <dgm:cxn modelId="{157A8EB1-EC55-4D85-A2D5-B9F8B578B6DD}" type="presOf" srcId="{22A6BDFA-CFE6-4C0D-A9EB-27812EC21E3F}" destId="{04348E51-2646-49B2-8E48-0031B87DD2C5}" srcOrd="0" destOrd="0" presId="urn:microsoft.com/office/officeart/2005/8/layout/list1"/>
    <dgm:cxn modelId="{87B864FF-A22B-4D0C-883B-7A24BE4A3366}" srcId="{C84D97E4-A467-45FB-9F60-D21AE75E8435}" destId="{2EDFC306-3602-443E-B11B-A918041F80DE}" srcOrd="1" destOrd="0" parTransId="{78DEED16-F220-4710-ACDE-EDD591CEC9AC}" sibTransId="{F502084C-E3F9-4E0A-AD17-1EC7C6AC90DD}"/>
    <dgm:cxn modelId="{69B10551-45D0-415F-A94D-DECDFD3F97A7}" type="presOf" srcId="{C84D97E4-A467-45FB-9F60-D21AE75E8435}" destId="{DDD5764A-E78B-4BD1-8171-49EDE3743FDF}" srcOrd="1" destOrd="0" presId="urn:microsoft.com/office/officeart/2005/8/layout/list1"/>
    <dgm:cxn modelId="{899BCB6F-0205-4001-92A9-776CF5966ACA}" type="presOf" srcId="{9F60916A-8839-41AB-8812-15D6A09735AB}" destId="{7C86611A-5B51-4069-A149-CD0248E76439}" srcOrd="0" destOrd="0" presId="urn:microsoft.com/office/officeart/2005/8/layout/list1"/>
    <dgm:cxn modelId="{55BF834B-4241-41B7-B176-DD292A34BE1D}" type="presOf" srcId="{43A01473-BC3C-459A-9A1D-E94ED9FD32A4}" destId="{7C86611A-5B51-4069-A149-CD0248E76439}" srcOrd="0" destOrd="2" presId="urn:microsoft.com/office/officeart/2005/8/layout/list1"/>
    <dgm:cxn modelId="{7763C7A7-BDF2-4B46-BE0E-56E601542DEC}" type="presParOf" srcId="{04348E51-2646-49B2-8E48-0031B87DD2C5}" destId="{C2871A30-D732-4242-84AC-8AF0D9D1DCE6}" srcOrd="0" destOrd="0" presId="urn:microsoft.com/office/officeart/2005/8/layout/list1"/>
    <dgm:cxn modelId="{77B411EE-A855-4FF2-BF83-9FF671BD3E86}" type="presParOf" srcId="{C2871A30-D732-4242-84AC-8AF0D9D1DCE6}" destId="{FF5F6F49-69CD-48DA-BFEC-BA8E31899536}" srcOrd="0" destOrd="0" presId="urn:microsoft.com/office/officeart/2005/8/layout/list1"/>
    <dgm:cxn modelId="{FA657D3B-23FC-47C0-8646-53E9835A306E}" type="presParOf" srcId="{C2871A30-D732-4242-84AC-8AF0D9D1DCE6}" destId="{DDD5764A-E78B-4BD1-8171-49EDE3743FDF}" srcOrd="1" destOrd="0" presId="urn:microsoft.com/office/officeart/2005/8/layout/list1"/>
    <dgm:cxn modelId="{A0320DA4-B847-47BC-BA06-2390BB80C9AE}" type="presParOf" srcId="{04348E51-2646-49B2-8E48-0031B87DD2C5}" destId="{76DC3DA0-72AF-4B75-9159-7467D86CC8D9}" srcOrd="1" destOrd="0" presId="urn:microsoft.com/office/officeart/2005/8/layout/list1"/>
    <dgm:cxn modelId="{7FDB3C8C-C6A6-4BD3-8FBD-D44F33F78C8F}" type="presParOf" srcId="{04348E51-2646-49B2-8E48-0031B87DD2C5}" destId="{7C86611A-5B51-4069-A149-CD0248E76439}" srcOrd="2" destOrd="0" presId="urn:microsoft.com/office/officeart/2005/8/layout/list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6C2D2-8E05-496F-A382-ACCC3BD5D9FC}">
      <dsp:nvSpPr>
        <dsp:cNvPr id="0" name=""/>
        <dsp:cNvSpPr/>
      </dsp:nvSpPr>
      <dsp:spPr>
        <a:xfrm>
          <a:off x="0" y="35191"/>
          <a:ext cx="6932242" cy="121680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СОКОЛОВА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Ірина Володимирівна, доктор педагогічних наук, професор, Донецький національний медичний університет (м.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Маріуполь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191"/>
        <a:ext cx="6932242" cy="1216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A2696-FAA2-4C59-9D98-19B9C90C2ACC}">
      <dsp:nvSpPr>
        <dsp:cNvPr id="0" name=""/>
        <dsp:cNvSpPr/>
      </dsp:nvSpPr>
      <dsp:spPr>
        <a:xfrm rot="5400000">
          <a:off x="733535" y="1898579"/>
          <a:ext cx="1255529" cy="12314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67C2B-44BF-458B-926C-35C0E51A5EDB}">
      <dsp:nvSpPr>
        <dsp:cNvPr id="0" name=""/>
        <dsp:cNvSpPr/>
      </dsp:nvSpPr>
      <dsp:spPr>
        <a:xfrm>
          <a:off x="1771" y="59636"/>
          <a:ext cx="2430930" cy="1701572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підходи, умови, процедури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ВО є спільними для КПЄ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1" y="59636"/>
        <a:ext cx="2430930" cy="1701572"/>
      </dsp:txXfrm>
    </dsp:sp>
    <dsp:sp modelId="{C6CD5D01-9CF5-482F-9923-FA545AC746E1}">
      <dsp:nvSpPr>
        <dsp:cNvPr id="0" name=""/>
        <dsp:cNvSpPr/>
      </dsp:nvSpPr>
      <dsp:spPr>
        <a:xfrm>
          <a:off x="2432702" y="221920"/>
          <a:ext cx="1768027" cy="137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F9734-D3D0-4B72-A699-DF098C2B98EA}">
      <dsp:nvSpPr>
        <dsp:cNvPr id="0" name=""/>
        <dsp:cNvSpPr/>
      </dsp:nvSpPr>
      <dsp:spPr>
        <a:xfrm>
          <a:off x="2019042" y="1836884"/>
          <a:ext cx="2491193" cy="1879438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 </a:t>
          </a: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ефективні практики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на рівні національних агенцій можна рекомендувати до упровадження в Україні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9042" y="1836884"/>
        <a:ext cx="2491193" cy="1879438"/>
      </dsp:txXfrm>
    </dsp:sp>
  </dsp:spTree>
</dsp:drawing>
</file>

<file path=ppt/diagrams/drawing10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5E687-D7B6-4AD4-8BF4-3A3EEAA6D97D}">
      <dsp:nvSpPr>
        <dsp:cNvPr id="0" name=""/>
        <dsp:cNvSpPr/>
      </dsp:nvSpPr>
      <dsp:spPr>
        <a:xfrm>
          <a:off x="117389" y="0"/>
          <a:ext cx="1826826" cy="93519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Греція: </a:t>
          </a:r>
          <a:r>
            <a:rPr lang="en-US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and</a:t>
          </a: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agency in higher education (ADIP)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389" y="0"/>
        <a:ext cx="1826826" cy="9351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41725-3811-4EA3-90F8-4264A90B3470}">
      <dsp:nvSpPr>
        <dsp:cNvPr id="0" name=""/>
        <dsp:cNvSpPr/>
      </dsp:nvSpPr>
      <dsp:spPr>
        <a:xfrm>
          <a:off x="0" y="1968"/>
          <a:ext cx="1944216" cy="10061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Іспанія</a:t>
          </a: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Agency</a:t>
          </a: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Quality Assessment and Accreditation </a:t>
          </a:r>
          <a:endParaRPr lang="uk-UA" sz="14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(ANECA)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8"/>
        <a:ext cx="1944216" cy="100614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554ED-3FDB-462C-92B2-7D387E680893}">
      <dsp:nvSpPr>
        <dsp:cNvPr id="0" name=""/>
        <dsp:cNvSpPr/>
      </dsp:nvSpPr>
      <dsp:spPr>
        <a:xfrm>
          <a:off x="0" y="0"/>
          <a:ext cx="1275733" cy="12757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B63B0-17F7-40C4-9C40-72A649CAD65D}">
      <dsp:nvSpPr>
        <dsp:cNvPr id="0" name=""/>
        <dsp:cNvSpPr/>
      </dsp:nvSpPr>
      <dsp:spPr>
        <a:xfrm>
          <a:off x="585695" y="0"/>
          <a:ext cx="6346909" cy="127573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Методологічна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695" y="0"/>
        <a:ext cx="6346909" cy="605973"/>
      </dsp:txXfrm>
    </dsp:sp>
    <dsp:sp modelId="{E3201419-D42A-4DAE-AC56-BFAD2C4CDA33}">
      <dsp:nvSpPr>
        <dsp:cNvPr id="0" name=""/>
        <dsp:cNvSpPr/>
      </dsp:nvSpPr>
      <dsp:spPr>
        <a:xfrm>
          <a:off x="334880" y="605973"/>
          <a:ext cx="605973" cy="6059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BB4593-0CA0-467F-A70C-D1B03E9CF2F6}">
      <dsp:nvSpPr>
        <dsp:cNvPr id="0" name=""/>
        <dsp:cNvSpPr/>
      </dsp:nvSpPr>
      <dsp:spPr>
        <a:xfrm>
          <a:off x="637867" y="630570"/>
          <a:ext cx="6346909" cy="60597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синергетичний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процесуально-діяльнісний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867" y="630570"/>
        <a:ext cx="6346909" cy="60597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B095D-CE47-4E65-B1E8-74E22575DF2A}">
      <dsp:nvSpPr>
        <dsp:cNvPr id="0" name=""/>
        <dsp:cNvSpPr/>
      </dsp:nvSpPr>
      <dsp:spPr>
        <a:xfrm>
          <a:off x="0" y="145"/>
          <a:ext cx="10369152" cy="56178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</a:t>
          </a:r>
          <a:r>
            <a:rPr lang="uk-UA" sz="2800" kern="12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синергетичний підхід ?        </a:t>
          </a:r>
          <a:r>
            <a:rPr lang="uk-UA" sz="2800" b="1" kern="12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Синергізм </a:t>
          </a:r>
          <a:r>
            <a:rPr lang="uk-UA" sz="2800" kern="1200" baseline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ефект взаємодії.  </a:t>
          </a:r>
          <a:endParaRPr lang="ru-RU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"/>
        <a:ext cx="10369152" cy="56178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409688-A380-45A8-9B8D-8CD6334DF7E5}">
      <dsp:nvSpPr>
        <dsp:cNvPr id="0" name=""/>
        <dsp:cNvSpPr/>
      </dsp:nvSpPr>
      <dsp:spPr>
        <a:xfrm>
          <a:off x="0" y="8494"/>
          <a:ext cx="4608512" cy="48672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«</a:t>
          </a:r>
          <a:r>
            <a:rPr lang="uk-UA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Патерни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нового мислення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В.Кремень</a:t>
          </a:r>
          <a:r>
            <a:rPr lang="uk-UA" sz="1500" kern="1200" dirty="0" smtClean="0"/>
            <a:t>)</a:t>
          </a:r>
          <a:endParaRPr lang="ru-RU" sz="1500" kern="1200" dirty="0"/>
        </a:p>
      </dsp:txBody>
      <dsp:txXfrm>
        <a:off x="0" y="8494"/>
        <a:ext cx="4608512" cy="4867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23E61B-C6B7-4BB7-B934-B992DD884E90}">
      <dsp:nvSpPr>
        <dsp:cNvPr id="0" name=""/>
        <dsp:cNvSpPr/>
      </dsp:nvSpPr>
      <dsp:spPr>
        <a:xfrm>
          <a:off x="2242965" y="959596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AC8E1-E62B-49BF-9C5E-4AEB14DCBF75}">
      <dsp:nvSpPr>
        <dsp:cNvPr id="0" name=""/>
        <dsp:cNvSpPr/>
      </dsp:nvSpPr>
      <dsp:spPr>
        <a:xfrm>
          <a:off x="2199138" y="1029830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25E8C-784F-4FC3-88E2-387B1D466720}">
      <dsp:nvSpPr>
        <dsp:cNvPr id="0" name=""/>
        <dsp:cNvSpPr/>
      </dsp:nvSpPr>
      <dsp:spPr>
        <a:xfrm>
          <a:off x="2146907" y="1090637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C768E-6A13-437A-8F9C-57C9E91699C8}">
      <dsp:nvSpPr>
        <dsp:cNvPr id="0" name=""/>
        <dsp:cNvSpPr/>
      </dsp:nvSpPr>
      <dsp:spPr>
        <a:xfrm>
          <a:off x="2209344" y="252741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DEFE7-4E08-4D6F-8E73-24184D5A112B}">
      <dsp:nvSpPr>
        <dsp:cNvPr id="0" name=""/>
        <dsp:cNvSpPr/>
      </dsp:nvSpPr>
      <dsp:spPr>
        <a:xfrm>
          <a:off x="2276185" y="212911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DAAA2-C025-4F9F-BD32-A901E4D39986}">
      <dsp:nvSpPr>
        <dsp:cNvPr id="0" name=""/>
        <dsp:cNvSpPr/>
      </dsp:nvSpPr>
      <dsp:spPr>
        <a:xfrm>
          <a:off x="2368776" y="0"/>
          <a:ext cx="46398" cy="188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37B29-9899-4843-90B6-15560700CE65}">
      <dsp:nvSpPr>
        <dsp:cNvPr id="0" name=""/>
        <dsp:cNvSpPr/>
      </dsp:nvSpPr>
      <dsp:spPr>
        <a:xfrm>
          <a:off x="2409465" y="212911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39382-6378-4402-B640-7DC52784327F}">
      <dsp:nvSpPr>
        <dsp:cNvPr id="0" name=""/>
        <dsp:cNvSpPr/>
      </dsp:nvSpPr>
      <dsp:spPr>
        <a:xfrm>
          <a:off x="2476305" y="252741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C5AA9-2453-4ACC-8D9C-C45AB4211842}">
      <dsp:nvSpPr>
        <dsp:cNvPr id="0" name=""/>
        <dsp:cNvSpPr/>
      </dsp:nvSpPr>
      <dsp:spPr>
        <a:xfrm>
          <a:off x="2368775" y="0"/>
          <a:ext cx="50030" cy="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73C79-76A1-4F4D-BEEA-30A41AB7A911}">
      <dsp:nvSpPr>
        <dsp:cNvPr id="0" name=""/>
        <dsp:cNvSpPr/>
      </dsp:nvSpPr>
      <dsp:spPr>
        <a:xfrm>
          <a:off x="2344641" y="273716"/>
          <a:ext cx="46398" cy="18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077D9-5481-4C50-9E9D-866463A7D71A}">
      <dsp:nvSpPr>
        <dsp:cNvPr id="0" name=""/>
        <dsp:cNvSpPr/>
      </dsp:nvSpPr>
      <dsp:spPr>
        <a:xfrm>
          <a:off x="1578247" y="1382397"/>
          <a:ext cx="3225088" cy="6605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99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Логічні висновки за результатами дій, наслідками подій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247" y="1382397"/>
        <a:ext cx="3225088" cy="660513"/>
      </dsp:txXfrm>
    </dsp:sp>
    <dsp:sp modelId="{BCB9DF04-66BD-4BA2-B53B-FC1D49C1D3FA}">
      <dsp:nvSpPr>
        <dsp:cNvPr id="0" name=""/>
        <dsp:cNvSpPr/>
      </dsp:nvSpPr>
      <dsp:spPr>
        <a:xfrm>
          <a:off x="332172" y="259427"/>
          <a:ext cx="1577150" cy="151693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4CA63-408D-45B7-9FA8-EBDB6E103F84}">
      <dsp:nvSpPr>
        <dsp:cNvPr id="0" name=""/>
        <dsp:cNvSpPr/>
      </dsp:nvSpPr>
      <dsp:spPr>
        <a:xfrm>
          <a:off x="2331698" y="158360"/>
          <a:ext cx="2924885" cy="10537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99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Узагальнення, абстрагування, перенесення у нову (іншу) площину \простір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698" y="158360"/>
        <a:ext cx="2924885" cy="1053780"/>
      </dsp:txXfrm>
    </dsp:sp>
    <dsp:sp modelId="{9FF795B0-A61C-4061-ADE7-0269C083A807}">
      <dsp:nvSpPr>
        <dsp:cNvPr id="0" name=""/>
        <dsp:cNvSpPr/>
      </dsp:nvSpPr>
      <dsp:spPr>
        <a:xfrm>
          <a:off x="2169653" y="541268"/>
          <a:ext cx="346343" cy="2650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7BE04-9538-4CD3-ACFB-D3FB0D054A08}">
      <dsp:nvSpPr>
        <dsp:cNvPr id="0" name=""/>
        <dsp:cNvSpPr/>
      </dsp:nvSpPr>
      <dsp:spPr>
        <a:xfrm rot="5400000">
          <a:off x="1966185" y="-536859"/>
          <a:ext cx="2520276" cy="359399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0800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Візія</a:t>
          </a: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якості вищої освіти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Прогресивні ідеї щодо забезпечення якості вищої  освіти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 (розділені цінності)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 забезпечення якості вищої освіти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Зразки кращих практик (процедури, інструменти)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66185" y="-536859"/>
        <a:ext cx="2520276" cy="3593998"/>
      </dsp:txXfrm>
    </dsp:sp>
    <dsp:sp modelId="{25FD986D-F873-4956-A04D-5114B9280F0B}">
      <dsp:nvSpPr>
        <dsp:cNvPr id="0" name=""/>
        <dsp:cNvSpPr/>
      </dsp:nvSpPr>
      <dsp:spPr>
        <a:xfrm>
          <a:off x="275" y="1230"/>
          <a:ext cx="1446010" cy="2517818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Патерни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розвитку вищої освіти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(авторська думка)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" y="1230"/>
        <a:ext cx="1446010" cy="251781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CD3C01-9135-4683-A821-F3BA06810464}">
      <dsp:nvSpPr>
        <dsp:cNvPr id="0" name=""/>
        <dsp:cNvSpPr/>
      </dsp:nvSpPr>
      <dsp:spPr>
        <a:xfrm>
          <a:off x="0" y="0"/>
          <a:ext cx="2448695" cy="30421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Еволюція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48695" cy="304217"/>
      </dsp:txXfrm>
    </dsp:sp>
    <dsp:sp modelId="{C2C3CFE9-B276-45D7-8939-8F4804F08E88}">
      <dsp:nvSpPr>
        <dsp:cNvPr id="0" name=""/>
        <dsp:cNvSpPr/>
      </dsp:nvSpPr>
      <dsp:spPr>
        <a:xfrm>
          <a:off x="0" y="306080"/>
          <a:ext cx="2448695" cy="988199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динаміка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Зміни; адаптації до нових умов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Інвайроментальний</a:t>
          </a: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простір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6080"/>
        <a:ext cx="2448695" cy="98819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73276-515D-449E-94AC-1F957CC81294}">
      <dsp:nvSpPr>
        <dsp:cNvPr id="0" name=""/>
        <dsp:cNvSpPr/>
      </dsp:nvSpPr>
      <dsp:spPr>
        <a:xfrm>
          <a:off x="0" y="0"/>
          <a:ext cx="2808312" cy="4032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Дисипація </a:t>
          </a:r>
          <a:endParaRPr lang="ru-RU" sz="160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808312" cy="403200"/>
      </dsp:txXfrm>
    </dsp:sp>
    <dsp:sp modelId="{0492DE57-D8F3-4521-9BC7-66F938E66843}">
      <dsp:nvSpPr>
        <dsp:cNvPr id="0" name=""/>
        <dsp:cNvSpPr/>
      </dsp:nvSpPr>
      <dsp:spPr>
        <a:xfrm>
          <a:off x="0" y="469384"/>
          <a:ext cx="2808312" cy="1256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Відкритість систем ВО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Мультирівневість</a:t>
          </a:r>
          <a:r>
            <a:rPr lang="uk-UA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внутрішньої організації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 постійного оновлення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 на основі самоорганізації, саморозвитку 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0" y="469384"/>
        <a:ext cx="2808312" cy="12562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44784-611B-40E4-8F58-8B11C7B13418}">
      <dsp:nvSpPr>
        <dsp:cNvPr id="0" name=""/>
        <dsp:cNvSpPr/>
      </dsp:nvSpPr>
      <dsp:spPr>
        <a:xfrm>
          <a:off x="0" y="0"/>
          <a:ext cx="4104456" cy="138903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ЧОМУ</a:t>
          </a:r>
          <a:br>
            <a:rPr lang="ru-RU" sz="2700" b="0" kern="120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700" b="0" kern="120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ТЕМА Є АКТУАЛЬН</a:t>
          </a:r>
          <a:r>
            <a:rPr lang="uk-UA" sz="2700" b="0" kern="120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ОЮ</a:t>
          </a:r>
          <a:endParaRPr lang="ru-RU" sz="27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104456" cy="138903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4AC1C-997C-4E63-A9EC-CE5CD2BFCF98}">
      <dsp:nvSpPr>
        <dsp:cNvPr id="0" name=""/>
        <dsp:cNvSpPr/>
      </dsp:nvSpPr>
      <dsp:spPr>
        <a:xfrm>
          <a:off x="0" y="1"/>
          <a:ext cx="2448272" cy="460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Атрактори</a:t>
          </a: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«порядку»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"/>
        <a:ext cx="2448272" cy="460800"/>
      </dsp:txXfrm>
    </dsp:sp>
    <dsp:sp modelId="{604D6ABC-73C8-4FA8-A407-D1DBC372E1AE}">
      <dsp:nvSpPr>
        <dsp:cNvPr id="0" name=""/>
        <dsp:cNvSpPr/>
      </dsp:nvSpPr>
      <dsp:spPr>
        <a:xfrm>
          <a:off x="0" y="491108"/>
          <a:ext cx="2448272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Соціально-політичні,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-культурні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1108"/>
        <a:ext cx="2448272" cy="70272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9EBEB1-0341-4298-BCCD-4B4DBC87AC6B}">
      <dsp:nvSpPr>
        <dsp:cNvPr id="0" name=""/>
        <dsp:cNvSpPr/>
      </dsp:nvSpPr>
      <dsp:spPr>
        <a:xfrm>
          <a:off x="0" y="25752"/>
          <a:ext cx="2059323" cy="3456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Когеренція</a:t>
          </a: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52"/>
        <a:ext cx="2059323" cy="345600"/>
      </dsp:txXfrm>
    </dsp:sp>
    <dsp:sp modelId="{9E8B887B-079F-46DF-B690-250EB5B837CE}">
      <dsp:nvSpPr>
        <dsp:cNvPr id="0" name=""/>
        <dsp:cNvSpPr/>
      </dsp:nvSpPr>
      <dsp:spPr>
        <a:xfrm>
          <a:off x="0" y="370208"/>
          <a:ext cx="2059323" cy="853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узгодження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підходів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процесів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процедур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0208"/>
        <a:ext cx="2059323" cy="85392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810F7-FBFB-4951-B3E7-6E96F264B11C}">
      <dsp:nvSpPr>
        <dsp:cNvPr id="0" name=""/>
        <dsp:cNvSpPr/>
      </dsp:nvSpPr>
      <dsp:spPr>
        <a:xfrm>
          <a:off x="1054" y="-161712"/>
          <a:ext cx="2158130" cy="3465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Флуктуація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4" y="-161712"/>
        <a:ext cx="2158130" cy="346527"/>
      </dsp:txXfrm>
    </dsp:sp>
    <dsp:sp modelId="{FDF3DB9E-A6FD-4C39-BD11-2A983A26A2E6}">
      <dsp:nvSpPr>
        <dsp:cNvPr id="0" name=""/>
        <dsp:cNvSpPr/>
      </dsp:nvSpPr>
      <dsp:spPr>
        <a:xfrm>
          <a:off x="1054" y="184814"/>
          <a:ext cx="2158130" cy="13450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 тенденції</a:t>
          </a:r>
          <a:r>
            <a:rPr lang="uk-UA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 гармонізовано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Чергування домінанти: «зародки нового стану»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054" y="184814"/>
        <a:ext cx="2158130" cy="134504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F7899-2CBB-4345-AEA0-5C3F3DEDBD51}">
      <dsp:nvSpPr>
        <dsp:cNvPr id="0" name=""/>
        <dsp:cNvSpPr/>
      </dsp:nvSpPr>
      <dsp:spPr>
        <a:xfrm>
          <a:off x="0" y="51474"/>
          <a:ext cx="2304256" cy="4320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Біфуркація  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474"/>
        <a:ext cx="2304256" cy="432000"/>
      </dsp:txXfrm>
    </dsp:sp>
    <dsp:sp modelId="{D97E5BD3-378D-4C76-A9C6-4A9742C27084}">
      <dsp:nvSpPr>
        <dsp:cNvPr id="0" name=""/>
        <dsp:cNvSpPr/>
      </dsp:nvSpPr>
      <dsp:spPr>
        <a:xfrm>
          <a:off x="0" y="442028"/>
          <a:ext cx="2304256" cy="84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 параметрів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 стандарти: перехід до нового порядку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2028"/>
        <a:ext cx="2304256" cy="844087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5B1D7-5903-4C5F-9C50-31A4F76E8FFF}">
      <dsp:nvSpPr>
        <dsp:cNvPr id="0" name=""/>
        <dsp:cNvSpPr/>
      </dsp:nvSpPr>
      <dsp:spPr>
        <a:xfrm>
          <a:off x="0" y="203"/>
          <a:ext cx="5710285" cy="50364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Рис. 1   Нова якість: синергія розвитку вищої освіти (авторське уявлення)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3"/>
        <a:ext cx="5710285" cy="50364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722C5-F3D0-4760-A87E-501EF93B8388}">
      <dsp:nvSpPr>
        <dsp:cNvPr id="0" name=""/>
        <dsp:cNvSpPr/>
      </dsp:nvSpPr>
      <dsp:spPr>
        <a:xfrm>
          <a:off x="0" y="3"/>
          <a:ext cx="8712968" cy="92210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(</a:t>
          </a:r>
          <a:r>
            <a:rPr lang="en-US" sz="28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</a:t>
          </a:r>
          <a:r>
            <a:rPr lang="uk-UA" sz="28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ВИЩОЇ ОСВІТИ: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28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ЛЮЧОВІ ВІХИ ІСТОРІЇ</a:t>
          </a:r>
          <a:endParaRPr lang="ru-RU" sz="2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"/>
        <a:ext cx="8712968" cy="922106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36E13-3D0C-40AC-8148-2CA39A239130}">
      <dsp:nvSpPr>
        <dsp:cNvPr id="0" name=""/>
        <dsp:cNvSpPr/>
      </dsp:nvSpPr>
      <dsp:spPr>
        <a:xfrm rot="5400000">
          <a:off x="-192461" y="194894"/>
          <a:ext cx="1283075" cy="89815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-2019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92461" y="194894"/>
        <a:ext cx="1283075" cy="898153"/>
      </dsp:txXfrm>
    </dsp:sp>
    <dsp:sp modelId="{9F50941E-6D5E-4D5D-8F22-9E40A67AEFD8}">
      <dsp:nvSpPr>
        <dsp:cNvPr id="0" name=""/>
        <dsp:cNvSpPr/>
      </dsp:nvSpPr>
      <dsp:spPr>
        <a:xfrm rot="5400000">
          <a:off x="2869886" y="-1971732"/>
          <a:ext cx="834437" cy="477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форум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EQAF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69886" y="-1971732"/>
        <a:ext cx="834437" cy="4777903"/>
      </dsp:txXfrm>
    </dsp:sp>
    <dsp:sp modelId="{1232DEFB-75DC-4508-9DBA-7A8093040B93}">
      <dsp:nvSpPr>
        <dsp:cNvPr id="0" name=""/>
        <dsp:cNvSpPr/>
      </dsp:nvSpPr>
      <dsp:spPr>
        <a:xfrm rot="5400000">
          <a:off x="-192461" y="1279115"/>
          <a:ext cx="1283075" cy="89815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2008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92461" y="1279115"/>
        <a:ext cx="1283075" cy="898153"/>
      </dsp:txXfrm>
    </dsp:sp>
    <dsp:sp modelId="{706344AE-ADB9-42DC-8D07-5BD747A343FC}">
      <dsp:nvSpPr>
        <dsp:cNvPr id="0" name=""/>
        <dsp:cNvSpPr/>
      </dsp:nvSpPr>
      <dsp:spPr>
        <a:xfrm rot="5400000">
          <a:off x="2870105" y="-885298"/>
          <a:ext cx="833999" cy="477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EQAR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70105" y="-885298"/>
        <a:ext cx="833999" cy="4777903"/>
      </dsp:txXfrm>
    </dsp:sp>
    <dsp:sp modelId="{25BB645D-43C4-46DB-8CE2-A506A9D75D64}">
      <dsp:nvSpPr>
        <dsp:cNvPr id="0" name=""/>
        <dsp:cNvSpPr/>
      </dsp:nvSpPr>
      <dsp:spPr>
        <a:xfrm rot="5400000">
          <a:off x="-192461" y="2363336"/>
          <a:ext cx="1283075" cy="898153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en-US" sz="2500" kern="1200" dirty="0" smtClean="0"/>
            <a:t> </a:t>
          </a:r>
          <a:endParaRPr lang="ru-RU" sz="2500" kern="1200" dirty="0"/>
        </a:p>
      </dsp:txBody>
      <dsp:txXfrm rot="5400000">
        <a:off x="-192461" y="2363336"/>
        <a:ext cx="1283075" cy="898153"/>
      </dsp:txXfrm>
    </dsp:sp>
    <dsp:sp modelId="{D741EB21-5F5B-4EDC-9C9C-E375538D3913}">
      <dsp:nvSpPr>
        <dsp:cNvPr id="0" name=""/>
        <dsp:cNvSpPr/>
      </dsp:nvSpPr>
      <dsp:spPr>
        <a:xfrm rot="5400000">
          <a:off x="2870105" y="198923"/>
          <a:ext cx="833999" cy="477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Прийнято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групами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E4, EQAR, Education International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BUSINESSEUROPE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70105" y="198923"/>
        <a:ext cx="833999" cy="4777903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85565-3F7D-401A-9125-0BC2A1AE8983}">
      <dsp:nvSpPr>
        <dsp:cNvPr id="0" name=""/>
        <dsp:cNvSpPr/>
      </dsp:nvSpPr>
      <dsp:spPr>
        <a:xfrm rot="10800000">
          <a:off x="1052348" y="0"/>
          <a:ext cx="3304087" cy="648072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забезпечення якості в ЄПВО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52348" y="0"/>
        <a:ext cx="3304087" cy="648072"/>
      </dsp:txXfrm>
    </dsp:sp>
    <dsp:sp modelId="{4F44438B-2143-4697-8F4E-6B51C56F6838}">
      <dsp:nvSpPr>
        <dsp:cNvPr id="0" name=""/>
        <dsp:cNvSpPr/>
      </dsp:nvSpPr>
      <dsp:spPr>
        <a:xfrm>
          <a:off x="380897" y="0"/>
          <a:ext cx="880464" cy="6480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17D47-CBA0-4419-9275-F26EA0DBC74E}">
      <dsp:nvSpPr>
        <dsp:cNvPr id="0" name=""/>
        <dsp:cNvSpPr/>
      </dsp:nvSpPr>
      <dsp:spPr>
        <a:xfrm rot="5400000">
          <a:off x="83796" y="205804"/>
          <a:ext cx="1080821" cy="946429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2005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3796" y="205804"/>
        <a:ext cx="1080821" cy="946429"/>
      </dsp:txXfrm>
    </dsp:sp>
    <dsp:sp modelId="{5FFBCAEA-0C06-4B2D-854D-A44E34EF5D9E}">
      <dsp:nvSpPr>
        <dsp:cNvPr id="0" name=""/>
        <dsp:cNvSpPr/>
      </dsp:nvSpPr>
      <dsp:spPr>
        <a:xfrm rot="5400000">
          <a:off x="2883173" y="-1545234"/>
          <a:ext cx="970709" cy="4331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ЄПВО (</a:t>
          </a:r>
          <a:r>
            <a:rPr lang="en-US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ESG)</a:t>
          </a: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Запропоновано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групою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Е4 (</a:t>
          </a:r>
          <a:r>
            <a:rPr lang="en-US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ENQA, ESU, EUA, EURASHE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83173" y="-1545234"/>
        <a:ext cx="970709" cy="4331803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6CCFFB-AD48-4872-954C-BC07FA62C818}">
      <dsp:nvSpPr>
        <dsp:cNvPr id="0" name=""/>
        <dsp:cNvSpPr/>
      </dsp:nvSpPr>
      <dsp:spPr>
        <a:xfrm>
          <a:off x="0" y="211"/>
          <a:ext cx="4320480" cy="1119360"/>
        </a:xfrm>
        <a:prstGeom prst="roundRect">
          <a:avLst/>
        </a:prstGeom>
        <a:solidFill>
          <a:srgbClr val="C00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Spain</a:t>
          </a:r>
          <a:r>
            <a:rPr lang="uk-UA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Населення ; 46,218,000</a:t>
          </a:r>
          <a: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GB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university system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  <a:r>
            <a:rPr lang="uk-UA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1"/>
        <a:ext cx="4320480" cy="1119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1DF73-3F42-4846-AD9A-CB15A65DFFE5}">
      <dsp:nvSpPr>
        <dsp:cNvPr id="0" name=""/>
        <dsp:cNvSpPr/>
      </dsp:nvSpPr>
      <dsp:spPr>
        <a:xfrm>
          <a:off x="0" y="402307"/>
          <a:ext cx="6264695" cy="1107953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європейську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систему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2307"/>
        <a:ext cx="6264695" cy="1107953"/>
      </dsp:txXfrm>
    </dsp:sp>
    <dsp:sp modelId="{4762A51E-AA82-4AF4-96BE-E8ADA0905B77}">
      <dsp:nvSpPr>
        <dsp:cNvPr id="0" name=""/>
        <dsp:cNvSpPr/>
      </dsp:nvSpPr>
      <dsp:spPr>
        <a:xfrm>
          <a:off x="0" y="1570740"/>
          <a:ext cx="6264695" cy="6749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Урядовий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член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реєстру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(EQAR)з 2008 року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70740"/>
        <a:ext cx="6264695" cy="674943"/>
      </dsp:txXfrm>
    </dsp:sp>
    <dsp:sp modelId="{C09FF6B3-5131-46D8-B53E-DBD2A5B9DF19}">
      <dsp:nvSpPr>
        <dsp:cNvPr id="0" name=""/>
        <dsp:cNvSpPr/>
      </dsp:nvSpPr>
      <dsp:spPr>
        <a:xfrm>
          <a:off x="0" y="2230238"/>
          <a:ext cx="6264695" cy="1107953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працює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всій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але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повністю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приведена в 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ESG 2015»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30238"/>
        <a:ext cx="6264695" cy="110795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69CDC-A98B-4BFE-BA5C-2AA8CB27DF53}">
      <dsp:nvSpPr>
        <dsp:cNvPr id="0" name=""/>
        <dsp:cNvSpPr/>
      </dsp:nvSpPr>
      <dsp:spPr>
        <a:xfrm>
          <a:off x="0" y="115164"/>
          <a:ext cx="4320480" cy="388345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Greece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Населення 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11,280,00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164"/>
        <a:ext cx="4320480" cy="38834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EBCA1-4764-4399-9E85-6C5F3231D0AD}">
      <dsp:nvSpPr>
        <dsp:cNvPr id="0" name=""/>
        <dsp:cNvSpPr/>
      </dsp:nvSpPr>
      <dsp:spPr>
        <a:xfrm>
          <a:off x="0" y="73384"/>
          <a:ext cx="4392487" cy="41922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Italy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Населення: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,918,000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384"/>
        <a:ext cx="4392487" cy="419229"/>
      </dsp:txXfrm>
    </dsp:sp>
    <dsp:sp modelId="{5035E98A-626A-4691-8A16-1532BD744A7D}">
      <dsp:nvSpPr>
        <dsp:cNvPr id="0" name=""/>
        <dsp:cNvSpPr/>
      </dsp:nvSpPr>
      <dsp:spPr>
        <a:xfrm>
          <a:off x="0" y="756459"/>
          <a:ext cx="4392487" cy="3681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56459"/>
        <a:ext cx="4392487" cy="36813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877DE-644E-4E4F-9827-6B954FABD651}">
      <dsp:nvSpPr>
        <dsp:cNvPr id="0" name=""/>
        <dsp:cNvSpPr/>
      </dsp:nvSpPr>
      <dsp:spPr>
        <a:xfrm>
          <a:off x="0" y="29360"/>
          <a:ext cx="4464497" cy="36513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Portugal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Населення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10,524,000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60"/>
        <a:ext cx="4464497" cy="365137"/>
      </dsp:txXfrm>
    </dsp:sp>
    <dsp:sp modelId="{44742F54-706B-4345-B5B9-F38B25E93483}">
      <dsp:nvSpPr>
        <dsp:cNvPr id="0" name=""/>
        <dsp:cNvSpPr/>
      </dsp:nvSpPr>
      <dsp:spPr>
        <a:xfrm>
          <a:off x="0" y="432048"/>
          <a:ext cx="4464497" cy="8236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134 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048"/>
        <a:ext cx="4464497" cy="823680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ED8A30-A676-478B-BA1C-56B2E5D6C367}">
      <dsp:nvSpPr>
        <dsp:cNvPr id="0" name=""/>
        <dsp:cNvSpPr/>
      </dsp:nvSpPr>
      <dsp:spPr>
        <a:xfrm>
          <a:off x="0" y="0"/>
          <a:ext cx="7128792" cy="52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Ukraine</a:t>
          </a:r>
          <a:r>
            <a:rPr lang="uk-UA" sz="28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Населення: 44, 622, 516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128792" cy="527871"/>
      </dsp:txXfrm>
    </dsp:sp>
    <dsp:sp modelId="{28A92290-178B-432C-A266-117DE68ACC2C}">
      <dsp:nvSpPr>
        <dsp:cNvPr id="0" name=""/>
        <dsp:cNvSpPr/>
      </dsp:nvSpPr>
      <dsp:spPr>
        <a:xfrm>
          <a:off x="0" y="539490"/>
          <a:ext cx="7128792" cy="5278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282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університети, інститути</a:t>
          </a:r>
          <a:r>
            <a:rPr lang="uk-UA" sz="16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6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9490"/>
        <a:ext cx="7128792" cy="527871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2F81B-32C7-4FD6-AE99-F3A9E8009BB1}">
      <dsp:nvSpPr>
        <dsp:cNvPr id="0" name=""/>
        <dsp:cNvSpPr/>
      </dsp:nvSpPr>
      <dsp:spPr>
        <a:xfrm>
          <a:off x="0" y="81711"/>
          <a:ext cx="367240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 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Ranked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2020: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711"/>
        <a:ext cx="3672408" cy="561599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1E66F-6973-4023-8851-6236B7E1DC91}">
      <dsp:nvSpPr>
        <dsp:cNvPr id="0" name=""/>
        <dsp:cNvSpPr/>
      </dsp:nvSpPr>
      <dsp:spPr>
        <a:xfrm>
          <a:off x="0" y="112565"/>
          <a:ext cx="374441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Croatia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Населення : 4,089, 400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565"/>
        <a:ext cx="3744416" cy="42120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ADBA6-4653-4416-B1B4-E5A07B85FB42}">
      <dsp:nvSpPr>
        <dsp:cNvPr id="0" name=""/>
        <dsp:cNvSpPr/>
      </dsp:nvSpPr>
      <dsp:spPr>
        <a:xfrm>
          <a:off x="0" y="0"/>
          <a:ext cx="3886200" cy="8707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baseline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Загальноприйнятий і визнаний орієнтир </a:t>
          </a:r>
          <a:endParaRPr lang="ru-RU" sz="24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886200" cy="870713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6EFEDD-5846-4F08-BC31-F9E3E9225D21}">
      <dsp:nvSpPr>
        <dsp:cNvPr id="0" name=""/>
        <dsp:cNvSpPr/>
      </dsp:nvSpPr>
      <dsp:spPr>
        <a:xfrm>
          <a:off x="0" y="0"/>
          <a:ext cx="4176464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культури якості, забезпечення освітніх потреб і очікувань здобувачів ВО, </a:t>
          </a:r>
          <a:r>
            <a:rPr lang="uk-UA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стейкхолдерів</a:t>
          </a: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суспільства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176464" cy="121680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3D8CF-63B1-4556-9D9E-2255EFCFCAE3}">
      <dsp:nvSpPr>
        <dsp:cNvPr id="0" name=""/>
        <dsp:cNvSpPr/>
      </dsp:nvSpPr>
      <dsp:spPr>
        <a:xfrm>
          <a:off x="0" y="0"/>
          <a:ext cx="1080120" cy="108012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E08C0-CEE9-443F-99A0-7AB37E1B1DF9}">
      <dsp:nvSpPr>
        <dsp:cNvPr id="0" name=""/>
        <dsp:cNvSpPr/>
      </dsp:nvSpPr>
      <dsp:spPr>
        <a:xfrm>
          <a:off x="535603" y="0"/>
          <a:ext cx="4244020" cy="1080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механізми оцінювання якості та акредитації як засоби  захисту споживачів і надання інформації для «клієнтів» ринку вищої освіти.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03" y="0"/>
        <a:ext cx="4244020" cy="1080120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27487-C2A7-4D03-9744-8BF8E208E0ED}">
      <dsp:nvSpPr>
        <dsp:cNvPr id="0" name=""/>
        <dsp:cNvSpPr/>
      </dsp:nvSpPr>
      <dsp:spPr>
        <a:xfrm>
          <a:off x="0" y="0"/>
          <a:ext cx="8520373" cy="108042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 </a:t>
          </a:r>
          <a:r>
            <a:rPr lang="uk-UA" sz="24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ПІВДЕННОЇ ЄВРОПИ 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УЗАГАЛЬНЕНІ </a:t>
          </a:r>
          <a:r>
            <a:rPr lang="uk-UA" sz="24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НАПРЯМИ ДІЯЛЬНОСТІ </a:t>
          </a:r>
          <a:r>
            <a:rPr lang="uk-UA" sz="2400" b="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 АГЕНЦІЙ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520373" cy="10804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28EB9-5C36-4474-AAFF-BBE70557922A}">
      <dsp:nvSpPr>
        <dsp:cNvPr id="0" name=""/>
        <dsp:cNvSpPr/>
      </dsp:nvSpPr>
      <dsp:spPr>
        <a:xfrm rot="5400000">
          <a:off x="2595317" y="0"/>
          <a:ext cx="2226168" cy="1224136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43548-6806-4810-9428-8E9C2D0F8583}">
      <dsp:nvSpPr>
        <dsp:cNvPr id="0" name=""/>
        <dsp:cNvSpPr/>
      </dsp:nvSpPr>
      <dsp:spPr>
        <a:xfrm>
          <a:off x="3707" y="0"/>
          <a:ext cx="4602572" cy="122413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Місія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агентства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стати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каталізатором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позитивних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вищій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освіті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" y="0"/>
        <a:ext cx="4602572" cy="1224136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5E687-D7B6-4AD4-8BF4-3A3EEAA6D97D}">
      <dsp:nvSpPr>
        <dsp:cNvPr id="0" name=""/>
        <dsp:cNvSpPr/>
      </dsp:nvSpPr>
      <dsp:spPr>
        <a:xfrm>
          <a:off x="27100" y="0"/>
          <a:ext cx="2029807" cy="6474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Греція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(ADIP)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00" y="0"/>
        <a:ext cx="2029807" cy="64744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1E191-193B-452F-AFE4-39ED06A62AAD}">
      <dsp:nvSpPr>
        <dsp:cNvPr id="0" name=""/>
        <dsp:cNvSpPr/>
      </dsp:nvSpPr>
      <dsp:spPr>
        <a:xfrm>
          <a:off x="0" y="0"/>
          <a:ext cx="1942318" cy="57606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Хорватія</a:t>
          </a: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(ASHE</a:t>
          </a:r>
          <a:r>
            <a:rPr lang="en-US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942318" cy="576064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07E381-4C67-4AA2-A37C-039F85576C5E}">
      <dsp:nvSpPr>
        <dsp:cNvPr id="0" name=""/>
        <dsp:cNvSpPr/>
      </dsp:nvSpPr>
      <dsp:spPr>
        <a:xfrm>
          <a:off x="0" y="0"/>
          <a:ext cx="2088232" cy="64743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Португалія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(A3ES</a:t>
          </a:r>
          <a:r>
            <a:rPr lang="en-US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088232" cy="647438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38E5B7-3FD1-49C0-9212-565A0F081F79}">
      <dsp:nvSpPr>
        <dsp:cNvPr id="0" name=""/>
        <dsp:cNvSpPr/>
      </dsp:nvSpPr>
      <dsp:spPr>
        <a:xfrm>
          <a:off x="0" y="703"/>
          <a:ext cx="2015801" cy="71937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Італія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(ANVUR</a:t>
          </a:r>
          <a:r>
            <a:rPr lang="uk-UA" sz="1600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3"/>
        <a:ext cx="2015801" cy="719376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E3DA0-3992-433F-B58D-B14E10C00A3F}">
      <dsp:nvSpPr>
        <dsp:cNvPr id="0" name=""/>
        <dsp:cNvSpPr/>
      </dsp:nvSpPr>
      <dsp:spPr>
        <a:xfrm>
          <a:off x="0" y="0"/>
          <a:ext cx="2160240" cy="57550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Словенія</a:t>
          </a: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(SQAA)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160240" cy="575501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41725-3811-4EA3-90F8-4264A90B3470}">
      <dsp:nvSpPr>
        <dsp:cNvPr id="0" name=""/>
        <dsp:cNvSpPr/>
      </dsp:nvSpPr>
      <dsp:spPr>
        <a:xfrm>
          <a:off x="0" y="0"/>
          <a:ext cx="2160240" cy="64680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Іспанія</a:t>
          </a: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(ANECA)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160240" cy="646806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88B45-2112-41BC-9444-3ECFE7C896B6}">
      <dsp:nvSpPr>
        <dsp:cNvPr id="0" name=""/>
        <dsp:cNvSpPr/>
      </dsp:nvSpPr>
      <dsp:spPr>
        <a:xfrm>
          <a:off x="0" y="0"/>
          <a:ext cx="2494012" cy="101261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постійному удосконаленню програм навчання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63" y="0"/>
        <a:ext cx="1893948" cy="1012612"/>
      </dsp:txXfrm>
    </dsp:sp>
    <dsp:sp modelId="{6722ED6D-1DA9-4E0A-9625-172A8663FD39}">
      <dsp:nvSpPr>
        <dsp:cNvPr id="0" name=""/>
        <dsp:cNvSpPr/>
      </dsp:nvSpPr>
      <dsp:spPr>
        <a:xfrm>
          <a:off x="203074" y="159883"/>
          <a:ext cx="295176" cy="6928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49825-1CE2-474E-9211-82FB7B422037}">
      <dsp:nvSpPr>
        <dsp:cNvPr id="0" name=""/>
        <dsp:cNvSpPr/>
      </dsp:nvSpPr>
      <dsp:spPr>
        <a:xfrm>
          <a:off x="0" y="1113873"/>
          <a:ext cx="2494012" cy="101261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упровадженню подвійної системи високої якості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63" y="1113873"/>
        <a:ext cx="1893948" cy="1012612"/>
      </dsp:txXfrm>
    </dsp:sp>
    <dsp:sp modelId="{6E5A0944-FB80-4B1F-A893-8377AB681F1C}">
      <dsp:nvSpPr>
        <dsp:cNvPr id="0" name=""/>
        <dsp:cNvSpPr/>
      </dsp:nvSpPr>
      <dsp:spPr>
        <a:xfrm>
          <a:off x="203074" y="1279087"/>
          <a:ext cx="295176" cy="6821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D4DC-D0CE-47EB-A638-F6E21ABFA988}">
      <dsp:nvSpPr>
        <dsp:cNvPr id="0" name=""/>
        <dsp:cNvSpPr/>
      </dsp:nvSpPr>
      <dsp:spPr>
        <a:xfrm>
          <a:off x="0" y="2200994"/>
          <a:ext cx="2494012" cy="101261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міжнародного вимірі 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63" y="2200994"/>
        <a:ext cx="1893948" cy="1012612"/>
      </dsp:txXfrm>
    </dsp:sp>
    <dsp:sp modelId="{66802945-30F5-4E57-9E6B-C187458C66B2}">
      <dsp:nvSpPr>
        <dsp:cNvPr id="0" name=""/>
        <dsp:cNvSpPr/>
      </dsp:nvSpPr>
      <dsp:spPr>
        <a:xfrm>
          <a:off x="203074" y="2398291"/>
          <a:ext cx="295176" cy="6715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BD0DC-14AC-4B54-B319-77A5297656B4}">
      <dsp:nvSpPr>
        <dsp:cNvPr id="0" name=""/>
        <dsp:cNvSpPr/>
      </dsp:nvSpPr>
      <dsp:spPr>
        <a:xfrm rot="16200000">
          <a:off x="-246278" y="248828"/>
          <a:ext cx="2160240" cy="1662583"/>
        </a:xfrm>
        <a:prstGeom prst="flowChartManualOperati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Якість персоналу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соціальний вимір  контингенту студентів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246278" y="248828"/>
        <a:ext cx="2160240" cy="1662583"/>
      </dsp:txXfrm>
    </dsp:sp>
    <dsp:sp modelId="{AA1A1E5D-0FA8-449F-BEE8-6068B1EF5C16}">
      <dsp:nvSpPr>
        <dsp:cNvPr id="0" name=""/>
        <dsp:cNvSpPr/>
      </dsp:nvSpPr>
      <dsp:spPr>
        <a:xfrm rot="16200000">
          <a:off x="1436837" y="205651"/>
          <a:ext cx="2160240" cy="1748937"/>
        </a:xfrm>
        <a:prstGeom prst="flowChartManualOperati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Ефективне фінансування ЗВО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436837" y="205651"/>
        <a:ext cx="2160240" cy="1748937"/>
      </dsp:txXfrm>
    </dsp:sp>
    <dsp:sp modelId="{37AF9864-5028-49D2-8157-91B19CEF36D5}">
      <dsp:nvSpPr>
        <dsp:cNvPr id="0" name=""/>
        <dsp:cNvSpPr/>
      </dsp:nvSpPr>
      <dsp:spPr>
        <a:xfrm rot="16200000">
          <a:off x="3180688" y="248828"/>
          <a:ext cx="2160240" cy="1662583"/>
        </a:xfrm>
        <a:prstGeom prst="flowChartManualOperati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культури якості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3180688" y="248828"/>
        <a:ext cx="2160240" cy="1662583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1D8CE-69D9-4AAF-BC49-5F615EED8688}">
      <dsp:nvSpPr>
        <dsp:cNvPr id="0" name=""/>
        <dsp:cNvSpPr/>
      </dsp:nvSpPr>
      <dsp:spPr>
        <a:xfrm>
          <a:off x="0" y="0"/>
          <a:ext cx="360040" cy="360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02A303-B194-43B4-BD9C-9339DBF0037C}">
      <dsp:nvSpPr>
        <dsp:cNvPr id="0" name=""/>
        <dsp:cNvSpPr/>
      </dsp:nvSpPr>
      <dsp:spPr>
        <a:xfrm>
          <a:off x="0" y="0"/>
          <a:ext cx="1404155" cy="360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404155" cy="36004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F3F478-3B64-4B9E-BD59-A69C3B79DDBA}">
      <dsp:nvSpPr>
        <dsp:cNvPr id="0" name=""/>
        <dsp:cNvSpPr/>
      </dsp:nvSpPr>
      <dsp:spPr>
        <a:xfrm>
          <a:off x="1916796" y="604996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D35FB90-16D7-4CE0-A852-35D98E01BC32}">
      <dsp:nvSpPr>
        <dsp:cNvPr id="0" name=""/>
        <dsp:cNvSpPr/>
      </dsp:nvSpPr>
      <dsp:spPr>
        <a:xfrm>
          <a:off x="1366596" y="5598"/>
          <a:ext cx="1455545" cy="475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</a:t>
          </a:r>
          <a:r>
            <a:rPr lang="ru-RU" sz="105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6596" y="5598"/>
        <a:ext cx="1455545" cy="475252"/>
      </dsp:txXfrm>
    </dsp:sp>
    <dsp:sp modelId="{C9F41AFC-AD7F-4BAF-80EF-C501DE47715C}">
      <dsp:nvSpPr>
        <dsp:cNvPr id="0" name=""/>
        <dsp:cNvSpPr/>
      </dsp:nvSpPr>
      <dsp:spPr>
        <a:xfrm>
          <a:off x="2144142" y="714304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C04D81D-8888-42C1-B9A1-41F5C253DDD0}">
      <dsp:nvSpPr>
        <dsp:cNvPr id="0" name=""/>
        <dsp:cNvSpPr/>
      </dsp:nvSpPr>
      <dsp:spPr>
        <a:xfrm>
          <a:off x="2952330" y="509654"/>
          <a:ext cx="1608460" cy="522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нноваційність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2330" y="509654"/>
        <a:ext cx="1608460" cy="522778"/>
      </dsp:txXfrm>
    </dsp:sp>
    <dsp:sp modelId="{48CBC358-3A95-4F1B-B3D4-2DF7F0744ED2}">
      <dsp:nvSpPr>
        <dsp:cNvPr id="0" name=""/>
        <dsp:cNvSpPr/>
      </dsp:nvSpPr>
      <dsp:spPr>
        <a:xfrm>
          <a:off x="2200010" y="96024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60B3142-42C5-42AB-A80C-BC1B4EA73F0C}">
      <dsp:nvSpPr>
        <dsp:cNvPr id="0" name=""/>
        <dsp:cNvSpPr/>
      </dsp:nvSpPr>
      <dsp:spPr>
        <a:xfrm>
          <a:off x="2933158" y="1080122"/>
          <a:ext cx="1664142" cy="558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доброчесність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158" y="1080122"/>
        <a:ext cx="1664142" cy="558422"/>
      </dsp:txXfrm>
    </dsp:sp>
    <dsp:sp modelId="{62023961-1A33-40BB-978C-941CAF164E53}">
      <dsp:nvSpPr>
        <dsp:cNvPr id="0" name=""/>
        <dsp:cNvSpPr/>
      </dsp:nvSpPr>
      <dsp:spPr>
        <a:xfrm>
          <a:off x="2042741" y="115747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6EDB12D-415E-4910-BFC9-7C3B206FD1A1}">
      <dsp:nvSpPr>
        <dsp:cNvPr id="0" name=""/>
        <dsp:cNvSpPr/>
      </dsp:nvSpPr>
      <dsp:spPr>
        <a:xfrm>
          <a:off x="2518430" y="1800202"/>
          <a:ext cx="1628754" cy="5108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</a:t>
          </a: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сть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430" y="1800202"/>
        <a:ext cx="1628754" cy="510896"/>
      </dsp:txXfrm>
    </dsp:sp>
    <dsp:sp modelId="{A3DED3E1-D676-4F90-ACC5-663BD15CDC1E}">
      <dsp:nvSpPr>
        <dsp:cNvPr id="0" name=""/>
        <dsp:cNvSpPr/>
      </dsp:nvSpPr>
      <dsp:spPr>
        <a:xfrm>
          <a:off x="1790852" y="115747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B847A69-71E6-4A8B-8FF5-417252FAA61F}">
      <dsp:nvSpPr>
        <dsp:cNvPr id="0" name=""/>
        <dsp:cNvSpPr/>
      </dsp:nvSpPr>
      <dsp:spPr>
        <a:xfrm>
          <a:off x="606219" y="1800202"/>
          <a:ext cx="1345273" cy="5108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прозорість</a:t>
          </a:r>
          <a:r>
            <a:rPr lang="ru-RU" sz="105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19" y="1800202"/>
        <a:ext cx="1345273" cy="510896"/>
      </dsp:txXfrm>
    </dsp:sp>
    <dsp:sp modelId="{A9C1A803-6FE8-465C-959D-E4E1047DCCC5}">
      <dsp:nvSpPr>
        <dsp:cNvPr id="0" name=""/>
        <dsp:cNvSpPr/>
      </dsp:nvSpPr>
      <dsp:spPr>
        <a:xfrm>
          <a:off x="1633583" y="96024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7CF6E38-F6A9-4F6A-AB9C-77B0FA41D5D2}">
      <dsp:nvSpPr>
        <dsp:cNvPr id="0" name=""/>
        <dsp:cNvSpPr/>
      </dsp:nvSpPr>
      <dsp:spPr>
        <a:xfrm>
          <a:off x="0" y="1110254"/>
          <a:ext cx="1686813" cy="558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професіоналізм</a:t>
          </a:r>
          <a:r>
            <a:rPr lang="ru-RU" sz="105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10254"/>
        <a:ext cx="1686813" cy="558422"/>
      </dsp:txXfrm>
    </dsp:sp>
    <dsp:sp modelId="{46FF6850-D275-4CEE-879E-436BB3277E88}">
      <dsp:nvSpPr>
        <dsp:cNvPr id="0" name=""/>
        <dsp:cNvSpPr/>
      </dsp:nvSpPr>
      <dsp:spPr>
        <a:xfrm>
          <a:off x="1689451" y="714304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26BC638F-5191-4ECA-8F4E-17DD520D3F14}">
      <dsp:nvSpPr>
        <dsp:cNvPr id="0" name=""/>
        <dsp:cNvSpPr/>
      </dsp:nvSpPr>
      <dsp:spPr>
        <a:xfrm>
          <a:off x="502470" y="437646"/>
          <a:ext cx="1207672" cy="522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довіра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70" y="437646"/>
        <a:ext cx="1207672" cy="522778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72165-4FE1-4E5F-A557-E09268CA7880}">
      <dsp:nvSpPr>
        <dsp:cNvPr id="0" name=""/>
        <dsp:cNvSpPr/>
      </dsp:nvSpPr>
      <dsp:spPr>
        <a:xfrm>
          <a:off x="0" y="201"/>
          <a:ext cx="5131469" cy="38829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Членство України у європейських організаціях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1"/>
        <a:ext cx="5131469" cy="388293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9D07A-765E-472B-A0F8-91032EDD4C3F}">
      <dsp:nvSpPr>
        <dsp:cNvPr id="0" name=""/>
        <dsp:cNvSpPr/>
      </dsp:nvSpPr>
      <dsp:spPr>
        <a:xfrm>
          <a:off x="0" y="318"/>
          <a:ext cx="7397082" cy="63344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МЕТОДОЛОГІЯ ДОСЛІДЖЕННЯ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8"/>
        <a:ext cx="7397082" cy="633445"/>
      </dsp:txXfrm>
    </dsp:sp>
  </dsp:spTree>
</dsp:drawing>
</file>

<file path=ppt/diagrams/drawing8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43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карту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изображение какого-либо географического объекта вашей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времени года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интересного для туристов места в вашей стране.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28AA04-41EC-4F85-905F-667C160D7FF6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6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8E4C3-AD28-4616-8CF5-0FE7933A3213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45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24D15-8572-42F0-ACF2-90043F48B512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2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B13C-C763-418B-A695-5A6B336362B7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7DA4E-00AF-4A26-A323-3ED62BDC277A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62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895CA-77B8-4F2A-A2DA-23B0440130FB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45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3378-74C0-4D03-8BE4-B322A2CE425B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210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E081F-A649-4E94-B0E2-2C6E9AFD47D3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06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29CD3-F0EB-406F-8C34-68085E2C2794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7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F970-1E89-4A89-85C7-BE63500F0BA6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9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8CCEB4-17EE-417C-AC95-85DE58BA6520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94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pPr rtl="0"/>
              <a:t>02.10.2020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gi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image" Target="../media/image3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53.xml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3.xml"/><Relationship Id="rId11" Type="http://schemas.openxmlformats.org/officeDocument/2006/relationships/image" Target="../media/image37.jpeg"/><Relationship Id="rId5" Type="http://schemas.openxmlformats.org/officeDocument/2006/relationships/diagramColors" Target="../diagrams/colors53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53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13" Type="http://schemas.openxmlformats.org/officeDocument/2006/relationships/diagramLayout" Target="../diagrams/layout56.xml"/><Relationship Id="rId18" Type="http://schemas.openxmlformats.org/officeDocument/2006/relationships/diagramLayout" Target="../diagrams/layout57.xml"/><Relationship Id="rId3" Type="http://schemas.openxmlformats.org/officeDocument/2006/relationships/diagramLayout" Target="../diagrams/layout54.xml"/><Relationship Id="rId21" Type="http://schemas.microsoft.com/office/2007/relationships/diagramDrawing" Target="../diagrams/drawing57.xml"/><Relationship Id="rId7" Type="http://schemas.openxmlformats.org/officeDocument/2006/relationships/diagramData" Target="../diagrams/data55.xml"/><Relationship Id="rId12" Type="http://schemas.openxmlformats.org/officeDocument/2006/relationships/diagramData" Target="../diagrams/data56.xml"/><Relationship Id="rId17" Type="http://schemas.openxmlformats.org/officeDocument/2006/relationships/diagramData" Target="../diagrams/data57.xml"/><Relationship Id="rId2" Type="http://schemas.openxmlformats.org/officeDocument/2006/relationships/diagramData" Target="../diagrams/data54.xml"/><Relationship Id="rId16" Type="http://schemas.microsoft.com/office/2007/relationships/diagramDrawing" Target="../diagrams/drawing56.xml"/><Relationship Id="rId20" Type="http://schemas.openxmlformats.org/officeDocument/2006/relationships/diagramColors" Target="../diagrams/colors5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5" Type="http://schemas.openxmlformats.org/officeDocument/2006/relationships/diagramColors" Target="../diagrams/colors56.xml"/><Relationship Id="rId10" Type="http://schemas.openxmlformats.org/officeDocument/2006/relationships/diagramColors" Target="../diagrams/colors55.xml"/><Relationship Id="rId19" Type="http://schemas.openxmlformats.org/officeDocument/2006/relationships/diagramQuickStyle" Target="../diagrams/quickStyle57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Relationship Id="rId14" Type="http://schemas.openxmlformats.org/officeDocument/2006/relationships/diagramQuickStyle" Target="../diagrams/quickStyle56.xml"/><Relationship Id="rId2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13" Type="http://schemas.openxmlformats.org/officeDocument/2006/relationships/diagramData" Target="../diagrams/data60.xml"/><Relationship Id="rId18" Type="http://schemas.openxmlformats.org/officeDocument/2006/relationships/image" Target="../media/image40.jpeg"/><Relationship Id="rId26" Type="http://schemas.openxmlformats.org/officeDocument/2006/relationships/diagramQuickStyle" Target="../diagrams/quickStyle62.xml"/><Relationship Id="rId3" Type="http://schemas.openxmlformats.org/officeDocument/2006/relationships/diagramData" Target="../diagrams/data58.xml"/><Relationship Id="rId21" Type="http://schemas.openxmlformats.org/officeDocument/2006/relationships/diagramQuickStyle" Target="../diagrams/quickStyle61.xml"/><Relationship Id="rId7" Type="http://schemas.microsoft.com/office/2007/relationships/diagramDrawing" Target="../diagrams/drawing58.xml"/><Relationship Id="rId12" Type="http://schemas.microsoft.com/office/2007/relationships/diagramDrawing" Target="../diagrams/drawing59.xml"/><Relationship Id="rId17" Type="http://schemas.microsoft.com/office/2007/relationships/diagramDrawing" Target="../diagrams/drawing60.xml"/><Relationship Id="rId25" Type="http://schemas.openxmlformats.org/officeDocument/2006/relationships/diagramLayout" Target="../diagrams/layout6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0.xml"/><Relationship Id="rId20" Type="http://schemas.openxmlformats.org/officeDocument/2006/relationships/diagramLayout" Target="../diagrams/layout61.xml"/><Relationship Id="rId29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8.xml"/><Relationship Id="rId11" Type="http://schemas.openxmlformats.org/officeDocument/2006/relationships/diagramColors" Target="../diagrams/colors59.xml"/><Relationship Id="rId24" Type="http://schemas.openxmlformats.org/officeDocument/2006/relationships/diagramData" Target="../diagrams/data62.xml"/><Relationship Id="rId5" Type="http://schemas.openxmlformats.org/officeDocument/2006/relationships/diagramQuickStyle" Target="../diagrams/quickStyle58.xml"/><Relationship Id="rId15" Type="http://schemas.openxmlformats.org/officeDocument/2006/relationships/diagramQuickStyle" Target="../diagrams/quickStyle60.xml"/><Relationship Id="rId23" Type="http://schemas.microsoft.com/office/2007/relationships/diagramDrawing" Target="../diagrams/drawing61.xml"/><Relationship Id="rId28" Type="http://schemas.microsoft.com/office/2007/relationships/diagramDrawing" Target="../diagrams/drawing62.xml"/><Relationship Id="rId10" Type="http://schemas.openxmlformats.org/officeDocument/2006/relationships/diagramQuickStyle" Target="../diagrams/quickStyle59.xml"/><Relationship Id="rId19" Type="http://schemas.openxmlformats.org/officeDocument/2006/relationships/diagramData" Target="../diagrams/data61.xml"/><Relationship Id="rId4" Type="http://schemas.openxmlformats.org/officeDocument/2006/relationships/diagramLayout" Target="../diagrams/layout58.xml"/><Relationship Id="rId9" Type="http://schemas.openxmlformats.org/officeDocument/2006/relationships/diagramLayout" Target="../diagrams/layout59.xml"/><Relationship Id="rId14" Type="http://schemas.openxmlformats.org/officeDocument/2006/relationships/diagramLayout" Target="../diagrams/layout60.xml"/><Relationship Id="rId22" Type="http://schemas.openxmlformats.org/officeDocument/2006/relationships/diagramColors" Target="../diagrams/colors61.xml"/><Relationship Id="rId27" Type="http://schemas.openxmlformats.org/officeDocument/2006/relationships/diagramColors" Target="../diagrams/colors62.xml"/><Relationship Id="rId30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4.xml"/><Relationship Id="rId13" Type="http://schemas.openxmlformats.org/officeDocument/2006/relationships/diagramData" Target="../diagrams/data65.xml"/><Relationship Id="rId18" Type="http://schemas.openxmlformats.org/officeDocument/2006/relationships/diagramData" Target="../diagrams/data66.xml"/><Relationship Id="rId26" Type="http://schemas.openxmlformats.org/officeDocument/2006/relationships/diagramColors" Target="../diagrams/colors67.xml"/><Relationship Id="rId3" Type="http://schemas.openxmlformats.org/officeDocument/2006/relationships/diagramLayout" Target="../diagrams/layout63.xml"/><Relationship Id="rId21" Type="http://schemas.openxmlformats.org/officeDocument/2006/relationships/diagramColors" Target="../diagrams/colors66.xml"/><Relationship Id="rId7" Type="http://schemas.openxmlformats.org/officeDocument/2006/relationships/image" Target="../media/image41.jpeg"/><Relationship Id="rId12" Type="http://schemas.microsoft.com/office/2007/relationships/diagramDrawing" Target="../diagrams/drawing64.xml"/><Relationship Id="rId17" Type="http://schemas.microsoft.com/office/2007/relationships/diagramDrawing" Target="../diagrams/drawing65.xml"/><Relationship Id="rId25" Type="http://schemas.openxmlformats.org/officeDocument/2006/relationships/diagramQuickStyle" Target="../diagrams/quickStyle67.xml"/><Relationship Id="rId2" Type="http://schemas.openxmlformats.org/officeDocument/2006/relationships/diagramData" Target="../diagrams/data63.xml"/><Relationship Id="rId16" Type="http://schemas.openxmlformats.org/officeDocument/2006/relationships/diagramColors" Target="../diagrams/colors65.xml"/><Relationship Id="rId20" Type="http://schemas.openxmlformats.org/officeDocument/2006/relationships/diagramQuickStyle" Target="../diagrams/quickStyle66.xml"/><Relationship Id="rId29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3.xml"/><Relationship Id="rId11" Type="http://schemas.openxmlformats.org/officeDocument/2006/relationships/diagramColors" Target="../diagrams/colors64.xml"/><Relationship Id="rId24" Type="http://schemas.openxmlformats.org/officeDocument/2006/relationships/diagramLayout" Target="../diagrams/layout67.xml"/><Relationship Id="rId5" Type="http://schemas.openxmlformats.org/officeDocument/2006/relationships/diagramColors" Target="../diagrams/colors63.xml"/><Relationship Id="rId15" Type="http://schemas.openxmlformats.org/officeDocument/2006/relationships/diagramQuickStyle" Target="../diagrams/quickStyle65.xml"/><Relationship Id="rId23" Type="http://schemas.openxmlformats.org/officeDocument/2006/relationships/diagramData" Target="../diagrams/data67.xml"/><Relationship Id="rId28" Type="http://schemas.openxmlformats.org/officeDocument/2006/relationships/image" Target="../media/image42.png"/><Relationship Id="rId10" Type="http://schemas.openxmlformats.org/officeDocument/2006/relationships/diagramQuickStyle" Target="../diagrams/quickStyle64.xml"/><Relationship Id="rId19" Type="http://schemas.openxmlformats.org/officeDocument/2006/relationships/diagramLayout" Target="../diagrams/layout66.xml"/><Relationship Id="rId4" Type="http://schemas.openxmlformats.org/officeDocument/2006/relationships/diagramQuickStyle" Target="../diagrams/quickStyle63.xml"/><Relationship Id="rId9" Type="http://schemas.openxmlformats.org/officeDocument/2006/relationships/diagramLayout" Target="../diagrams/layout64.xml"/><Relationship Id="rId14" Type="http://schemas.openxmlformats.org/officeDocument/2006/relationships/diagramLayout" Target="../diagrams/layout65.xml"/><Relationship Id="rId22" Type="http://schemas.microsoft.com/office/2007/relationships/diagramDrawing" Target="../diagrams/drawing66.xml"/><Relationship Id="rId27" Type="http://schemas.microsoft.com/office/2007/relationships/diagramDrawing" Target="../diagrams/drawin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9.xml"/><Relationship Id="rId13" Type="http://schemas.openxmlformats.org/officeDocument/2006/relationships/image" Target="../media/image43.png"/><Relationship Id="rId18" Type="http://schemas.microsoft.com/office/2007/relationships/diagramDrawing" Target="../diagrams/drawing70.xml"/><Relationship Id="rId26" Type="http://schemas.openxmlformats.org/officeDocument/2006/relationships/diagramQuickStyle" Target="../diagrams/quickStyle72.xml"/><Relationship Id="rId3" Type="http://schemas.openxmlformats.org/officeDocument/2006/relationships/diagramData" Target="../diagrams/data68.xml"/><Relationship Id="rId21" Type="http://schemas.openxmlformats.org/officeDocument/2006/relationships/diagramQuickStyle" Target="../diagrams/quickStyle71.xml"/><Relationship Id="rId34" Type="http://schemas.openxmlformats.org/officeDocument/2006/relationships/image" Target="../media/image6.gif"/><Relationship Id="rId7" Type="http://schemas.microsoft.com/office/2007/relationships/diagramDrawing" Target="../diagrams/drawing68.xml"/><Relationship Id="rId12" Type="http://schemas.microsoft.com/office/2007/relationships/diagramDrawing" Target="../diagrams/drawing69.xml"/><Relationship Id="rId17" Type="http://schemas.openxmlformats.org/officeDocument/2006/relationships/diagramColors" Target="../diagrams/colors70.xml"/><Relationship Id="rId25" Type="http://schemas.openxmlformats.org/officeDocument/2006/relationships/diagramLayout" Target="../diagrams/layout72.xml"/><Relationship Id="rId33" Type="http://schemas.microsoft.com/office/2007/relationships/diagramDrawing" Target="../diagrams/drawing7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70.xml"/><Relationship Id="rId20" Type="http://schemas.openxmlformats.org/officeDocument/2006/relationships/diagramLayout" Target="../diagrams/layout71.xml"/><Relationship Id="rId29" Type="http://schemas.openxmlformats.org/officeDocument/2006/relationships/diagramData" Target="../diagrams/data7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8.xml"/><Relationship Id="rId11" Type="http://schemas.openxmlformats.org/officeDocument/2006/relationships/diagramColors" Target="../diagrams/colors69.xml"/><Relationship Id="rId24" Type="http://schemas.openxmlformats.org/officeDocument/2006/relationships/diagramData" Target="../diagrams/data72.xml"/><Relationship Id="rId32" Type="http://schemas.openxmlformats.org/officeDocument/2006/relationships/diagramColors" Target="../diagrams/colors73.xml"/><Relationship Id="rId5" Type="http://schemas.openxmlformats.org/officeDocument/2006/relationships/diagramQuickStyle" Target="../diagrams/quickStyle68.xml"/><Relationship Id="rId15" Type="http://schemas.openxmlformats.org/officeDocument/2006/relationships/diagramLayout" Target="../diagrams/layout70.xml"/><Relationship Id="rId23" Type="http://schemas.microsoft.com/office/2007/relationships/diagramDrawing" Target="../diagrams/drawing71.xml"/><Relationship Id="rId28" Type="http://schemas.microsoft.com/office/2007/relationships/diagramDrawing" Target="../diagrams/drawing72.xml"/><Relationship Id="rId10" Type="http://schemas.openxmlformats.org/officeDocument/2006/relationships/diagramQuickStyle" Target="../diagrams/quickStyle69.xml"/><Relationship Id="rId19" Type="http://schemas.openxmlformats.org/officeDocument/2006/relationships/diagramData" Target="../diagrams/data71.xml"/><Relationship Id="rId31" Type="http://schemas.openxmlformats.org/officeDocument/2006/relationships/diagramQuickStyle" Target="../diagrams/quickStyle73.xml"/><Relationship Id="rId4" Type="http://schemas.openxmlformats.org/officeDocument/2006/relationships/diagramLayout" Target="../diagrams/layout68.xml"/><Relationship Id="rId9" Type="http://schemas.openxmlformats.org/officeDocument/2006/relationships/diagramLayout" Target="../diagrams/layout69.xml"/><Relationship Id="rId14" Type="http://schemas.openxmlformats.org/officeDocument/2006/relationships/diagramData" Target="../diagrams/data70.xml"/><Relationship Id="rId22" Type="http://schemas.openxmlformats.org/officeDocument/2006/relationships/diagramColors" Target="../diagrams/colors71.xml"/><Relationship Id="rId27" Type="http://schemas.openxmlformats.org/officeDocument/2006/relationships/diagramColors" Target="../diagrams/colors72.xml"/><Relationship Id="rId30" Type="http://schemas.openxmlformats.org/officeDocument/2006/relationships/diagramLayout" Target="../diagrams/layout73.xml"/><Relationship Id="rId35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75.xml"/><Relationship Id="rId18" Type="http://schemas.microsoft.com/office/2007/relationships/diagramDrawing" Target="../diagrams/drawing76.xml"/><Relationship Id="rId26" Type="http://schemas.openxmlformats.org/officeDocument/2006/relationships/diagramLayout" Target="../diagrams/layout78.xml"/><Relationship Id="rId39" Type="http://schemas.microsoft.com/office/2007/relationships/diagramDrawing" Target="../diagrams/drawing80.xml"/><Relationship Id="rId21" Type="http://schemas.openxmlformats.org/officeDocument/2006/relationships/diagramLayout" Target="../diagrams/layout77.xml"/><Relationship Id="rId34" Type="http://schemas.microsoft.com/office/2007/relationships/diagramDrawing" Target="../diagrams/drawing79.xml"/><Relationship Id="rId42" Type="http://schemas.openxmlformats.org/officeDocument/2006/relationships/diagramQuickStyle" Target="../diagrams/quickStyle81.xml"/><Relationship Id="rId47" Type="http://schemas.openxmlformats.org/officeDocument/2006/relationships/diagramQuickStyle" Target="../diagrams/quickStyle82.xml"/><Relationship Id="rId50" Type="http://schemas.openxmlformats.org/officeDocument/2006/relationships/diagramData" Target="../diagrams/data83.xml"/><Relationship Id="rId55" Type="http://schemas.openxmlformats.org/officeDocument/2006/relationships/diagramData" Target="../diagrams/data84.xml"/><Relationship Id="rId63" Type="http://schemas.openxmlformats.org/officeDocument/2006/relationships/diagramColors" Target="../diagrams/colors85.xml"/><Relationship Id="rId7" Type="http://schemas.openxmlformats.org/officeDocument/2006/relationships/diagramColors" Target="../diagrams/colors74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76.xml"/><Relationship Id="rId20" Type="http://schemas.openxmlformats.org/officeDocument/2006/relationships/diagramData" Target="../diagrams/data77.xml"/><Relationship Id="rId29" Type="http://schemas.microsoft.com/office/2007/relationships/diagramDrawing" Target="../diagrams/drawing78.xml"/><Relationship Id="rId41" Type="http://schemas.openxmlformats.org/officeDocument/2006/relationships/diagramLayout" Target="../diagrams/layout81.xml"/><Relationship Id="rId54" Type="http://schemas.microsoft.com/office/2007/relationships/diagramDrawing" Target="../diagrams/drawing83.xml"/><Relationship Id="rId62" Type="http://schemas.openxmlformats.org/officeDocument/2006/relationships/diagramQuickStyle" Target="../diagrams/quickStyle8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4.xml"/><Relationship Id="rId11" Type="http://schemas.openxmlformats.org/officeDocument/2006/relationships/diagramQuickStyle" Target="../diagrams/quickStyle75.xml"/><Relationship Id="rId24" Type="http://schemas.microsoft.com/office/2007/relationships/diagramDrawing" Target="../diagrams/drawing77.xml"/><Relationship Id="rId32" Type="http://schemas.openxmlformats.org/officeDocument/2006/relationships/diagramQuickStyle" Target="../diagrams/quickStyle79.xml"/><Relationship Id="rId37" Type="http://schemas.openxmlformats.org/officeDocument/2006/relationships/diagramQuickStyle" Target="../diagrams/quickStyle80.xml"/><Relationship Id="rId40" Type="http://schemas.openxmlformats.org/officeDocument/2006/relationships/diagramData" Target="../diagrams/data81.xml"/><Relationship Id="rId45" Type="http://schemas.openxmlformats.org/officeDocument/2006/relationships/diagramData" Target="../diagrams/data82.xml"/><Relationship Id="rId53" Type="http://schemas.openxmlformats.org/officeDocument/2006/relationships/diagramColors" Target="../diagrams/colors83.xml"/><Relationship Id="rId58" Type="http://schemas.openxmlformats.org/officeDocument/2006/relationships/diagramColors" Target="../diagrams/colors84.xml"/><Relationship Id="rId5" Type="http://schemas.openxmlformats.org/officeDocument/2006/relationships/diagramLayout" Target="../diagrams/layout74.xml"/><Relationship Id="rId15" Type="http://schemas.openxmlformats.org/officeDocument/2006/relationships/diagramLayout" Target="../diagrams/layout76.xml"/><Relationship Id="rId23" Type="http://schemas.openxmlformats.org/officeDocument/2006/relationships/diagramColors" Target="../diagrams/colors77.xml"/><Relationship Id="rId28" Type="http://schemas.openxmlformats.org/officeDocument/2006/relationships/diagramColors" Target="../diagrams/colors78.xml"/><Relationship Id="rId36" Type="http://schemas.openxmlformats.org/officeDocument/2006/relationships/diagramLayout" Target="../diagrams/layout80.xml"/><Relationship Id="rId49" Type="http://schemas.microsoft.com/office/2007/relationships/diagramDrawing" Target="../diagrams/drawing82.xml"/><Relationship Id="rId57" Type="http://schemas.openxmlformats.org/officeDocument/2006/relationships/diagramQuickStyle" Target="../diagrams/quickStyle84.xml"/><Relationship Id="rId61" Type="http://schemas.openxmlformats.org/officeDocument/2006/relationships/diagramLayout" Target="../diagrams/layout85.xml"/><Relationship Id="rId10" Type="http://schemas.openxmlformats.org/officeDocument/2006/relationships/diagramLayout" Target="../diagrams/layout75.xml"/><Relationship Id="rId19" Type="http://schemas.openxmlformats.org/officeDocument/2006/relationships/image" Target="../media/image44.png"/><Relationship Id="rId31" Type="http://schemas.openxmlformats.org/officeDocument/2006/relationships/diagramLayout" Target="../diagrams/layout79.xml"/><Relationship Id="rId44" Type="http://schemas.microsoft.com/office/2007/relationships/diagramDrawing" Target="../diagrams/drawing81.xml"/><Relationship Id="rId52" Type="http://schemas.openxmlformats.org/officeDocument/2006/relationships/diagramQuickStyle" Target="../diagrams/quickStyle83.xml"/><Relationship Id="rId60" Type="http://schemas.openxmlformats.org/officeDocument/2006/relationships/diagramData" Target="../diagrams/data85.xml"/><Relationship Id="rId65" Type="http://schemas.openxmlformats.org/officeDocument/2006/relationships/image" Target="../media/image4.gif"/><Relationship Id="rId4" Type="http://schemas.openxmlformats.org/officeDocument/2006/relationships/diagramData" Target="../diagrams/data74.xml"/><Relationship Id="rId9" Type="http://schemas.openxmlformats.org/officeDocument/2006/relationships/diagramData" Target="../diagrams/data75.xml"/><Relationship Id="rId14" Type="http://schemas.openxmlformats.org/officeDocument/2006/relationships/diagramData" Target="../diagrams/data76.xml"/><Relationship Id="rId22" Type="http://schemas.openxmlformats.org/officeDocument/2006/relationships/diagramQuickStyle" Target="../diagrams/quickStyle77.xml"/><Relationship Id="rId27" Type="http://schemas.openxmlformats.org/officeDocument/2006/relationships/diagramQuickStyle" Target="../diagrams/quickStyle78.xml"/><Relationship Id="rId30" Type="http://schemas.openxmlformats.org/officeDocument/2006/relationships/diagramData" Target="../diagrams/data79.xml"/><Relationship Id="rId35" Type="http://schemas.openxmlformats.org/officeDocument/2006/relationships/diagramData" Target="../diagrams/data80.xml"/><Relationship Id="rId43" Type="http://schemas.openxmlformats.org/officeDocument/2006/relationships/diagramColors" Target="../diagrams/colors81.xml"/><Relationship Id="rId48" Type="http://schemas.openxmlformats.org/officeDocument/2006/relationships/diagramColors" Target="../diagrams/colors82.xml"/><Relationship Id="rId56" Type="http://schemas.openxmlformats.org/officeDocument/2006/relationships/diagramLayout" Target="../diagrams/layout84.xml"/><Relationship Id="rId64" Type="http://schemas.microsoft.com/office/2007/relationships/diagramDrawing" Target="../diagrams/drawing85.xml"/><Relationship Id="rId8" Type="http://schemas.microsoft.com/office/2007/relationships/diagramDrawing" Target="../diagrams/drawing74.xml"/><Relationship Id="rId51" Type="http://schemas.openxmlformats.org/officeDocument/2006/relationships/diagramLayout" Target="../diagrams/layout83.xml"/><Relationship Id="rId3" Type="http://schemas.openxmlformats.org/officeDocument/2006/relationships/image" Target="../media/image8.png"/><Relationship Id="rId12" Type="http://schemas.openxmlformats.org/officeDocument/2006/relationships/diagramColors" Target="../diagrams/colors75.xml"/><Relationship Id="rId17" Type="http://schemas.openxmlformats.org/officeDocument/2006/relationships/diagramColors" Target="../diagrams/colors76.xml"/><Relationship Id="rId25" Type="http://schemas.openxmlformats.org/officeDocument/2006/relationships/diagramData" Target="../diagrams/data78.xml"/><Relationship Id="rId33" Type="http://schemas.openxmlformats.org/officeDocument/2006/relationships/diagramColors" Target="../diagrams/colors79.xml"/><Relationship Id="rId38" Type="http://schemas.openxmlformats.org/officeDocument/2006/relationships/diagramColors" Target="../diagrams/colors80.xml"/><Relationship Id="rId46" Type="http://schemas.openxmlformats.org/officeDocument/2006/relationships/diagramLayout" Target="../diagrams/layout82.xml"/><Relationship Id="rId59" Type="http://schemas.microsoft.com/office/2007/relationships/diagramDrawing" Target="../diagrams/drawing8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diagramQuickStyle" Target="../diagrams/quickStyle87.xml"/><Relationship Id="rId18" Type="http://schemas.openxmlformats.org/officeDocument/2006/relationships/diagramLayout" Target="../diagrams/layout88.xml"/><Relationship Id="rId26" Type="http://schemas.microsoft.com/office/2007/relationships/diagramDrawing" Target="../diagrams/drawing89.xml"/><Relationship Id="rId3" Type="http://schemas.openxmlformats.org/officeDocument/2006/relationships/diagramLayout" Target="../diagrams/layout86.xml"/><Relationship Id="rId21" Type="http://schemas.microsoft.com/office/2007/relationships/diagramDrawing" Target="../diagrams/drawing88.xml"/><Relationship Id="rId34" Type="http://schemas.openxmlformats.org/officeDocument/2006/relationships/diagramQuickStyle" Target="../diagrams/quickStyle91.xml"/><Relationship Id="rId7" Type="http://schemas.openxmlformats.org/officeDocument/2006/relationships/image" Target="../media/image45.jpeg"/><Relationship Id="rId12" Type="http://schemas.openxmlformats.org/officeDocument/2006/relationships/diagramLayout" Target="../diagrams/layout87.xml"/><Relationship Id="rId17" Type="http://schemas.openxmlformats.org/officeDocument/2006/relationships/diagramData" Target="../diagrams/data88.xml"/><Relationship Id="rId25" Type="http://schemas.openxmlformats.org/officeDocument/2006/relationships/diagramColors" Target="../diagrams/colors89.xml"/><Relationship Id="rId33" Type="http://schemas.openxmlformats.org/officeDocument/2006/relationships/diagramLayout" Target="../diagrams/layout91.xml"/><Relationship Id="rId2" Type="http://schemas.openxmlformats.org/officeDocument/2006/relationships/diagramData" Target="../diagrams/data86.xml"/><Relationship Id="rId16" Type="http://schemas.openxmlformats.org/officeDocument/2006/relationships/image" Target="../media/image48.png"/><Relationship Id="rId20" Type="http://schemas.openxmlformats.org/officeDocument/2006/relationships/diagramColors" Target="../diagrams/colors88.xml"/><Relationship Id="rId29" Type="http://schemas.openxmlformats.org/officeDocument/2006/relationships/diagramQuickStyle" Target="../diagrams/quickStyle9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6.xml"/><Relationship Id="rId11" Type="http://schemas.openxmlformats.org/officeDocument/2006/relationships/diagramData" Target="../diagrams/data87.xml"/><Relationship Id="rId24" Type="http://schemas.openxmlformats.org/officeDocument/2006/relationships/diagramQuickStyle" Target="../diagrams/quickStyle89.xml"/><Relationship Id="rId32" Type="http://schemas.openxmlformats.org/officeDocument/2006/relationships/diagramData" Target="../diagrams/data91.xml"/><Relationship Id="rId5" Type="http://schemas.openxmlformats.org/officeDocument/2006/relationships/diagramColors" Target="../diagrams/colors86.xml"/><Relationship Id="rId15" Type="http://schemas.microsoft.com/office/2007/relationships/diagramDrawing" Target="../diagrams/drawing87.xml"/><Relationship Id="rId23" Type="http://schemas.openxmlformats.org/officeDocument/2006/relationships/diagramLayout" Target="../diagrams/layout89.xml"/><Relationship Id="rId28" Type="http://schemas.openxmlformats.org/officeDocument/2006/relationships/diagramLayout" Target="../diagrams/layout90.xml"/><Relationship Id="rId36" Type="http://schemas.microsoft.com/office/2007/relationships/diagramDrawing" Target="../diagrams/drawing91.xml"/><Relationship Id="rId10" Type="http://schemas.microsoft.com/office/2007/relationships/hdphoto" Target="../media/hdphoto2.wdp"/><Relationship Id="rId19" Type="http://schemas.openxmlformats.org/officeDocument/2006/relationships/diagramQuickStyle" Target="../diagrams/quickStyle88.xml"/><Relationship Id="rId31" Type="http://schemas.microsoft.com/office/2007/relationships/diagramDrawing" Target="../diagrams/drawing90.xml"/><Relationship Id="rId4" Type="http://schemas.openxmlformats.org/officeDocument/2006/relationships/diagramQuickStyle" Target="../diagrams/quickStyle86.xml"/><Relationship Id="rId9" Type="http://schemas.openxmlformats.org/officeDocument/2006/relationships/image" Target="../media/image46.png"/><Relationship Id="rId14" Type="http://schemas.openxmlformats.org/officeDocument/2006/relationships/diagramColors" Target="../diagrams/colors87.xml"/><Relationship Id="rId22" Type="http://schemas.openxmlformats.org/officeDocument/2006/relationships/diagramData" Target="../diagrams/data89.xml"/><Relationship Id="rId27" Type="http://schemas.openxmlformats.org/officeDocument/2006/relationships/diagramData" Target="../diagrams/data90.xml"/><Relationship Id="rId30" Type="http://schemas.openxmlformats.org/officeDocument/2006/relationships/diagramColors" Target="../diagrams/colors90.xml"/><Relationship Id="rId35" Type="http://schemas.openxmlformats.org/officeDocument/2006/relationships/diagramColors" Target="../diagrams/colors9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3.xml"/><Relationship Id="rId13" Type="http://schemas.openxmlformats.org/officeDocument/2006/relationships/diagramData" Target="../diagrams/data94.xml"/><Relationship Id="rId18" Type="http://schemas.openxmlformats.org/officeDocument/2006/relationships/diagramData" Target="../diagrams/data95.xml"/><Relationship Id="rId26" Type="http://schemas.openxmlformats.org/officeDocument/2006/relationships/diagramColors" Target="../diagrams/colors96.xml"/><Relationship Id="rId39" Type="http://schemas.openxmlformats.org/officeDocument/2006/relationships/diagramLayout" Target="../diagrams/layout99.xml"/><Relationship Id="rId3" Type="http://schemas.openxmlformats.org/officeDocument/2006/relationships/diagramLayout" Target="../diagrams/layout92.xml"/><Relationship Id="rId21" Type="http://schemas.openxmlformats.org/officeDocument/2006/relationships/diagramColors" Target="../diagrams/colors95.xml"/><Relationship Id="rId34" Type="http://schemas.openxmlformats.org/officeDocument/2006/relationships/diagramLayout" Target="../diagrams/layout98.xml"/><Relationship Id="rId42" Type="http://schemas.microsoft.com/office/2007/relationships/diagramDrawing" Target="../diagrams/drawing99.xml"/><Relationship Id="rId7" Type="http://schemas.openxmlformats.org/officeDocument/2006/relationships/image" Target="../media/image2.gif"/><Relationship Id="rId12" Type="http://schemas.microsoft.com/office/2007/relationships/diagramDrawing" Target="../diagrams/drawing93.xml"/><Relationship Id="rId17" Type="http://schemas.microsoft.com/office/2007/relationships/diagramDrawing" Target="../diagrams/drawing94.xml"/><Relationship Id="rId25" Type="http://schemas.openxmlformats.org/officeDocument/2006/relationships/diagramQuickStyle" Target="../diagrams/quickStyle96.xml"/><Relationship Id="rId33" Type="http://schemas.openxmlformats.org/officeDocument/2006/relationships/diagramData" Target="../diagrams/data98.xml"/><Relationship Id="rId38" Type="http://schemas.openxmlformats.org/officeDocument/2006/relationships/diagramData" Target="../diagrams/data99.xml"/><Relationship Id="rId2" Type="http://schemas.openxmlformats.org/officeDocument/2006/relationships/diagramData" Target="../diagrams/data92.xml"/><Relationship Id="rId16" Type="http://schemas.openxmlformats.org/officeDocument/2006/relationships/diagramColors" Target="../diagrams/colors94.xml"/><Relationship Id="rId20" Type="http://schemas.openxmlformats.org/officeDocument/2006/relationships/diagramQuickStyle" Target="../diagrams/quickStyle95.xml"/><Relationship Id="rId29" Type="http://schemas.openxmlformats.org/officeDocument/2006/relationships/diagramLayout" Target="../diagrams/layout97.xml"/><Relationship Id="rId41" Type="http://schemas.openxmlformats.org/officeDocument/2006/relationships/diagramColors" Target="../diagrams/colors9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2.xml"/><Relationship Id="rId11" Type="http://schemas.openxmlformats.org/officeDocument/2006/relationships/diagramColors" Target="../diagrams/colors93.xml"/><Relationship Id="rId24" Type="http://schemas.openxmlformats.org/officeDocument/2006/relationships/diagramLayout" Target="../diagrams/layout96.xml"/><Relationship Id="rId32" Type="http://schemas.microsoft.com/office/2007/relationships/diagramDrawing" Target="../diagrams/drawing97.xml"/><Relationship Id="rId37" Type="http://schemas.microsoft.com/office/2007/relationships/diagramDrawing" Target="../diagrams/drawing98.xml"/><Relationship Id="rId40" Type="http://schemas.openxmlformats.org/officeDocument/2006/relationships/diagramQuickStyle" Target="../diagrams/quickStyle99.xml"/><Relationship Id="rId5" Type="http://schemas.openxmlformats.org/officeDocument/2006/relationships/diagramColors" Target="../diagrams/colors92.xml"/><Relationship Id="rId15" Type="http://schemas.openxmlformats.org/officeDocument/2006/relationships/diagramQuickStyle" Target="../diagrams/quickStyle94.xml"/><Relationship Id="rId23" Type="http://schemas.openxmlformats.org/officeDocument/2006/relationships/diagramData" Target="../diagrams/data96.xml"/><Relationship Id="rId28" Type="http://schemas.openxmlformats.org/officeDocument/2006/relationships/diagramData" Target="../diagrams/data97.xml"/><Relationship Id="rId36" Type="http://schemas.openxmlformats.org/officeDocument/2006/relationships/diagramColors" Target="../diagrams/colors98.xml"/><Relationship Id="rId10" Type="http://schemas.openxmlformats.org/officeDocument/2006/relationships/diagramQuickStyle" Target="../diagrams/quickStyle93.xml"/><Relationship Id="rId19" Type="http://schemas.openxmlformats.org/officeDocument/2006/relationships/diagramLayout" Target="../diagrams/layout95.xml"/><Relationship Id="rId31" Type="http://schemas.openxmlformats.org/officeDocument/2006/relationships/diagramColors" Target="../diagrams/colors97.xml"/><Relationship Id="rId4" Type="http://schemas.openxmlformats.org/officeDocument/2006/relationships/diagramQuickStyle" Target="../diagrams/quickStyle92.xml"/><Relationship Id="rId9" Type="http://schemas.openxmlformats.org/officeDocument/2006/relationships/diagramLayout" Target="../diagrams/layout93.xml"/><Relationship Id="rId14" Type="http://schemas.openxmlformats.org/officeDocument/2006/relationships/diagramLayout" Target="../diagrams/layout94.xml"/><Relationship Id="rId22" Type="http://schemas.microsoft.com/office/2007/relationships/diagramDrawing" Target="../diagrams/drawing95.xml"/><Relationship Id="rId27" Type="http://schemas.microsoft.com/office/2007/relationships/diagramDrawing" Target="../diagrams/drawing96.xml"/><Relationship Id="rId30" Type="http://schemas.openxmlformats.org/officeDocument/2006/relationships/diagramQuickStyle" Target="../diagrams/quickStyle97.xml"/><Relationship Id="rId35" Type="http://schemas.openxmlformats.org/officeDocument/2006/relationships/diagramQuickStyle" Target="../diagrams/quickStyle98.xml"/><Relationship Id="rId4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1.xml"/><Relationship Id="rId13" Type="http://schemas.openxmlformats.org/officeDocument/2006/relationships/diagramData" Target="../diagrams/data102.xml"/><Relationship Id="rId18" Type="http://schemas.openxmlformats.org/officeDocument/2006/relationships/diagramData" Target="../diagrams/data103.xml"/><Relationship Id="rId26" Type="http://schemas.openxmlformats.org/officeDocument/2006/relationships/diagramColors" Target="../diagrams/colors104.xml"/><Relationship Id="rId3" Type="http://schemas.openxmlformats.org/officeDocument/2006/relationships/diagramData" Target="../diagrams/data100.xml"/><Relationship Id="rId21" Type="http://schemas.openxmlformats.org/officeDocument/2006/relationships/diagramColors" Target="../diagrams/colors103.xml"/><Relationship Id="rId7" Type="http://schemas.microsoft.com/office/2007/relationships/diagramDrawing" Target="../diagrams/drawing100.xml"/><Relationship Id="rId12" Type="http://schemas.microsoft.com/office/2007/relationships/diagramDrawing" Target="../diagrams/drawing101.xml"/><Relationship Id="rId17" Type="http://schemas.microsoft.com/office/2007/relationships/diagramDrawing" Target="../diagrams/drawing102.xml"/><Relationship Id="rId25" Type="http://schemas.openxmlformats.org/officeDocument/2006/relationships/diagramQuickStyle" Target="../diagrams/quickStyle10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102.xml"/><Relationship Id="rId20" Type="http://schemas.openxmlformats.org/officeDocument/2006/relationships/diagramQuickStyle" Target="../diagrams/quickStyle10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0.xml"/><Relationship Id="rId11" Type="http://schemas.openxmlformats.org/officeDocument/2006/relationships/diagramColors" Target="../diagrams/colors101.xml"/><Relationship Id="rId24" Type="http://schemas.openxmlformats.org/officeDocument/2006/relationships/diagramLayout" Target="../diagrams/layout104.xml"/><Relationship Id="rId5" Type="http://schemas.openxmlformats.org/officeDocument/2006/relationships/diagramQuickStyle" Target="../diagrams/quickStyle100.xml"/><Relationship Id="rId15" Type="http://schemas.openxmlformats.org/officeDocument/2006/relationships/diagramQuickStyle" Target="../diagrams/quickStyle102.xml"/><Relationship Id="rId23" Type="http://schemas.openxmlformats.org/officeDocument/2006/relationships/diagramData" Target="../diagrams/data104.xml"/><Relationship Id="rId28" Type="http://schemas.openxmlformats.org/officeDocument/2006/relationships/image" Target="../media/image8.png"/><Relationship Id="rId10" Type="http://schemas.openxmlformats.org/officeDocument/2006/relationships/diagramQuickStyle" Target="../diagrams/quickStyle101.xml"/><Relationship Id="rId19" Type="http://schemas.openxmlformats.org/officeDocument/2006/relationships/diagramLayout" Target="../diagrams/layout103.xml"/><Relationship Id="rId4" Type="http://schemas.openxmlformats.org/officeDocument/2006/relationships/diagramLayout" Target="../diagrams/layout100.xml"/><Relationship Id="rId9" Type="http://schemas.openxmlformats.org/officeDocument/2006/relationships/diagramLayout" Target="../diagrams/layout101.xml"/><Relationship Id="rId14" Type="http://schemas.openxmlformats.org/officeDocument/2006/relationships/diagramLayout" Target="../diagrams/layout102.xml"/><Relationship Id="rId22" Type="http://schemas.microsoft.com/office/2007/relationships/diagramDrawing" Target="../diagrams/drawing103.xml"/><Relationship Id="rId27" Type="http://schemas.microsoft.com/office/2007/relationships/diagramDrawing" Target="../diagrams/drawing10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diagramLayout" Target="../diagrams/layout105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5.xml"/><Relationship Id="rId34" Type="http://schemas.openxmlformats.org/officeDocument/2006/relationships/diagramColors" Target="../diagrams/colors7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7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7.xml"/><Relationship Id="rId37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image" Target="../media/image11.png"/><Relationship Id="rId36" Type="http://schemas.openxmlformats.org/officeDocument/2006/relationships/image" Target="../media/image14.png"/><Relationship Id="rId10" Type="http://schemas.openxmlformats.org/officeDocument/2006/relationships/diagramColors" Target="../diagrams/colors3.xml"/><Relationship Id="rId19" Type="http://schemas.openxmlformats.org/officeDocument/2006/relationships/diagramLayout" Target="../diagrams/layout5.xml"/><Relationship Id="rId31" Type="http://schemas.openxmlformats.org/officeDocument/2006/relationships/diagramData" Target="../diagrams/data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image" Target="../media/image13.png"/><Relationship Id="rId35" Type="http://schemas.microsoft.com/office/2007/relationships/diagramDrawing" Target="../diagrams/drawin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16.png"/><Relationship Id="rId26" Type="http://schemas.openxmlformats.org/officeDocument/2006/relationships/diagramQuickStyle" Target="../diagrams/quickStyle12.xml"/><Relationship Id="rId39" Type="http://schemas.microsoft.com/office/2007/relationships/diagramDrawing" Target="../diagrams/drawing13.xml"/><Relationship Id="rId3" Type="http://schemas.openxmlformats.org/officeDocument/2006/relationships/diagramLayout" Target="../diagrams/layout8.xml"/><Relationship Id="rId21" Type="http://schemas.openxmlformats.org/officeDocument/2006/relationships/diagramQuickStyle" Target="../diagrams/quickStyle11.xml"/><Relationship Id="rId34" Type="http://schemas.openxmlformats.org/officeDocument/2006/relationships/image" Target="../media/image22.png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15.emf"/><Relationship Id="rId25" Type="http://schemas.openxmlformats.org/officeDocument/2006/relationships/diagramLayout" Target="../diagrams/layout12.xml"/><Relationship Id="rId33" Type="http://schemas.openxmlformats.org/officeDocument/2006/relationships/image" Target="../media/image21.jpeg"/><Relationship Id="rId38" Type="http://schemas.openxmlformats.org/officeDocument/2006/relationships/diagramColors" Target="../diagrams/colors13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Layout" Target="../diagrams/layout11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Data" Target="../diagrams/data12.xml"/><Relationship Id="rId32" Type="http://schemas.openxmlformats.org/officeDocument/2006/relationships/image" Target="../media/image20.jpeg"/><Relationship Id="rId37" Type="http://schemas.openxmlformats.org/officeDocument/2006/relationships/diagramQuickStyle" Target="../diagrams/quickStyle13.xml"/><Relationship Id="rId40" Type="http://schemas.openxmlformats.org/officeDocument/2006/relationships/image" Target="../media/image8.pn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microsoft.com/office/2007/relationships/diagramDrawing" Target="../diagrams/drawing11.xml"/><Relationship Id="rId28" Type="http://schemas.microsoft.com/office/2007/relationships/diagramDrawing" Target="../diagrams/drawing12.xml"/><Relationship Id="rId36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Data" Target="../diagrams/data11.xml"/><Relationship Id="rId31" Type="http://schemas.openxmlformats.org/officeDocument/2006/relationships/image" Target="../media/image19.png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Colors" Target="../diagrams/colors11.xml"/><Relationship Id="rId27" Type="http://schemas.openxmlformats.org/officeDocument/2006/relationships/diagramColors" Target="../diagrams/colors12.xml"/><Relationship Id="rId30" Type="http://schemas.openxmlformats.org/officeDocument/2006/relationships/image" Target="../media/image18.png"/><Relationship Id="rId35" Type="http://schemas.openxmlformats.org/officeDocument/2006/relationships/diagramData" Target="../diagrams/data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9" Type="http://schemas.openxmlformats.org/officeDocument/2006/relationships/diagramQuickStyle" Target="../diagrams/quickStyle21.xml"/><Relationship Id="rId21" Type="http://schemas.microsoft.com/office/2007/relationships/diagramDrawing" Target="../diagrams/drawing17.xml"/><Relationship Id="rId34" Type="http://schemas.openxmlformats.org/officeDocument/2006/relationships/diagramQuickStyle" Target="../diagrams/quickStyle20.xml"/><Relationship Id="rId42" Type="http://schemas.openxmlformats.org/officeDocument/2006/relationships/diagramData" Target="../diagrams/data22.xml"/><Relationship Id="rId47" Type="http://schemas.openxmlformats.org/officeDocument/2006/relationships/diagramData" Target="../diagrams/data23.xml"/><Relationship Id="rId50" Type="http://schemas.openxmlformats.org/officeDocument/2006/relationships/diagramColors" Target="../diagrams/colors23.xml"/><Relationship Id="rId55" Type="http://schemas.openxmlformats.org/officeDocument/2006/relationships/diagramColors" Target="../diagrams/colors2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33" Type="http://schemas.openxmlformats.org/officeDocument/2006/relationships/diagramLayout" Target="../diagrams/layout20.xml"/><Relationship Id="rId38" Type="http://schemas.openxmlformats.org/officeDocument/2006/relationships/diagramLayout" Target="../diagrams/layout21.xml"/><Relationship Id="rId46" Type="http://schemas.microsoft.com/office/2007/relationships/diagramDrawing" Target="../diagrams/drawing22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29" Type="http://schemas.openxmlformats.org/officeDocument/2006/relationships/diagramQuickStyle" Target="../diagrams/quickStyle19.xml"/><Relationship Id="rId41" Type="http://schemas.microsoft.com/office/2007/relationships/diagramDrawing" Target="../diagrams/drawing21.xml"/><Relationship Id="rId54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32" Type="http://schemas.openxmlformats.org/officeDocument/2006/relationships/diagramData" Target="../diagrams/data20.xml"/><Relationship Id="rId37" Type="http://schemas.openxmlformats.org/officeDocument/2006/relationships/diagramData" Target="../diagrams/data21.xml"/><Relationship Id="rId40" Type="http://schemas.openxmlformats.org/officeDocument/2006/relationships/diagramColors" Target="../diagrams/colors21.xml"/><Relationship Id="rId45" Type="http://schemas.openxmlformats.org/officeDocument/2006/relationships/diagramColors" Target="../diagrams/colors22.xml"/><Relationship Id="rId53" Type="http://schemas.openxmlformats.org/officeDocument/2006/relationships/diagramLayout" Target="../diagrams/layout24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28" Type="http://schemas.openxmlformats.org/officeDocument/2006/relationships/diagramLayout" Target="../diagrams/layout19.xml"/><Relationship Id="rId36" Type="http://schemas.microsoft.com/office/2007/relationships/diagramDrawing" Target="../diagrams/drawing20.xml"/><Relationship Id="rId49" Type="http://schemas.openxmlformats.org/officeDocument/2006/relationships/diagramQuickStyle" Target="../diagrams/quickStyle23.xml"/><Relationship Id="rId57" Type="http://schemas.openxmlformats.org/officeDocument/2006/relationships/image" Target="../media/image25.jpeg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31" Type="http://schemas.microsoft.com/office/2007/relationships/diagramDrawing" Target="../diagrams/drawing19.xml"/><Relationship Id="rId44" Type="http://schemas.openxmlformats.org/officeDocument/2006/relationships/diagramQuickStyle" Target="../diagrams/quickStyle22.xml"/><Relationship Id="rId52" Type="http://schemas.openxmlformats.org/officeDocument/2006/relationships/diagramData" Target="../diagrams/data24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Relationship Id="rId27" Type="http://schemas.openxmlformats.org/officeDocument/2006/relationships/diagramData" Target="../diagrams/data19.xml"/><Relationship Id="rId30" Type="http://schemas.openxmlformats.org/officeDocument/2006/relationships/diagramColors" Target="../diagrams/colors19.xml"/><Relationship Id="rId35" Type="http://schemas.openxmlformats.org/officeDocument/2006/relationships/diagramColors" Target="../diagrams/colors20.xml"/><Relationship Id="rId43" Type="http://schemas.openxmlformats.org/officeDocument/2006/relationships/diagramLayout" Target="../diagrams/layout22.xml"/><Relationship Id="rId48" Type="http://schemas.openxmlformats.org/officeDocument/2006/relationships/diagramLayout" Target="../diagrams/layout23.xml"/><Relationship Id="rId56" Type="http://schemas.microsoft.com/office/2007/relationships/diagramDrawing" Target="../diagrams/drawing24.xml"/><Relationship Id="rId8" Type="http://schemas.openxmlformats.org/officeDocument/2006/relationships/diagramLayout" Target="../diagrams/layout15.xml"/><Relationship Id="rId51" Type="http://schemas.microsoft.com/office/2007/relationships/diagramDrawing" Target="../diagrams/drawing23.xml"/><Relationship Id="rId3" Type="http://schemas.openxmlformats.org/officeDocument/2006/relationships/diagramLayout" Target="../diagrams/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18" Type="http://schemas.openxmlformats.org/officeDocument/2006/relationships/diagramData" Target="../diagrams/data28.xml"/><Relationship Id="rId3" Type="http://schemas.openxmlformats.org/officeDocument/2006/relationships/diagramLayout" Target="../diagrams/layout25.xml"/><Relationship Id="rId21" Type="http://schemas.openxmlformats.org/officeDocument/2006/relationships/diagramColors" Target="../diagrams/colors28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17" Type="http://schemas.openxmlformats.org/officeDocument/2006/relationships/image" Target="../media/image27.emf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20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23" Type="http://schemas.openxmlformats.org/officeDocument/2006/relationships/image" Target="../media/image8.png"/><Relationship Id="rId10" Type="http://schemas.openxmlformats.org/officeDocument/2006/relationships/diagramColors" Target="../diagrams/colors26.xml"/><Relationship Id="rId19" Type="http://schemas.openxmlformats.org/officeDocument/2006/relationships/diagramLayout" Target="../diagrams/layout28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Relationship Id="rId22" Type="http://schemas.microsoft.com/office/2007/relationships/diagramDrawing" Target="../diagrams/drawin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31.xml"/><Relationship Id="rId26" Type="http://schemas.openxmlformats.org/officeDocument/2006/relationships/image" Target="../media/image22.png"/><Relationship Id="rId39" Type="http://schemas.openxmlformats.org/officeDocument/2006/relationships/diagramColors" Target="../diagrams/colors34.xml"/><Relationship Id="rId3" Type="http://schemas.openxmlformats.org/officeDocument/2006/relationships/diagramData" Target="../diagrams/data29.xml"/><Relationship Id="rId21" Type="http://schemas.openxmlformats.org/officeDocument/2006/relationships/diagramLayout" Target="../diagrams/layout32.xml"/><Relationship Id="rId34" Type="http://schemas.openxmlformats.org/officeDocument/2006/relationships/image" Target="../media/image21.jpeg"/><Relationship Id="rId42" Type="http://schemas.openxmlformats.org/officeDocument/2006/relationships/diagramLayout" Target="../diagrams/layout35.xml"/><Relationship Id="rId47" Type="http://schemas.openxmlformats.org/officeDocument/2006/relationships/image" Target="../media/image8.png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openxmlformats.org/officeDocument/2006/relationships/diagramQuickStyle" Target="../diagrams/quickStyle31.xml"/><Relationship Id="rId25" Type="http://schemas.openxmlformats.org/officeDocument/2006/relationships/image" Target="../media/image19.png"/><Relationship Id="rId33" Type="http://schemas.openxmlformats.org/officeDocument/2006/relationships/image" Target="../media/image29.gif"/><Relationship Id="rId38" Type="http://schemas.openxmlformats.org/officeDocument/2006/relationships/diagramQuickStyle" Target="../diagrams/quickStyle34.xml"/><Relationship Id="rId46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1.xml"/><Relationship Id="rId20" Type="http://schemas.openxmlformats.org/officeDocument/2006/relationships/diagramData" Target="../diagrams/data32.xml"/><Relationship Id="rId29" Type="http://schemas.openxmlformats.org/officeDocument/2006/relationships/diagramQuickStyle" Target="../diagrams/quickStyle33.xml"/><Relationship Id="rId41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24" Type="http://schemas.microsoft.com/office/2007/relationships/diagramDrawing" Target="../diagrams/drawing32.xml"/><Relationship Id="rId32" Type="http://schemas.openxmlformats.org/officeDocument/2006/relationships/image" Target="../media/image28.png"/><Relationship Id="rId37" Type="http://schemas.openxmlformats.org/officeDocument/2006/relationships/diagramLayout" Target="../diagrams/layout34.xml"/><Relationship Id="rId40" Type="http://schemas.microsoft.com/office/2007/relationships/diagramDrawing" Target="../diagrams/drawing34.xml"/><Relationship Id="rId45" Type="http://schemas.microsoft.com/office/2007/relationships/diagramDrawing" Target="../diagrams/drawing35.xml"/><Relationship Id="rId5" Type="http://schemas.openxmlformats.org/officeDocument/2006/relationships/diagramQuickStyle" Target="../diagrams/quickStyle29.xml"/><Relationship Id="rId15" Type="http://schemas.openxmlformats.org/officeDocument/2006/relationships/diagramData" Target="../diagrams/data31.xml"/><Relationship Id="rId23" Type="http://schemas.openxmlformats.org/officeDocument/2006/relationships/diagramColors" Target="../diagrams/colors32.xml"/><Relationship Id="rId28" Type="http://schemas.openxmlformats.org/officeDocument/2006/relationships/diagramLayout" Target="../diagrams/layout33.xml"/><Relationship Id="rId36" Type="http://schemas.openxmlformats.org/officeDocument/2006/relationships/diagramData" Target="../diagrams/data34.xml"/><Relationship Id="rId10" Type="http://schemas.openxmlformats.org/officeDocument/2006/relationships/diagramQuickStyle" Target="../diagrams/quickStyle30.xml"/><Relationship Id="rId19" Type="http://schemas.microsoft.com/office/2007/relationships/diagramDrawing" Target="../diagrams/drawing31.xml"/><Relationship Id="rId31" Type="http://schemas.microsoft.com/office/2007/relationships/diagramDrawing" Target="../diagrams/drawing33.xml"/><Relationship Id="rId44" Type="http://schemas.openxmlformats.org/officeDocument/2006/relationships/diagramColors" Target="../diagrams/colors35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image" Target="../media/image17.png"/><Relationship Id="rId22" Type="http://schemas.openxmlformats.org/officeDocument/2006/relationships/diagramQuickStyle" Target="../diagrams/quickStyle32.xml"/><Relationship Id="rId27" Type="http://schemas.openxmlformats.org/officeDocument/2006/relationships/diagramData" Target="../diagrams/data33.xml"/><Relationship Id="rId30" Type="http://schemas.openxmlformats.org/officeDocument/2006/relationships/diagramColors" Target="../diagrams/colors33.xml"/><Relationship Id="rId35" Type="http://schemas.openxmlformats.org/officeDocument/2006/relationships/image" Target="../media/image20.jpeg"/><Relationship Id="rId43" Type="http://schemas.openxmlformats.org/officeDocument/2006/relationships/diagramQuickStyle" Target="../diagrams/quickStyl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Data" Target="../diagrams/data38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12" Type="http://schemas.openxmlformats.org/officeDocument/2006/relationships/image" Target="../media/image31.png"/><Relationship Id="rId17" Type="http://schemas.microsoft.com/office/2007/relationships/diagramDrawing" Target="../diagrams/drawing38.xml"/><Relationship Id="rId2" Type="http://schemas.openxmlformats.org/officeDocument/2006/relationships/diagramData" Target="../diagrams/data36.xml"/><Relationship Id="rId16" Type="http://schemas.openxmlformats.org/officeDocument/2006/relationships/diagramColors" Target="../diagrams/colors3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5" Type="http://schemas.openxmlformats.org/officeDocument/2006/relationships/diagramQuickStyle" Target="../diagrams/quickStyle38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Layout" Target="../diagrams/layout3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1.xml"/><Relationship Id="rId18" Type="http://schemas.openxmlformats.org/officeDocument/2006/relationships/diagramLayout" Target="../diagrams/layout42.xml"/><Relationship Id="rId26" Type="http://schemas.microsoft.com/office/2007/relationships/diagramDrawing" Target="../diagrams/drawing43.xml"/><Relationship Id="rId39" Type="http://schemas.openxmlformats.org/officeDocument/2006/relationships/diagramQuickStyle" Target="../diagrams/quickStyle46.xml"/><Relationship Id="rId3" Type="http://schemas.openxmlformats.org/officeDocument/2006/relationships/diagramLayout" Target="../diagrams/layout39.xml"/><Relationship Id="rId21" Type="http://schemas.microsoft.com/office/2007/relationships/diagramDrawing" Target="../diagrams/drawing42.xml"/><Relationship Id="rId34" Type="http://schemas.openxmlformats.org/officeDocument/2006/relationships/diagramQuickStyle" Target="../diagrams/quickStyle45.xml"/><Relationship Id="rId42" Type="http://schemas.openxmlformats.org/officeDocument/2006/relationships/diagramData" Target="../diagrams/data47.xml"/><Relationship Id="rId47" Type="http://schemas.openxmlformats.org/officeDocument/2006/relationships/diagramData" Target="../diagrams/data48.xml"/><Relationship Id="rId50" Type="http://schemas.openxmlformats.org/officeDocument/2006/relationships/diagramColors" Target="../diagrams/colors48.xml"/><Relationship Id="rId7" Type="http://schemas.openxmlformats.org/officeDocument/2006/relationships/diagramData" Target="../diagrams/data40.xml"/><Relationship Id="rId12" Type="http://schemas.openxmlformats.org/officeDocument/2006/relationships/diagramData" Target="../diagrams/data41.xml"/><Relationship Id="rId17" Type="http://schemas.openxmlformats.org/officeDocument/2006/relationships/diagramData" Target="../diagrams/data42.xml"/><Relationship Id="rId25" Type="http://schemas.openxmlformats.org/officeDocument/2006/relationships/diagramColors" Target="../diagrams/colors43.xml"/><Relationship Id="rId33" Type="http://schemas.openxmlformats.org/officeDocument/2006/relationships/diagramLayout" Target="../diagrams/layout45.xml"/><Relationship Id="rId38" Type="http://schemas.openxmlformats.org/officeDocument/2006/relationships/diagramLayout" Target="../diagrams/layout46.xml"/><Relationship Id="rId46" Type="http://schemas.microsoft.com/office/2007/relationships/diagramDrawing" Target="../diagrams/drawing47.xml"/><Relationship Id="rId2" Type="http://schemas.openxmlformats.org/officeDocument/2006/relationships/diagramData" Target="../diagrams/data39.xml"/><Relationship Id="rId16" Type="http://schemas.microsoft.com/office/2007/relationships/diagramDrawing" Target="../diagrams/drawing41.xml"/><Relationship Id="rId20" Type="http://schemas.openxmlformats.org/officeDocument/2006/relationships/diagramColors" Target="../diagrams/colors42.xml"/><Relationship Id="rId29" Type="http://schemas.openxmlformats.org/officeDocument/2006/relationships/diagramQuickStyle" Target="../diagrams/quickStyle44.xml"/><Relationship Id="rId41" Type="http://schemas.microsoft.com/office/2007/relationships/diagramDrawing" Target="../diagrams/drawing4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24" Type="http://schemas.openxmlformats.org/officeDocument/2006/relationships/diagramQuickStyle" Target="../diagrams/quickStyle43.xml"/><Relationship Id="rId32" Type="http://schemas.openxmlformats.org/officeDocument/2006/relationships/diagramData" Target="../diagrams/data45.xml"/><Relationship Id="rId37" Type="http://schemas.openxmlformats.org/officeDocument/2006/relationships/diagramData" Target="../diagrams/data46.xml"/><Relationship Id="rId40" Type="http://schemas.openxmlformats.org/officeDocument/2006/relationships/diagramColors" Target="../diagrams/colors46.xml"/><Relationship Id="rId45" Type="http://schemas.openxmlformats.org/officeDocument/2006/relationships/diagramColors" Target="../diagrams/colors47.xml"/><Relationship Id="rId5" Type="http://schemas.openxmlformats.org/officeDocument/2006/relationships/diagramColors" Target="../diagrams/colors39.xml"/><Relationship Id="rId15" Type="http://schemas.openxmlformats.org/officeDocument/2006/relationships/diagramColors" Target="../diagrams/colors41.xml"/><Relationship Id="rId23" Type="http://schemas.openxmlformats.org/officeDocument/2006/relationships/diagramLayout" Target="../diagrams/layout43.xml"/><Relationship Id="rId28" Type="http://schemas.openxmlformats.org/officeDocument/2006/relationships/diagramLayout" Target="../diagrams/layout44.xml"/><Relationship Id="rId36" Type="http://schemas.microsoft.com/office/2007/relationships/diagramDrawing" Target="../diagrams/drawing45.xml"/><Relationship Id="rId49" Type="http://schemas.openxmlformats.org/officeDocument/2006/relationships/diagramQuickStyle" Target="../diagrams/quickStyle48.xml"/><Relationship Id="rId10" Type="http://schemas.openxmlformats.org/officeDocument/2006/relationships/diagramColors" Target="../diagrams/colors40.xml"/><Relationship Id="rId19" Type="http://schemas.openxmlformats.org/officeDocument/2006/relationships/diagramQuickStyle" Target="../diagrams/quickStyle42.xml"/><Relationship Id="rId31" Type="http://schemas.microsoft.com/office/2007/relationships/diagramDrawing" Target="../diagrams/drawing44.xml"/><Relationship Id="rId44" Type="http://schemas.openxmlformats.org/officeDocument/2006/relationships/diagramQuickStyle" Target="../diagrams/quickStyle47.xml"/><Relationship Id="rId52" Type="http://schemas.openxmlformats.org/officeDocument/2006/relationships/image" Target="../media/image8.png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Relationship Id="rId14" Type="http://schemas.openxmlformats.org/officeDocument/2006/relationships/diagramQuickStyle" Target="../diagrams/quickStyle41.xml"/><Relationship Id="rId22" Type="http://schemas.openxmlformats.org/officeDocument/2006/relationships/diagramData" Target="../diagrams/data43.xml"/><Relationship Id="rId27" Type="http://schemas.openxmlformats.org/officeDocument/2006/relationships/diagramData" Target="../diagrams/data44.xml"/><Relationship Id="rId30" Type="http://schemas.openxmlformats.org/officeDocument/2006/relationships/diagramColors" Target="../diagrams/colors44.xml"/><Relationship Id="rId35" Type="http://schemas.openxmlformats.org/officeDocument/2006/relationships/diagramColors" Target="../diagrams/colors45.xml"/><Relationship Id="rId43" Type="http://schemas.openxmlformats.org/officeDocument/2006/relationships/diagramLayout" Target="../diagrams/layout47.xml"/><Relationship Id="rId48" Type="http://schemas.openxmlformats.org/officeDocument/2006/relationships/diagramLayout" Target="../diagrams/layout48.xml"/><Relationship Id="rId8" Type="http://schemas.openxmlformats.org/officeDocument/2006/relationships/diagramLayout" Target="../diagrams/layout40.xml"/><Relationship Id="rId51" Type="http://schemas.microsoft.com/office/2007/relationships/diagramDrawing" Target="../diagrams/drawing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18" Type="http://schemas.openxmlformats.org/officeDocument/2006/relationships/diagramLayout" Target="../diagrams/layout52.xml"/><Relationship Id="rId3" Type="http://schemas.openxmlformats.org/officeDocument/2006/relationships/diagramLayout" Target="../diagrams/layout49.xml"/><Relationship Id="rId21" Type="http://schemas.microsoft.com/office/2007/relationships/diagramDrawing" Target="../diagrams/drawing52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diagramData" Target="../diagrams/data52.xml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20" Type="http://schemas.openxmlformats.org/officeDocument/2006/relationships/diagramColors" Target="../diagrams/colors5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19" Type="http://schemas.openxmlformats.org/officeDocument/2006/relationships/diagramQuickStyle" Target="../diagrams/quickStyle52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748" y="2348880"/>
            <a:ext cx="4248472" cy="2088232"/>
          </a:xfrm>
          <a:ln w="38100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забезпечення якості вищої освіти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країнах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748187997"/>
              </p:ext>
            </p:extLst>
          </p:nvPr>
        </p:nvGraphicFramePr>
        <p:xfrm>
          <a:off x="5050296" y="4586481"/>
          <a:ext cx="6932242" cy="125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391" y="332656"/>
            <a:ext cx="7388648" cy="4248472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260" y="1605577"/>
            <a:ext cx="648072" cy="146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324" y="2636912"/>
            <a:ext cx="1080120" cy="91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4732" y="922624"/>
            <a:ext cx="648072" cy="54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6940" y="2924944"/>
            <a:ext cx="480053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4812" y="1124744"/>
            <a:ext cx="576064" cy="45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756" y="2276872"/>
            <a:ext cx="504056" cy="33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3688837" y="111124"/>
            <a:ext cx="1658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кутник 9"/>
          <p:cNvSpPr/>
          <p:nvPr/>
        </p:nvSpPr>
        <p:spPr>
          <a:xfrm>
            <a:off x="-1" y="6088063"/>
            <a:ext cx="12188825" cy="807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4108" tIns="57054" rIns="114108" bIns="57054">
            <a:spAutoFit/>
          </a:bodyPr>
          <a:lstStyle/>
          <a:p>
            <a:pPr algn="just">
              <a:defRPr/>
            </a:pPr>
            <a:r>
              <a:rPr lang="ru-RU" sz="1500" b="1" i="1" dirty="0" err="1"/>
              <a:t>Зміст</a:t>
            </a:r>
            <a:r>
              <a:rPr lang="ru-RU" sz="1500" b="1" i="1" dirty="0"/>
              <a:t> </a:t>
            </a:r>
            <a:r>
              <a:rPr lang="ru-RU" sz="1500" b="1" i="1" dirty="0" err="1"/>
              <a:t>лекції</a:t>
            </a:r>
            <a:r>
              <a:rPr lang="ru-RU" sz="1500" b="1" i="1" dirty="0"/>
              <a:t> </a:t>
            </a:r>
            <a:r>
              <a:rPr lang="ru-RU" sz="1500" b="1" i="1" dirty="0" err="1"/>
              <a:t>відображає</a:t>
            </a:r>
            <a:r>
              <a:rPr lang="ru-RU" sz="1500" b="1" i="1" dirty="0"/>
              <a:t> </a:t>
            </a:r>
            <a:r>
              <a:rPr lang="ru-RU" sz="1500" b="1" i="1" dirty="0" err="1"/>
              <a:t>виключно</a:t>
            </a:r>
            <a:r>
              <a:rPr lang="ru-RU" sz="1500" b="1" i="1" dirty="0"/>
              <a:t> думку </a:t>
            </a:r>
            <a:r>
              <a:rPr lang="ru-RU" sz="1500" b="1" i="1" dirty="0" err="1"/>
              <a:t>авторів</a:t>
            </a:r>
            <a:r>
              <a:rPr lang="ru-RU" sz="1500" b="1" i="1" dirty="0"/>
              <a:t>, </a:t>
            </a:r>
            <a:r>
              <a:rPr lang="ru-RU" sz="1500" b="1" i="1" dirty="0" err="1"/>
              <a:t>Виконавче</a:t>
            </a:r>
            <a:r>
              <a:rPr lang="ru-RU" sz="1500" b="1" i="1" dirty="0"/>
              <a:t> агентство </a:t>
            </a:r>
            <a:r>
              <a:rPr lang="ru-RU" sz="1500" b="1" i="1" dirty="0" err="1"/>
              <a:t>з</a:t>
            </a:r>
            <a:r>
              <a:rPr lang="ru-RU" sz="1500" b="1" i="1" dirty="0"/>
              <a:t> </a:t>
            </a:r>
            <a:r>
              <a:rPr lang="ru-RU" sz="1500" b="1" i="1" dirty="0" err="1"/>
              <a:t>питань</a:t>
            </a:r>
            <a:r>
              <a:rPr lang="ru-RU" sz="1500" b="1" i="1" dirty="0"/>
              <a:t>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, </a:t>
            </a:r>
            <a:r>
              <a:rPr lang="ru-RU" sz="1500" b="1" i="1" dirty="0" err="1"/>
              <a:t>аудіовізуальних</a:t>
            </a:r>
            <a:r>
              <a:rPr lang="ru-RU" sz="1500" b="1" i="1" dirty="0"/>
              <a:t> </a:t>
            </a:r>
            <a:r>
              <a:rPr lang="ru-RU" sz="1500" b="1" i="1" dirty="0" err="1"/>
              <a:t>засобів</a:t>
            </a:r>
            <a:r>
              <a:rPr lang="ru-RU" sz="1500" b="1" i="1" dirty="0"/>
              <a:t> </a:t>
            </a:r>
            <a:r>
              <a:rPr lang="ru-RU" sz="1500" b="1" i="1" dirty="0" err="1"/>
              <a:t>і</a:t>
            </a:r>
            <a:r>
              <a:rPr lang="ru-RU" sz="1500" b="1" i="1" dirty="0"/>
              <a:t> </a:t>
            </a:r>
            <a:r>
              <a:rPr lang="ru-RU" sz="1500" b="1" i="1" dirty="0" err="1"/>
              <a:t>культури</a:t>
            </a:r>
            <a:r>
              <a:rPr lang="ru-RU" sz="1500" b="1" i="1" dirty="0"/>
              <a:t> (ЕАСЕА) та </a:t>
            </a:r>
            <a:r>
              <a:rPr lang="ru-RU" sz="1500" b="1" i="1" dirty="0" err="1"/>
              <a:t>Європейська</a:t>
            </a:r>
            <a:r>
              <a:rPr lang="ru-RU" sz="1500" b="1" i="1" dirty="0"/>
              <a:t> </a:t>
            </a:r>
            <a:r>
              <a:rPr lang="ru-RU" sz="1500" b="1" i="1" dirty="0" err="1"/>
              <a:t>Комісія</a:t>
            </a:r>
            <a:r>
              <a:rPr lang="ru-RU" sz="1500" b="1" i="1" dirty="0"/>
              <a:t> в </a:t>
            </a:r>
            <a:r>
              <a:rPr lang="ru-RU" sz="1500" b="1" i="1" dirty="0" err="1"/>
              <a:t>сфері</a:t>
            </a:r>
            <a:r>
              <a:rPr lang="ru-RU" sz="1500" b="1" i="1" dirty="0"/>
              <a:t> (</a:t>
            </a:r>
            <a:r>
              <a:rPr lang="ru-RU" sz="1500" b="1" i="1" dirty="0" err="1"/>
              <a:t>вищої</a:t>
            </a:r>
            <a:r>
              <a:rPr lang="ru-RU" sz="1500" b="1" i="1" dirty="0"/>
              <a:t>)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 не </a:t>
            </a:r>
            <a:r>
              <a:rPr lang="ru-RU" sz="1500" b="1" i="1" dirty="0" err="1"/>
              <a:t>несуть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відповідальності</a:t>
            </a:r>
            <a:r>
              <a:rPr lang="ru-RU" sz="1500" b="1" i="1" dirty="0"/>
              <a:t> за </a:t>
            </a:r>
            <a:r>
              <a:rPr lang="ru-RU" sz="1500" b="1" i="1" dirty="0" err="1"/>
              <a:t>використання</a:t>
            </a:r>
            <a:r>
              <a:rPr lang="ru-RU" sz="1500" b="1" i="1" dirty="0"/>
              <a:t> </a:t>
            </a:r>
            <a:r>
              <a:rPr lang="ru-RU" sz="1500" b="1" i="1" dirty="0" err="1"/>
              <a:t>інформації</a:t>
            </a:r>
            <a:r>
              <a:rPr lang="ru-RU" sz="1500" b="1" i="1" dirty="0"/>
              <a:t>, </a:t>
            </a:r>
            <a:r>
              <a:rPr lang="ru-RU" sz="1500" b="1" i="1" dirty="0" err="1"/>
              <a:t>що</a:t>
            </a:r>
            <a:r>
              <a:rPr lang="ru-RU" sz="1500" b="1" i="1" dirty="0"/>
              <a:t> </a:t>
            </a:r>
            <a:r>
              <a:rPr lang="ru-RU" sz="1500" b="1" i="1" dirty="0" err="1"/>
              <a:t>міститься</a:t>
            </a:r>
            <a:r>
              <a:rPr lang="ru-RU" sz="1500" b="1" i="1" dirty="0"/>
              <a:t> в </a:t>
            </a:r>
            <a:r>
              <a:rPr lang="ru-RU" sz="1500" b="1" i="1" dirty="0" err="1"/>
              <a:t>ньому</a:t>
            </a:r>
            <a:r>
              <a:rPr lang="ru-RU" sz="1500" b="1" i="1" dirty="0"/>
              <a:t>.</a:t>
            </a:r>
            <a:endParaRPr lang="ru-RU" sz="1500" i="1" dirty="0"/>
          </a:p>
        </p:txBody>
      </p:sp>
      <p:pic>
        <p:nvPicPr>
          <p:cNvPr id="15" name="Picture 8" descr="D:\eu_flag_co_funded_pos_[rgb]_righ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7863" y="154781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7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87564921"/>
              </p:ext>
            </p:extLst>
          </p:nvPr>
        </p:nvGraphicFramePr>
        <p:xfrm>
          <a:off x="1125860" y="116632"/>
          <a:ext cx="9753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575472"/>
              </p:ext>
            </p:extLst>
          </p:nvPr>
        </p:nvGraphicFramePr>
        <p:xfrm>
          <a:off x="261764" y="1268760"/>
          <a:ext cx="11665296" cy="49896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0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944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70488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</a:t>
                      </a:r>
                      <a:endParaRPr lang="en-US" sz="1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  <a:p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елементи     </a:t>
                      </a:r>
                    </a:p>
                    <a:p>
                      <a:r>
                        <a:rPr lang="uk-UA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r>
                        <a:rPr lang="uk-UA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кредитного</a:t>
                      </a:r>
                    </a:p>
                    <a:p>
                      <a:pPr algn="ctr"/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навантаження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</a:t>
                      </a:r>
                    </a:p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трансферу кредитів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процедур оскарження </a:t>
                      </a:r>
                    </a:p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 кредитів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 таблиць статистичного розподілу балів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r>
                        <a:rPr lang="uk-UA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документів, що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підтримують 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251">
                <a:tc>
                  <a:txBody>
                    <a:bodyPr/>
                    <a:lstStyle/>
                    <a:p>
                      <a:pPr algn="l"/>
                      <a:r>
                        <a:rPr lang="uk-UA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Greece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Croatia</a:t>
                      </a:r>
                      <a:endParaRPr lang="ru-RU" sz="2000" b="1" u="non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Italy</a:t>
                      </a:r>
                      <a:endParaRPr lang="ru-RU" sz="2000" b="1" u="non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Portugal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Slovenia</a:t>
                      </a:r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ECTS Users Guide 2015 principles are NOT required to be used by external QA 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6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Spain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61764" y="1375461"/>
            <a:ext cx="1944216" cy="118944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326660" y="6309320"/>
            <a:ext cx="360374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EACEA National Policies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924" y="2708920"/>
            <a:ext cx="757268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3140968"/>
            <a:ext cx="936104" cy="70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9" y="3861048"/>
            <a:ext cx="765984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2" descr="data:image/jpeg;base64,/9j/4AAQSkZJRgABAQAAAQABAAD/2wCEAAkGBxMSEBISExIPEBIQDw8QEhAQEg8PEBAQFREWFxYVFRUYHSggGBoxGxUVITIhJSsrLi4uFx8zODMsNygtLisBCgoKDg0OGhAQGCslHyYrLy4rLS0tLS0tLS0rLi0rKy4tNSsrLSstLS0vLS8rLS0wKy0rLS0uNS0rLSstLy8tLf/AABEIAMIBAwMBEQACEQEDEQH/xAAcAAEAAgMBAQEAAAAAAAAAAAAABAUCAwYHAQj/xABGEAABAwIDAwkCDAMGBwAAAAABAAIDBBEFEiEGMUEHEyJRYXGBkaEysRQjM0JSYnKCkqLB0VPh8ERzk7LS8SRDVGNkw9P/xAAbAQEAAgMBAQAAAAAAAAAAAAAAAQIDBAUGB//EADwRAAIBAwAGBwcCBAYDAAAAAAABAgMEEQUSITFBURNhcZGhwdEGFCIygbHwYuEVQlLxIyQzQ7LSFlNy/9oADAMBAAIRAxEAPwD3BAEAQBAYRShwJab2JaesOG8EcCgM0AQBAEAQBAEAQBAEAQBAEAQBAEAQBAEAQBAEAQBAEAQBAEAQBAEAQHGcoYnpmCvpXlj4i1lQy2aOaEmzS9u4kE799nHXRUlnejWuNaK14vcVuBcqMbwBURFh4vh6be8sOo8LqFU5mCN+lsqL6r89Tt8NxmCoF4Zo5Pqg2eO9p1Hkrpp7jcp1YVPleScpMgQBAEAQBAEAQBAEAQBAEAQBAEAQBAEAQBAEAQBAEAQBAEAQBAR8QpGzRSRP1bLG+N3c5pH6oyJLKwz8zzRuikcw6Pje6N32muLT6ha7OJKPBlhR1tyNbOG4jQg9hUYNeUGnlHU4bthWQ2yzGVo+bOOdH4va9VKm0ZYXlaGzOe3b+502H8prdBPA5vW6Eh478rrEeZV1U5m7DSKfzR7jp8N2ro57BlRGHH5kh5p/gHWv4K6kmbcLilPdIugrGcIAgCAIAgCAIAgCAIAgCAIAgCAIAgCAIAgCAIAgCAIAgCA/P/KRR81idSNwkcyYffYCfzZlhlvOTcRxUZzKqYSbSVpGhUNGKdMs2PDgoMDWDXLChOTdRYtU0/yM80YHzWvJZ+A9H0UqTRnhWnH5WzoaHlOrI9JWQzjrIMTz4t0/KrqozbhezW9JnSYfyq0rrCWKeE9YDZmDxFneiupo2Y3sHvTR0+G7VUc9ubqYSTua53Nv/C+xVtZGeNanLcy4UmUIAgCAIAgCAIAgCAIAgCAIAgCAIAgCAIAgCAIAgPHOWmmy1kEn8Smy+Mch/R4WKe8514viT6jzxUNQxKEkqmqbI0Y5QLSGe6qYHHBm9l0KkaWJC6ZEkjUmRMjuNlJfGS1wnaGop7c1PLGB80OJZ+A3b6Jlospzh8rZ3OCcpU+6aOOYAaub8U/0u0+QUTruCy0drQ1Orf13SbSxFvOOxeOT0DAtoIatpMbiHNALo3iz29tuI7QslOrGpuN68sK1q8VFs4Nbi1WU0wgCAIAgCAIAgCAIAgCAIAgCAIAgCAIAgCA805baa8NLL9CWSP8AGwO/9apM0r1bE+s8lWM558IUEmG5SSSqaayhoxyiWcUqqYGjYUKmiWNC6ZCnjUoyxZBdorGVbS2wmXQ99vL/AHWncvake29krdRhVrc2l3bfMuqSqfG8SRucx7dWubvH79y14ycXlHratKFSLhNZTO1wzlHc0AVEOf8A7kJAJ72O08j4Lchef1I8/cez6bzRnjqfqvQ6nCdraSoIayZoed0cl43nuDva8LrahWhPczi3GjbmhtnDZzW1eHmXiymiEAQBAEAQBAEAQBAEAQBAEAQBAEAQBAchyqUnOYa87zFLDIPxZD6PKpPcat4s0m+R4W9tliOWmYhSSfHNQlMwaUJZOp5FVmGSJ0cigxNGwoQR5Y7oXTKyqjIVkZ4PJIozZo8/PVaVZ5mz6ZoKl0djT68vvfoW1NLdYWdtM3uCgsV9YxSgWuFbX1tOA1k7y0aBktpWjuzagdxWaNacdzNCvo21rPMobea2fbZ4F/S8p9U324qaT7IkiPnc+5ZVdz4pGhPQFu/llJdz8kXdJypwG3OU87DxLDHI31LT6LKryPFM0ans9VXyTT7cr1Lan5QqB2+V7PtxSj1AIWRXNN8TUnoW8j/LnsaJrNsaE7qmLxzj3hT09PmYf4Xd/wDrZsZtXRH+0w+Lso8yp6en/UiHoy7X+2+4sqasjkF45I5B1se149CsiknuZqzpTpvE4tdqwb1JjCAIAgCAIAgCAIAgCAICt2ko+eo6iLi+CQN+1lJb6gKJLKMdaOtTlHqPzxNHfVa6ZwYyIrRZ1lJke43SQcQmSqkRZGqTImbaV+qhlZonNKqYmbmPQo0ZFAR6iO4KIum0Yvjtp1aLQby8n2ShSVKlCC4JLuR9hksVBnTLOGS4VS4mjuEJK5zLFWKnwID7ZAEBmx1kBMjN1Uk1SNIOYXaRuIJBHiFKZEllYZb4Nt1WUxAMhqI+Mc5Lzb6sntA+Y7FsQuJx45OZc6Jtq6+XVfNem77dp6bs/tvS1QAziCU6c1MQ0k/Udud7+xblO4hPqZ5q60VcW+3GtHmvPkdKs5zQgCAIAgCAIAgCAIAgPANp8P8Ag9ZPFawbK4t/u3dJnoR5LWksM4FaGpUlHrKCsjtqOCIiD4EqkfmaFDKSWGY1FLfUKUyYywVjgWlWM62os6Z4cO1VZryWGbI43FwY1rnOcbBrRclUnOMIuUnhEwi5vEVlnYYfsm1jOdrJRE3fzYcAfvO/bzXBr6ZnUl0drHL5+i/Ow61LRkYLXry+nqxLHhT3BrXTMNwA4c5lJ+8PVRGWlYR1pJPu8i2ro+UlFPb9f7HzFdjDdxhka8tJBjfYPFu0ftxWvR0ssLpY461u/Pqe3paY3KrD6r0fqcjWUb4nZXtcx3UePceK61OpCotaDyjrUq1OrHWg8iCWysZkyxjfcKC5rngv3omCHJGQpKmIKkGVkB8yoQZxPshJKdqFUsV07NSrFGamO4b+zfdCUz9A7H4W6mooYnEl+XO+5JyvdqWjsG7wXWow1YJM8FpC4Ve4lOO7h2L13lyshpBAEAQBAEAQBAEAQHlXLBRZZ4JgPlI3Ru743XHo/wBFhqLbk5d/D41LmefyC7VjNBbGR8OdYlvUVLL1Nu0s7KphIdbTXFwrJmSEsFfBIWuUszSWsj2HZbATBCJHC0sjA5/RDnx8Q0fr2rxGlNIq4qOK+VbuT6zvWNoqENvzPf6FBi7S8yOlZHKyNzgzMZIpbNLg45mmxvkJ1ad4C79O5p29RUYQXBPHYu/6m/Owt7h06c85eMvPGW1YWznjeUZpYHDoySwm26VomYD/AHjLO/Iuiq8Hv2GG59ka8dtGafbsfp4l9jLHyTiWAl94YszonAvzBtj0PbtoDqFyLW0kqTpySksvc87PueksZ0lb9Fc7Nr3rZ9Hu354muHFmTf8AD1jRfc2W2VwdwzDgf60WpVs5276S3+sTHXsp276e2eV3/wB0c/jeEPppMp6TXaseNzh+/wDXdu2t1GvDK38UdGzvI3Ec7mt6811EWGWy2TdRYRyXCgsJI7qCSDLCQrEYMGPshBJY8FCTPIFAMwEBFqo+KlEMu+TzAvhNcwuHxdPad/UXA/Ft8Xa9zSti3hrT7Dl6Wuugt3jfLYvPw+57iumeJCAIAgCAIAgCAIAgCA865ZXDmaYcTLIR3BgB94WOoc+/3R7Ty+I6LCc1kan+VIU8C8vkLVqqYD4QgLPZTZ/np+eOkUPSJ6320HrfyXJ0veqlS6NfNL7fnmdbRlJzlrvcvud9gOICRhdFIHtzuGQm4bY2sDvH815W6ounLVqRw8HchNTWYvJUY9FJLUikblY2psQXi5jcXlzhcbwXN/Mu/o62jWVOtn4n44zH7I7NpGnGk7qWW4Pdz2LHdnwK4bFVcMrC9gkja8FzoHB5yg39k2PDqK6txa1ujlqLLxsNippq3qUZRi2pNY29fXtRF2khLZGnK8ARtuXxuj6WYjW46g1aFpRq04NVItPJm0NKKpSWss53ZXJEnBYX1LJGl5eG5WtD8kzRmvua+/V6qLq+qUHHD2de3d3mHSmpQnBwilna8fC/DBZzUHPUvNPyk5GkZB0opALHo9WZrty0LqoqNzGrTWE4p8k87zlxqSt6+vDOM7Otcu487ljLXEHQtJBHaF2k01lHrYTU4qUdzM4ZbKTIT45LqCTJzbqCSHPBZWTIaI25SQbWSFQCTE9QSbJGXCIM9E5IYAIKh/F07WHubGCPV5XRtF8LfWeT9oJPpYR6s97fod8ts4AQBAEAQBAEAQBAEAQHjfKfifPVpjBu2mYI+znD0nn/ACj7qwVHtONe1Napjkca3QqhrEdjgKjXS7NPAqeBdrNP6lkJB1hQYMM2wML3NY3Vz3NY0dbnEAepVKk1CLnLcll/QtCEpyUY72ekxUDIaTmHSsgBaRJIHNDyT7RBOg3leKncTr3PTRg5POxY2dR6qFKFKj0ecLG/d2soKFtBRvLoqtwvo4Xa9h7wNFvXCv7uOKlHwwzXoytaOyFRd+T5XSunqWyRyACKKNzZALG5zyMIG72Q3jxC24z9zoU4NfFjOOWZZ8z0lld06Vs1Ja2u32Y2L1wdRtPis7sNjqIncy9slp3sI+LLQ9h9rQt5zL7WgBvwsvWaOnCulJreth5+9gqU2ovZw7HtR0WEOk+DwmW7nuiY598pOZzbkHKADa9rgDck8azxuMUc4WTyfbDEr4hOWdEMcIxk6OrGgO3fWzLjXSUqjyj3OiqKVnDXWc5e3r3eBYUmNRRRwtfDzsvNZzLms8CSR72jNv3OB8VzL2zqVXHVniOqtnDe35mvOxqXE6jhLENbGOGxJbt3Aqdp6XPkqmXLJxlcDqWSsFiD4C6ixk4a1CW+O7rTNjR6lSc7eW+O1dj/ADxOdc1dA6ZshlsoJJ0cl1BJsIUEkOeDiFZMhojEKSDZE9QCbE5QSejclcwyVEfHOyW32m5T/lHmt+zlsaPLe0FN68J9TXdt8zvFunnQgCAIAgCAIAgCAIDXUzBjHvO5jHPPc0En3IQ3hZPzm+oMj3SO1dI90jj9ZxLj6lazPOyeXnmapxxUCJBqzaWJ3Xmb52UrcZobYyRJmhuNETMakfcKqDHPC46Bs0ZN+AzC/pdYbqGvRnHqZs28lGrGXWel7RYpTwmPn4BKyVuhDWuyEAcD4+S8jYW9xV1uhqarXW1k7l1VpQS6WOU+rJTyYfhlQPipzA4/NLi3Xqyv/RdD3nSdv/qQ1l2enmafQWVb5JYfbjwZXuxd9PLIxgYWNkDbObqeaaIwb9zFvXtrCvUcpN53HtKGi4VLalmTTUV2bdvmdVHWTMp8PnaH2mqKgvjY2V7Hc9NdrXhgPQyl2hG+3Vr6DRVGMLfo3wX59TzWlPhuXGPDEe5JHTO2mcyfmJImksnZDI8PLcjZH2hky5To4W6tbhbHQJx1k+H23mn0mHhnBYtgbTHPMR0808xObW7Xy3Ftfq6dhXiat5P3pw/Vjvx+56mjeVVWp04y2fCscMYSNc9DTSyFjZjDPHaEh/sPMbQwWv2NG5ZruvcUa0nqZhwxvWFgy0Lq6oQU3DMHl97zvXbxLKnoXMoaqKW12nnYyDcGzRq3yK58riNS7pzp9jDvI1bynUp8cJ/VtHHT099R5da7aZ6JohObZWIM4pLKATYpbqCTbZQSRpoOpSmQ0RCLKxBJgcoZJ0eyGLfB6qN59hx5uT7DiNfA2PgstCpqTTNDSVr7xbyit62rtXruPZl1jwYQBAEAQBAEAQBAEBUbXyZcPqz/AOLOB3lhH6qJbjFXeKcn1M8Aj0WucFm2QXCgqtjKvE2Ex3G9puO/+grR3mzSeJEzDqoPYO5Q1gxVYarNlTS33b0TKxng62opn1+HRZQTPGQNQQC5ujrn8XmF5iE42F9LW+V/Z7Ueha96tk1v81vKePYqrI3QjvkP7LoS05ar+ru/c0/4bVfL8+hlX0L31M4aBcSuebm1g91wfJwPcsletCDy3se767T6FSvqVK2pOXGPDq2PxPVtiasGigA0MTBC9vFr2aEH0PiF1recZ0ouPI8pfL/MTktzeV2PaRaTaB1RiElI+Njocz47828SXjzEEvzezmYcrrC5a4D2bnouko0lNPaaCm3LHA5nbjC+ZrdCebqCJbX0Bc6zwfG5+8uBcUlGrnG89voutGtabUtaKx4bPzqI2N0+HslkzicyF7nPHxg6TiSbcLariud9UnJxaxl43c2a1rLSE6UXTa1cJL5eHifauqa2ge6Myc28hkYlOZwubEgnX/datKnJ3aU8ZW14MFGlN3kYyxlPLxjht4bDnYZrhdw9UJoAe9Ew0V8kZBViD6ySygEqKo61GCckkOBUEkeoiupRBGjNipIJbHKCT3XAKky0tPId74InO+0WC/quzTlrQT6j57eU1TuJwW5Sf3J6uawQBAEAQBAEAQBAc5yhy5cNqPrCNn4pGj3XVZ7jWu3ijI8NcFgOKbGFQQyLKy4cPFSi6e5lTTvMb7cCbqz2mzJa8S/ppw4KjRpyjgv9mcTbDJlf8jKRn1IyutYO/fw6ly9J2Trw1ofPHd19Xob+j7tUZasvlfh+cS0xzZ+HOB8Jlp3vuWO5x5ilHCwJ9AuPaX1ZRz0aklv2LK8PuditQhJ/O4t9ZoZhtRTxl9m1Ja3LcEuztBux9vpAEttrdtupbsq9C/xGOYyXDmuS7P7G/YwTiqFeXHZLt3p+TzhPPMrMJ2qqIJnShwkElucjdox4G7duIGl/O66Ns1brVgtnI9HX0TQqUlTWxrc97/ddXdg6Sg2zoYpZKllFIyplHxjmllnHjrm07w25XRekMwUXnC4HE/8AHayllSj27fQ+Vte2vikqHkNe0ZQwXtAAegBxcSXXvxJA4Lz13d1ndRWNnBLjzNunGpZVo0YbVx/Vnf2Y8N5e4/gTaqIXGSYNBDhr3jtC43vbtbqok8x1n9zVtLuVtLMNseXPkcNtfVNBZTR6MgAv2vt+39aLp6OpSadae+X2Oroqg3mvPe93mzn4pLFdM7RYwy3Cgk+yRghCSFLTkKclTXlUg2wuIKhkku6gkjyRqSDHPZAe+4FTmOlp4zvjp4WHvDAD6rsU1qwS6j53dVOkrzmuMm/EnK5gCAIAgCAIAgCAIDh+Vqqy0kUfGWcE/ZY0k+pasdR7DQ0hLFNLmzyZwWE5SMG6IGYu9rvQngQa+l/kVZMzU5mmknLTYqWi04prYXcMlwqGq1g6bB66Koh+BVXsn5CU743cG393l38O9tqlCr73bb/5lz6/XvOtaXEKsOgrfR+Xp3FRiuFVlATlfKYvmvYS6O3a03Dfcs9vc2d8k2kpcnseep7H5lqlO4ttzbj+cOH2M9nL10zmzNYQI3PdMxvNyXFrXLei7jvB3LNpCvG1pKTjl5xv29/qdLRelrtS1FL4UuKz/b6YIzm04e4f8QGhzgHB0T7gGwPsiyKUXFPDzyz+x7VSvHBSShtX6l6l1hNRQxa85OHH5zmm7e1thYHfrvF9LLSrVLpP/CppdbeX9NyRoXFO/qta0VjkseOXnHVufFHZYRiUckYMbpTHHY87JdrQAPrDpdS85cUJwliaWXwX7bjlVaU4TxJLPJY8t3YebYxJzkskl755Huv2Fxt6WXqaENSnGHJI9dQp9HRjHGMJfv4lW7RZjKb4JFBJPY9QSZlQSanMUgwIQGxoQGuVCCVs9Rc/V08XB8zM32GnM78rSstOOtNI1byr0VvOfJPvexeJ74uufPggCAIAgCAIAgCAIDyTlUxDPWNiB0p4gD9t/SP5ciw1HtOPfz1qijyX3OKKxmkYFCT44ahCVuJBjBFioKZwV9Vhx3jVWUjNGrzPtFcaFGRPaTXqpjRdYZtXPC3I608Y+bJ7QHY791yrrRFCs9aPwy6t3cdKhpGrT+GXxLx7yxodoqS8jhEYHvaGvysBza3vcdlwubX0bdR1U56yT2bfU7mj/wDOSl0ENq37kRS/DBuZO7su/wDVX1dIP+ZeB6PU0m+P/HyNZxilZrFRtJG4ykH3XVvdLmfz1u4v7hdz/wBSt3ZfoRa/aCaYZSQyP+GwZW+PWs9CxpUXrLa+bNu10fSoPW3vm/Iik3C2jpECRu8KxjZrjdY2QknwPUMlEkFQWCAxcEAagMnNuhB0/JpTXr838OCV47yWt9zitm0Wan0OPp2Wra45yS+78j1ldM8YEAQBAEAQBAEAQGupnbGx8jjZsbXPceprRcn0QhtJZZ+e8SrnTzSTO9qWRzyOq50HgLDwWs3l5POzk5ycnxIpcoIwYlyE4Po1QglBQVMwhBFmhsbqS6Z9uhBgVBka2ZNlOzQntt5D+a1rh7Uj3XsdS/wqtTm0u5Z8zc1gWA9lgyMITIwanQ2TJGDONCUaKhut0REiLIOKkqb4JEJJsUl1UsjcAhJllBQg1mIjdqEJM2uQg6/kzdasePpUz/R7Ctqz+f6HE0+s2yf6l9menrpHjwgCAIAgCAIAgCA4flXxjmqVtO09Opd0usQsILvM5R3XVKj2YNK9qasNVcfsePOlssJy0jUZ1OCdUwMqE6psgqLHVRgiUSyY8EKDDgZrIA6ZBgjl6FsGQUMyQfAkQN6PiVqV/mPo3snFKxf/ANv7Ixe6yxHpDbFLdRgk2kIDUUBhKy4Qb0Q3BWKGuJ1jZSESY32KgksIpLqpY2lt1AMA4hSSbA4FCDodhJslfF9cSM82Ej1AWe2eKiOXpmGtZy6sPxPWV1TxAQBAEAQBAEAQBAU2IbL0s8pmni555AaM7nlrWjc1rQQAL3PXqVGqntMUqEJvWkskGo5P8Ofvpg3tZJMz0DrKNVFXa0v6Soq+Sijd7ElTEex7Ht/M2/qo1EUdnDhkqJ+R8/MrBbqfBr5h/wCijo+sx+5cpeBGPJBP/wBVD/hyfumoPc3zNE/JXWsHxc1NJ2ZpIyfNpHqo6MpKyfBnL4zg1ZSfLwSRt/iWDoz99t2+qq44NeVtKO9FR8IKjBj1DZHKmCriTI3Kpj3E2mNwe9aldYaZ7/2Qr61GrS5NPvWPI+yxrAevIhBBVipKgmuoaLJm1zbqAYWQki1MdjfgVKZSSIz23VioZJwKgnJvjkI3JgZJsNZ1qMFskpr2u4hQSObQZJmDyllTA4fNnhPhnF/RXpvE0+swXUdehOP6X9j25dk+dhAEAQBAEAQBAEAQBAEAQBAEB8c0EEEAgixB1BCA4/HuTeiqbuaw00h1zQWa0ntjPR8rFVcUzBO3hLqOAxfkvrYbmLm6pg+gRHJbtY428iVRwZqTtZrdtOffhs8RtLBPER9ON7R5kWVGmac6clvTNlI8XOo3e4/zWrcL4Uz0vsfUxeThzh9mvUlLVPoppmjuiIaI1rKxU3w1Ft6holMlNeCoLB7ARZQCsqISw9Y61dPJjawawpIMmqCTMFSRg+g9WiBNo3x1ZG9VwXyWeFOzTwgb3TwtHeZGhTBfEu0x3DxRm/0v7Hu67R85CAIAgCAIAgCAIAgCAIAgCAIAgCAIAgMHRNO9rT3gFCU2tqIU2B0z9XU9O49Zijv52VHSg96RsRvLiHy1JL6sjP2Uoj/ZofAZfcq9BT/pRlWk7tf7jINTsDQP/wCS5h62Syj0JIVXbU3wM0NM3cf5s9qXoUtZyWxG/NVErOoSNZIPTKVidouDNyn7QVF88E+zK9Snm5NKtp6ElNIO10kZ8spHqsTtJ8Gjehp+3fzRku5+a+wZsBW9UH+Kf9Kr7pU6jL/HbT9Xd+5tPJ3Vkaupe4ySf6E9zqdX59Cr0/a8pdy9SC7kwrb6OpLcCZZf/mr+61Or8+hX+O2vKXcv+xLh5KpyOlUwNPU1kkg8yWqVaS4swv2gpLdTb+qXqfKrkuqGi8c8Ep+i5r4b+PSR2kuDLQ0/Rb+KDXc/Q5HFcKmpn5Jo3xu4X1a4dbXDR3gteUJReJI69C4pV461OWfziQlQzHV8m1AZq9ht0IAZnHhcaMHfmIP3Ss9vDWqJ8jmaYr9FatcZbPXw+57QumeKCAIAgCAIAgCAIAgCAIAgCAIAgCAIAgCAIAgCAIAgCAIAgCAICLieHRVEZimY2RjuB4HgQd4PaFWUVJYZlo1qlGanTeGeObY7HyUTi9uaWmJ0lt0o/qyW3fa3Hs3LnVqLp7eB7DR+koXS1Xsny59noehcnGB/BqQPeLS1NpHX3tZboN8jfvcVt29PVjl72ef0vd9PX1Y/LHYvN/nBHVrYOUEAQBAEAQBAEAQBAEAQBAEAQBAEAQBAEAQBAEAQBAEAQBAEAQBAYvYCCCAQRYggEEdRCEptPKMkI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4365104"/>
            <a:ext cx="720081" cy="48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4941168"/>
            <a:ext cx="771723" cy="4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5520459"/>
            <a:ext cx="720080" cy="51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86492" y="6085"/>
            <a:ext cx="1412775" cy="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562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24200183"/>
              </p:ext>
            </p:extLst>
          </p:nvPr>
        </p:nvGraphicFramePr>
        <p:xfrm>
          <a:off x="1125860" y="5657664"/>
          <a:ext cx="10585176" cy="10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302433065"/>
              </p:ext>
            </p:extLst>
          </p:nvPr>
        </p:nvGraphicFramePr>
        <p:xfrm>
          <a:off x="4582244" y="1916832"/>
          <a:ext cx="7788696" cy="21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16365527"/>
              </p:ext>
            </p:extLst>
          </p:nvPr>
        </p:nvGraphicFramePr>
        <p:xfrm>
          <a:off x="1125860" y="188640"/>
          <a:ext cx="9793088" cy="171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олилиния 18"/>
          <p:cNvSpPr/>
          <p:nvPr/>
        </p:nvSpPr>
        <p:spPr>
          <a:xfrm>
            <a:off x="1" y="3959856"/>
            <a:ext cx="6526459" cy="424392"/>
          </a:xfrm>
          <a:custGeom>
            <a:avLst/>
            <a:gdLst>
              <a:gd name="connsiteX0" fmla="*/ 0 w 5707661"/>
              <a:gd name="connsiteY0" fmla="*/ 0 h 394004"/>
              <a:gd name="connsiteX1" fmla="*/ 5510659 w 5707661"/>
              <a:gd name="connsiteY1" fmla="*/ 0 h 394004"/>
              <a:gd name="connsiteX2" fmla="*/ 5707661 w 5707661"/>
              <a:gd name="connsiteY2" fmla="*/ 197002 h 394004"/>
              <a:gd name="connsiteX3" fmla="*/ 5510659 w 5707661"/>
              <a:gd name="connsiteY3" fmla="*/ 394004 h 394004"/>
              <a:gd name="connsiteX4" fmla="*/ 0 w 5707661"/>
              <a:gd name="connsiteY4" fmla="*/ 394004 h 394004"/>
              <a:gd name="connsiteX5" fmla="*/ 0 w 5707661"/>
              <a:gd name="connsiteY5" fmla="*/ 0 h 3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661" h="394004">
                <a:moveTo>
                  <a:pt x="5707661" y="394003"/>
                </a:moveTo>
                <a:lnTo>
                  <a:pt x="197002" y="394003"/>
                </a:lnTo>
                <a:lnTo>
                  <a:pt x="0" y="197002"/>
                </a:lnTo>
                <a:lnTo>
                  <a:pt x="197002" y="1"/>
                </a:lnTo>
                <a:lnTo>
                  <a:pt x="5707661" y="1"/>
                </a:lnTo>
                <a:lnTo>
                  <a:pt x="5707661" y="3940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246" tIns="41911" rIns="78232" bIns="41911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цінювання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аудит,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акредитація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endPara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0" y="3356992"/>
            <a:ext cx="6526460" cy="509780"/>
          </a:xfrm>
          <a:custGeom>
            <a:avLst/>
            <a:gdLst>
              <a:gd name="connsiteX0" fmla="*/ 0 w 5851685"/>
              <a:gd name="connsiteY0" fmla="*/ 0 h 394004"/>
              <a:gd name="connsiteX1" fmla="*/ 5654683 w 5851685"/>
              <a:gd name="connsiteY1" fmla="*/ 0 h 394004"/>
              <a:gd name="connsiteX2" fmla="*/ 5851685 w 5851685"/>
              <a:gd name="connsiteY2" fmla="*/ 197002 h 394004"/>
              <a:gd name="connsiteX3" fmla="*/ 5654683 w 5851685"/>
              <a:gd name="connsiteY3" fmla="*/ 394004 h 394004"/>
              <a:gd name="connsiteX4" fmla="*/ 0 w 5851685"/>
              <a:gd name="connsiteY4" fmla="*/ 394004 h 394004"/>
              <a:gd name="connsiteX5" fmla="*/ 0 w 5851685"/>
              <a:gd name="connsiteY5" fmla="*/ 0 h 3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685" h="394004">
                <a:moveTo>
                  <a:pt x="5851685" y="394003"/>
                </a:moveTo>
                <a:lnTo>
                  <a:pt x="197002" y="394003"/>
                </a:lnTo>
                <a:lnTo>
                  <a:pt x="0" y="197002"/>
                </a:lnTo>
                <a:lnTo>
                  <a:pt x="197002" y="1"/>
                </a:lnTo>
                <a:lnTo>
                  <a:pt x="5851685" y="1"/>
                </a:lnTo>
                <a:lnTo>
                  <a:pt x="5851685" y="3940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246" tIns="41911" rIns="78232" bIns="41911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агенції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0" y="4452265"/>
            <a:ext cx="6526460" cy="454788"/>
          </a:xfrm>
          <a:custGeom>
            <a:avLst/>
            <a:gdLst>
              <a:gd name="connsiteX0" fmla="*/ 0 w 5707661"/>
              <a:gd name="connsiteY0" fmla="*/ 0 h 394004"/>
              <a:gd name="connsiteX1" fmla="*/ 5510659 w 5707661"/>
              <a:gd name="connsiteY1" fmla="*/ 0 h 394004"/>
              <a:gd name="connsiteX2" fmla="*/ 5707661 w 5707661"/>
              <a:gd name="connsiteY2" fmla="*/ 197002 h 394004"/>
              <a:gd name="connsiteX3" fmla="*/ 5510659 w 5707661"/>
              <a:gd name="connsiteY3" fmla="*/ 394004 h 394004"/>
              <a:gd name="connsiteX4" fmla="*/ 0 w 5707661"/>
              <a:gd name="connsiteY4" fmla="*/ 394004 h 394004"/>
              <a:gd name="connsiteX5" fmla="*/ 0 w 5707661"/>
              <a:gd name="connsiteY5" fmla="*/ 0 h 3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661" h="394004">
                <a:moveTo>
                  <a:pt x="5707661" y="394003"/>
                </a:moveTo>
                <a:lnTo>
                  <a:pt x="197002" y="394003"/>
                </a:lnTo>
                <a:lnTo>
                  <a:pt x="0" y="197002"/>
                </a:lnTo>
                <a:lnTo>
                  <a:pt x="197002" y="1"/>
                </a:lnTo>
                <a:lnTo>
                  <a:pt x="5707661" y="1"/>
                </a:lnTo>
                <a:lnTo>
                  <a:pt x="5707661" y="3940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246" tIns="41911" rIns="78232" bIns="41911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/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1" y="5013176"/>
            <a:ext cx="6526460" cy="454788"/>
          </a:xfrm>
          <a:custGeom>
            <a:avLst/>
            <a:gdLst>
              <a:gd name="connsiteX0" fmla="*/ 0 w 5707661"/>
              <a:gd name="connsiteY0" fmla="*/ 0 h 394004"/>
              <a:gd name="connsiteX1" fmla="*/ 5510659 w 5707661"/>
              <a:gd name="connsiteY1" fmla="*/ 0 h 394004"/>
              <a:gd name="connsiteX2" fmla="*/ 5707661 w 5707661"/>
              <a:gd name="connsiteY2" fmla="*/ 197002 h 394004"/>
              <a:gd name="connsiteX3" fmla="*/ 5510659 w 5707661"/>
              <a:gd name="connsiteY3" fmla="*/ 394004 h 394004"/>
              <a:gd name="connsiteX4" fmla="*/ 0 w 5707661"/>
              <a:gd name="connsiteY4" fmla="*/ 394004 h 394004"/>
              <a:gd name="connsiteX5" fmla="*/ 0 w 5707661"/>
              <a:gd name="connsiteY5" fmla="*/ 0 h 3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661" h="394004">
                <a:moveTo>
                  <a:pt x="5707661" y="394003"/>
                </a:moveTo>
                <a:lnTo>
                  <a:pt x="197002" y="394003"/>
                </a:lnTo>
                <a:lnTo>
                  <a:pt x="0" y="197002"/>
                </a:lnTo>
                <a:lnTo>
                  <a:pt x="197002" y="1"/>
                </a:lnTo>
                <a:lnTo>
                  <a:pt x="5707661" y="1"/>
                </a:lnTo>
                <a:lnTo>
                  <a:pt x="5707661" y="3940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246" tIns="41911" rIns="78232" bIns="41911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конкретною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мультидисциплінарна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подвійних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дипломів</a:t>
            </a:r>
            <a:endPara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723421716"/>
              </p:ext>
            </p:extLst>
          </p:nvPr>
        </p:nvGraphicFramePr>
        <p:xfrm>
          <a:off x="909836" y="1916832"/>
          <a:ext cx="40324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79224" y="-135685"/>
            <a:ext cx="1412775" cy="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418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512222580"/>
              </p:ext>
            </p:extLst>
          </p:nvPr>
        </p:nvGraphicFramePr>
        <p:xfrm>
          <a:off x="2288093" y="282782"/>
          <a:ext cx="8416766" cy="122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71550462"/>
              </p:ext>
            </p:extLst>
          </p:nvPr>
        </p:nvGraphicFramePr>
        <p:xfrm>
          <a:off x="-242292" y="1988840"/>
          <a:ext cx="5976664" cy="179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484741880"/>
              </p:ext>
            </p:extLst>
          </p:nvPr>
        </p:nvGraphicFramePr>
        <p:xfrm>
          <a:off x="7174532" y="1560621"/>
          <a:ext cx="33123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2" name="Объект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131995"/>
            <a:ext cx="1554990" cy="144016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169349018"/>
              </p:ext>
            </p:extLst>
          </p:nvPr>
        </p:nvGraphicFramePr>
        <p:xfrm>
          <a:off x="-170284" y="4293096"/>
          <a:ext cx="63367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49373614"/>
              </p:ext>
            </p:extLst>
          </p:nvPr>
        </p:nvGraphicFramePr>
        <p:xfrm>
          <a:off x="5865813" y="2420888"/>
          <a:ext cx="6565303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88" y="188640"/>
            <a:ext cx="480053" cy="36004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695259" y="0"/>
            <a:ext cx="1525759" cy="9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6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60658756"/>
              </p:ext>
            </p:extLst>
          </p:nvPr>
        </p:nvGraphicFramePr>
        <p:xfrm>
          <a:off x="3141589" y="116632"/>
          <a:ext cx="842493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116632"/>
            <a:ext cx="1980604" cy="158448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55081919"/>
              </p:ext>
            </p:extLst>
          </p:nvPr>
        </p:nvGraphicFramePr>
        <p:xfrm>
          <a:off x="477786" y="1844675"/>
          <a:ext cx="5760641" cy="331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08495839"/>
              </p:ext>
            </p:extLst>
          </p:nvPr>
        </p:nvGraphicFramePr>
        <p:xfrm>
          <a:off x="6382444" y="1268760"/>
          <a:ext cx="568863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4075684287"/>
              </p:ext>
            </p:extLst>
          </p:nvPr>
        </p:nvGraphicFramePr>
        <p:xfrm>
          <a:off x="7246540" y="3789040"/>
          <a:ext cx="48245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62364" y="270892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–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01924" y="4509120"/>
            <a:ext cx="3142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задачі акторів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899338612"/>
              </p:ext>
            </p:extLst>
          </p:nvPr>
        </p:nvGraphicFramePr>
        <p:xfrm>
          <a:off x="117748" y="5301208"/>
          <a:ext cx="662473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6" name="Стрелка вниз 15"/>
          <p:cNvSpPr/>
          <p:nvPr/>
        </p:nvSpPr>
        <p:spPr>
          <a:xfrm rot="16200000">
            <a:off x="10342540" y="1269107"/>
            <a:ext cx="360040" cy="935409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73812" y="1412776"/>
            <a:ext cx="985425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981844" y="234888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CdA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8068" y="2348880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98268" y="2348880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CPDS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10800000">
            <a:off x="4366220" y="1412776"/>
            <a:ext cx="4392488" cy="216024"/>
          </a:xfrm>
          <a:prstGeom prst="bentConnector3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3214092" y="1196752"/>
            <a:ext cx="1512168" cy="6479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88" y="215899"/>
            <a:ext cx="714376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287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874713137"/>
              </p:ext>
            </p:extLst>
          </p:nvPr>
        </p:nvGraphicFramePr>
        <p:xfrm>
          <a:off x="2277988" y="203176"/>
          <a:ext cx="8424936" cy="130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94594412"/>
              </p:ext>
            </p:extLst>
          </p:nvPr>
        </p:nvGraphicFramePr>
        <p:xfrm>
          <a:off x="1038366" y="1772816"/>
          <a:ext cx="482453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56" y="44624"/>
            <a:ext cx="1674530" cy="167220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857632130"/>
              </p:ext>
            </p:extLst>
          </p:nvPr>
        </p:nvGraphicFramePr>
        <p:xfrm>
          <a:off x="6454452" y="2753544"/>
          <a:ext cx="61926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970335530"/>
              </p:ext>
            </p:extLst>
          </p:nvPr>
        </p:nvGraphicFramePr>
        <p:xfrm>
          <a:off x="7318548" y="1564813"/>
          <a:ext cx="3960440" cy="93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233602082"/>
              </p:ext>
            </p:extLst>
          </p:nvPr>
        </p:nvGraphicFramePr>
        <p:xfrm>
          <a:off x="189756" y="2420888"/>
          <a:ext cx="61926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675412497"/>
              </p:ext>
            </p:extLst>
          </p:nvPr>
        </p:nvGraphicFramePr>
        <p:xfrm>
          <a:off x="189756" y="4005064"/>
          <a:ext cx="64087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868" y="764704"/>
            <a:ext cx="723901" cy="56673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529887" y="-32779"/>
            <a:ext cx="1658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309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810936" y="53869"/>
            <a:ext cx="1412775" cy="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98854770"/>
              </p:ext>
            </p:extLst>
          </p:nvPr>
        </p:nvGraphicFramePr>
        <p:xfrm>
          <a:off x="2770909" y="303761"/>
          <a:ext cx="8208912" cy="107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76676289"/>
              </p:ext>
            </p:extLst>
          </p:nvPr>
        </p:nvGraphicFramePr>
        <p:xfrm>
          <a:off x="3358108" y="1340817"/>
          <a:ext cx="4248472" cy="57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7" name="Объект 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10643790"/>
              </p:ext>
            </p:extLst>
          </p:nvPr>
        </p:nvGraphicFramePr>
        <p:xfrm>
          <a:off x="909836" y="2348880"/>
          <a:ext cx="33843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9757" y="188641"/>
            <a:ext cx="2376263" cy="15312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2249211448"/>
              </p:ext>
            </p:extLst>
          </p:nvPr>
        </p:nvGraphicFramePr>
        <p:xfrm>
          <a:off x="7030516" y="2204864"/>
          <a:ext cx="475252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1469749235"/>
              </p:ext>
            </p:extLst>
          </p:nvPr>
        </p:nvGraphicFramePr>
        <p:xfrm>
          <a:off x="5014292" y="2726922"/>
          <a:ext cx="2160240" cy="142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3611149357"/>
              </p:ext>
            </p:extLst>
          </p:nvPr>
        </p:nvGraphicFramePr>
        <p:xfrm>
          <a:off x="7390556" y="2744924"/>
          <a:ext cx="2088232" cy="147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046336778"/>
              </p:ext>
            </p:extLst>
          </p:nvPr>
        </p:nvGraphicFramePr>
        <p:xfrm>
          <a:off x="9550796" y="2780928"/>
          <a:ext cx="2520280" cy="144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xmlns="" val="3944511817"/>
              </p:ext>
            </p:extLst>
          </p:nvPr>
        </p:nvGraphicFramePr>
        <p:xfrm>
          <a:off x="9550796" y="4408674"/>
          <a:ext cx="2448272" cy="139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xmlns="" val="3031028998"/>
              </p:ext>
            </p:extLst>
          </p:nvPr>
        </p:nvGraphicFramePr>
        <p:xfrm>
          <a:off x="5158307" y="4509120"/>
          <a:ext cx="3888855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sp>
        <p:nvSpPr>
          <p:cNvPr id="38" name="Стрелка вниз 37"/>
          <p:cNvSpPr/>
          <p:nvPr/>
        </p:nvSpPr>
        <p:spPr>
          <a:xfrm rot="2247196">
            <a:off x="1098340" y="2958803"/>
            <a:ext cx="303588" cy="115674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xmlns="" val="4052563773"/>
              </p:ext>
            </p:extLst>
          </p:nvPr>
        </p:nvGraphicFramePr>
        <p:xfrm>
          <a:off x="117748" y="4077072"/>
          <a:ext cx="187220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xmlns="" val="3780104530"/>
              </p:ext>
            </p:extLst>
          </p:nvPr>
        </p:nvGraphicFramePr>
        <p:xfrm>
          <a:off x="2782044" y="4077072"/>
          <a:ext cx="22322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xmlns="" val="1843236347"/>
              </p:ext>
            </p:extLst>
          </p:nvPr>
        </p:nvGraphicFramePr>
        <p:xfrm>
          <a:off x="405780" y="5777136"/>
          <a:ext cx="382002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sp>
        <p:nvSpPr>
          <p:cNvPr id="46" name="Стрелка вниз 45"/>
          <p:cNvSpPr/>
          <p:nvPr/>
        </p:nvSpPr>
        <p:spPr>
          <a:xfrm>
            <a:off x="2205980" y="3068960"/>
            <a:ext cx="360040" cy="25922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8" name="Стрелка вниз 47"/>
          <p:cNvSpPr/>
          <p:nvPr/>
        </p:nvSpPr>
        <p:spPr>
          <a:xfrm rot="19674801">
            <a:off x="3453140" y="2972960"/>
            <a:ext cx="288032" cy="10984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52" y="962971"/>
            <a:ext cx="786383" cy="6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30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948494959"/>
              </p:ext>
            </p:extLst>
          </p:nvPr>
        </p:nvGraphicFramePr>
        <p:xfrm>
          <a:off x="4438228" y="116632"/>
          <a:ext cx="746909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145845"/>
            <a:ext cx="1872208" cy="163591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621" y="620688"/>
            <a:ext cx="976758" cy="826988"/>
          </a:xfr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7606580" y="141277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1239" y="1196753"/>
            <a:ext cx="1224110" cy="259228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29266911"/>
              </p:ext>
            </p:extLst>
          </p:nvPr>
        </p:nvGraphicFramePr>
        <p:xfrm>
          <a:off x="261764" y="1916832"/>
          <a:ext cx="46805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13" y="4228880"/>
            <a:ext cx="1000382" cy="127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579864638"/>
              </p:ext>
            </p:extLst>
          </p:nvPr>
        </p:nvGraphicFramePr>
        <p:xfrm>
          <a:off x="715913" y="3789040"/>
          <a:ext cx="6130279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551823504"/>
              </p:ext>
            </p:extLst>
          </p:nvPr>
        </p:nvGraphicFramePr>
        <p:xfrm>
          <a:off x="6886500" y="1074777"/>
          <a:ext cx="5184576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177402822"/>
              </p:ext>
            </p:extLst>
          </p:nvPr>
        </p:nvGraphicFramePr>
        <p:xfrm>
          <a:off x="6742484" y="2276872"/>
          <a:ext cx="53023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072932736"/>
              </p:ext>
            </p:extLst>
          </p:nvPr>
        </p:nvGraphicFramePr>
        <p:xfrm>
          <a:off x="7318548" y="3356992"/>
          <a:ext cx="4752528" cy="280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xmlns="" val="192198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14992392"/>
              </p:ext>
            </p:extLst>
          </p:nvPr>
        </p:nvGraphicFramePr>
        <p:xfrm>
          <a:off x="2133972" y="88622"/>
          <a:ext cx="7128792" cy="100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188639"/>
            <a:ext cx="1020440" cy="14401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27" name="Объект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59035595"/>
              </p:ext>
            </p:extLst>
          </p:nvPr>
        </p:nvGraphicFramePr>
        <p:xfrm>
          <a:off x="1773932" y="6173853"/>
          <a:ext cx="633670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Объект 2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57127212"/>
              </p:ext>
            </p:extLst>
          </p:nvPr>
        </p:nvGraphicFramePr>
        <p:xfrm>
          <a:off x="1995340" y="1196976"/>
          <a:ext cx="9505056" cy="80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1458924181"/>
              </p:ext>
            </p:extLst>
          </p:nvPr>
        </p:nvGraphicFramePr>
        <p:xfrm>
          <a:off x="4078188" y="2636912"/>
          <a:ext cx="3033458" cy="265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307273901"/>
              </p:ext>
            </p:extLst>
          </p:nvPr>
        </p:nvGraphicFramePr>
        <p:xfrm>
          <a:off x="189756" y="2204567"/>
          <a:ext cx="35283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677103560"/>
              </p:ext>
            </p:extLst>
          </p:nvPr>
        </p:nvGraphicFramePr>
        <p:xfrm>
          <a:off x="405780" y="5159157"/>
          <a:ext cx="318343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3293340627"/>
              </p:ext>
            </p:extLst>
          </p:nvPr>
        </p:nvGraphicFramePr>
        <p:xfrm>
          <a:off x="7606580" y="2276872"/>
          <a:ext cx="33123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2922109934"/>
              </p:ext>
            </p:extLst>
          </p:nvPr>
        </p:nvGraphicFramePr>
        <p:xfrm>
          <a:off x="8254652" y="4077072"/>
          <a:ext cx="367240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268122" y="34049"/>
            <a:ext cx="1658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78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93710514"/>
              </p:ext>
            </p:extLst>
          </p:nvPr>
        </p:nvGraphicFramePr>
        <p:xfrm>
          <a:off x="2494012" y="93439"/>
          <a:ext cx="4752528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4486053"/>
              </p:ext>
            </p:extLst>
          </p:nvPr>
        </p:nvGraphicFramePr>
        <p:xfrm>
          <a:off x="684213" y="1052736"/>
          <a:ext cx="1066678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238159" y="1828800"/>
            <a:ext cx="470873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36421775"/>
              </p:ext>
            </p:extLst>
          </p:nvPr>
        </p:nvGraphicFramePr>
        <p:xfrm>
          <a:off x="3574132" y="3789040"/>
          <a:ext cx="3217419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747517" y="2996952"/>
            <a:ext cx="693791" cy="72008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907364030"/>
              </p:ext>
            </p:extLst>
          </p:nvPr>
        </p:nvGraphicFramePr>
        <p:xfrm>
          <a:off x="3574132" y="3717032"/>
          <a:ext cx="11711037" cy="34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9756" y="4365104"/>
            <a:ext cx="2592288" cy="224676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Доказовість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Неупередженість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Доброчесність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 flipV="1">
            <a:off x="2590594" y="3548442"/>
            <a:ext cx="382900" cy="100811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806273461"/>
              </p:ext>
            </p:extLst>
          </p:nvPr>
        </p:nvGraphicFramePr>
        <p:xfrm>
          <a:off x="549796" y="3789040"/>
          <a:ext cx="136815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414892" y="69738"/>
            <a:ext cx="1658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235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02257951"/>
              </p:ext>
            </p:extLst>
          </p:nvPr>
        </p:nvGraphicFramePr>
        <p:xfrm>
          <a:off x="5446340" y="2492896"/>
          <a:ext cx="5112568" cy="424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88" y="260648"/>
            <a:ext cx="383641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45940" y="1340768"/>
            <a:ext cx="100811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07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76095023"/>
              </p:ext>
            </p:extLst>
          </p:nvPr>
        </p:nvGraphicFramePr>
        <p:xfrm>
          <a:off x="550094" y="73794"/>
          <a:ext cx="4104456" cy="1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7707264"/>
              </p:ext>
            </p:extLst>
          </p:nvPr>
        </p:nvGraphicFramePr>
        <p:xfrm>
          <a:off x="5662364" y="332656"/>
          <a:ext cx="62646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88" y="1700808"/>
            <a:ext cx="2392523" cy="90859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53450600"/>
              </p:ext>
            </p:extLst>
          </p:nvPr>
        </p:nvGraphicFramePr>
        <p:xfrm>
          <a:off x="26020" y="2816932"/>
          <a:ext cx="46062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77247925"/>
              </p:ext>
            </p:extLst>
          </p:nvPr>
        </p:nvGraphicFramePr>
        <p:xfrm>
          <a:off x="3286100" y="4581128"/>
          <a:ext cx="158417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07702050"/>
              </p:ext>
            </p:extLst>
          </p:nvPr>
        </p:nvGraphicFramePr>
        <p:xfrm>
          <a:off x="-26268" y="4448448"/>
          <a:ext cx="459730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94812" y="3717032"/>
            <a:ext cx="1980059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576421" y="2852936"/>
            <a:ext cx="648072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99091" y="3717032"/>
            <a:ext cx="1296144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718022902"/>
              </p:ext>
            </p:extLst>
          </p:nvPr>
        </p:nvGraphicFramePr>
        <p:xfrm>
          <a:off x="6400428" y="4493570"/>
          <a:ext cx="5131469" cy="38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26661" y="501317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ENQA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1520" y="5013176"/>
            <a:ext cx="233762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EHEA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countries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0396" y="5487141"/>
            <a:ext cx="5832648" cy="685059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 24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університети як індивідуальні або асоційовані члени 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Borys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Grinchenko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Kyiv University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18548" y="6309320"/>
            <a:ext cx="1541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ESU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18380" y="6309320"/>
            <a:ext cx="1049259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439439" y="5013176"/>
            <a:ext cx="110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74932" y="-135685"/>
            <a:ext cx="1417068" cy="9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15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7029734"/>
              </p:ext>
            </p:extLst>
          </p:nvPr>
        </p:nvGraphicFramePr>
        <p:xfrm>
          <a:off x="2395872" y="60441"/>
          <a:ext cx="7397082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883449334"/>
              </p:ext>
            </p:extLst>
          </p:nvPr>
        </p:nvGraphicFramePr>
        <p:xfrm>
          <a:off x="405780" y="2852936"/>
          <a:ext cx="511256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70476" y="919601"/>
            <a:ext cx="4493136" cy="3600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 завдання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94589670"/>
              </p:ext>
            </p:extLst>
          </p:nvPr>
        </p:nvGraphicFramePr>
        <p:xfrm>
          <a:off x="6670476" y="1521061"/>
          <a:ext cx="4510236" cy="381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8788" y="1772816"/>
            <a:ext cx="1305817" cy="1296144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370013" y="2429272"/>
            <a:ext cx="3724670" cy="198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8" name="Объект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764" y="1988840"/>
            <a:ext cx="5688632" cy="3456383"/>
          </a:xfrm>
          <a:prstGeom prst="rect">
            <a:avLst/>
          </a:prstGeom>
          <a:noFill/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4144873610"/>
              </p:ext>
            </p:extLst>
          </p:nvPr>
        </p:nvGraphicFramePr>
        <p:xfrm>
          <a:off x="981844" y="1988840"/>
          <a:ext cx="194421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934595" y="2060848"/>
            <a:ext cx="1943918" cy="1008112"/>
            <a:chOff x="0" y="-81868"/>
            <a:chExt cx="2160240" cy="12280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2160240" cy="11461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3099" y="-81868"/>
              <a:ext cx="2048338" cy="10342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Португалія</a:t>
              </a:r>
              <a:r>
                <a:rPr lang="uk-UA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uk-UA" sz="16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Agency for Assessment and Accreditation of Higher Education (A3ES</a:t>
              </a:r>
              <a:r>
                <a:rPr lang="en-US" sz="12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2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81844" y="2997100"/>
            <a:ext cx="1872208" cy="863799"/>
            <a:chOff x="0" y="0"/>
            <a:chExt cx="1942318" cy="985361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0"/>
              <a:ext cx="1942318" cy="9853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8101" y="48101"/>
              <a:ext cx="1846116" cy="8891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Хорватія</a:t>
              </a:r>
              <a:r>
                <a:rPr lang="uk-UA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Agency for Science and Higher Education (ASHE)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02124" y="3140968"/>
            <a:ext cx="2088107" cy="1080120"/>
            <a:chOff x="0" y="1336"/>
            <a:chExt cx="2160240" cy="13668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336"/>
              <a:ext cx="2160240" cy="136681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84471" y="14122"/>
              <a:ext cx="1903761" cy="13540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Італія</a:t>
              </a:r>
              <a:r>
                <a:rPr lang="uk-UA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National </a:t>
              </a:r>
              <a:endParaRPr lang="uk-UA" sz="14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agency for the evaluation</a:t>
              </a:r>
              <a:r>
                <a:rPr lang="uk-UA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university and research system (ANVUR</a:t>
              </a:r>
              <a:r>
                <a:rPr lang="uk-UA" sz="1400" u="sng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Скругленный прямоугольник 4"/>
            <p:cNvSpPr/>
            <p:nvPr/>
          </p:nvSpPr>
          <p:spPr>
            <a:xfrm>
              <a:off x="180020" y="1336"/>
              <a:ext cx="1903761" cy="13540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3887231900"/>
              </p:ext>
            </p:extLst>
          </p:nvPr>
        </p:nvGraphicFramePr>
        <p:xfrm>
          <a:off x="837828" y="3933056"/>
          <a:ext cx="19442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3358108" y="4293096"/>
            <a:ext cx="2016522" cy="936104"/>
            <a:chOff x="0" y="0"/>
            <a:chExt cx="2160240" cy="9351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0"/>
              <a:ext cx="2160240" cy="9351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0" y="71938"/>
              <a:ext cx="2068936" cy="8438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Slovenian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Quality Assurance </a:t>
              </a:r>
              <a:endParaRPr lang="uk-UA" sz="14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Agency for Higher </a:t>
              </a:r>
              <a:endParaRPr lang="uk-UA" sz="14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 (SQAA)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1804" y="2060848"/>
            <a:ext cx="648072" cy="3712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7789" y="4293097"/>
            <a:ext cx="536902" cy="3600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14092" y="3429000"/>
            <a:ext cx="576064" cy="3596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68" y="4579922"/>
            <a:ext cx="576064" cy="28894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177" y="2924944"/>
            <a:ext cx="621667" cy="4158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58108" y="2204864"/>
            <a:ext cx="745182" cy="36004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0" y="764704"/>
            <a:ext cx="5813539" cy="360040"/>
            <a:chOff x="482708" y="836712"/>
            <a:chExt cx="5258823" cy="317996"/>
          </a:xfrm>
        </p:grpSpPr>
        <p:sp>
          <p:nvSpPr>
            <p:cNvPr id="45" name="Полилиния 44"/>
            <p:cNvSpPr/>
            <p:nvPr/>
          </p:nvSpPr>
          <p:spPr>
            <a:xfrm>
              <a:off x="710812" y="836712"/>
              <a:ext cx="5030719" cy="317996"/>
            </a:xfrm>
            <a:custGeom>
              <a:avLst/>
              <a:gdLst>
                <a:gd name="connsiteX0" fmla="*/ 0 w 5030719"/>
                <a:gd name="connsiteY0" fmla="*/ 0 h 317996"/>
                <a:gd name="connsiteX1" fmla="*/ 5030719 w 5030719"/>
                <a:gd name="connsiteY1" fmla="*/ 0 h 317996"/>
                <a:gd name="connsiteX2" fmla="*/ 5030719 w 5030719"/>
                <a:gd name="connsiteY2" fmla="*/ 317996 h 317996"/>
                <a:gd name="connsiteX3" fmla="*/ 0 w 5030719"/>
                <a:gd name="connsiteY3" fmla="*/ 317996 h 317996"/>
                <a:gd name="connsiteX4" fmla="*/ 0 w 5030719"/>
                <a:gd name="connsiteY4" fmla="*/ 0 h 3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0719" h="317996">
                  <a:moveTo>
                    <a:pt x="0" y="0"/>
                  </a:moveTo>
                  <a:lnTo>
                    <a:pt x="5030719" y="0"/>
                  </a:lnTo>
                  <a:lnTo>
                    <a:pt x="5030719" y="317996"/>
                  </a:lnTo>
                  <a:lnTo>
                    <a:pt x="0" y="317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</a:t>
              </a:r>
              <a:r>
                <a:rPr lang="en-US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uk-UA" sz="20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єкт</a:t>
              </a:r>
              <a:r>
                <a:rPr lang="uk-UA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дослідження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2708" y="1154708"/>
              <a:ext cx="5030719" cy="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діяльність агенцій із забезпечення якості ВО у країнах Південної Європи (КПЄ)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826367484"/>
              </p:ext>
            </p:extLst>
          </p:nvPr>
        </p:nvGraphicFramePr>
        <p:xfrm>
          <a:off x="2854052" y="5527983"/>
          <a:ext cx="6984776" cy="127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776050" y="0"/>
            <a:ext cx="1412775" cy="9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946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xmlns="" val="997529356"/>
              </p:ext>
            </p:extLst>
          </p:nvPr>
        </p:nvGraphicFramePr>
        <p:xfrm>
          <a:off x="333772" y="8709"/>
          <a:ext cx="10369152" cy="56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28652490"/>
              </p:ext>
            </p:extLst>
          </p:nvPr>
        </p:nvGraphicFramePr>
        <p:xfrm>
          <a:off x="261764" y="764704"/>
          <a:ext cx="4608512" cy="50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552562503"/>
              </p:ext>
            </p:extLst>
          </p:nvPr>
        </p:nvGraphicFramePr>
        <p:xfrm>
          <a:off x="-242292" y="1254514"/>
          <a:ext cx="5256584" cy="210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144607302"/>
              </p:ext>
            </p:extLst>
          </p:nvPr>
        </p:nvGraphicFramePr>
        <p:xfrm>
          <a:off x="0" y="3933056"/>
          <a:ext cx="50405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272066420"/>
              </p:ext>
            </p:extLst>
          </p:nvPr>
        </p:nvGraphicFramePr>
        <p:xfrm>
          <a:off x="6454452" y="764704"/>
          <a:ext cx="2448695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880403383"/>
              </p:ext>
            </p:extLst>
          </p:nvPr>
        </p:nvGraphicFramePr>
        <p:xfrm>
          <a:off x="6454452" y="2276872"/>
          <a:ext cx="28083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2471511792"/>
              </p:ext>
            </p:extLst>
          </p:nvPr>
        </p:nvGraphicFramePr>
        <p:xfrm>
          <a:off x="5878513" y="4885009"/>
          <a:ext cx="244827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3556155641"/>
              </p:ext>
            </p:extLst>
          </p:nvPr>
        </p:nvGraphicFramePr>
        <p:xfrm>
          <a:off x="9960601" y="872245"/>
          <a:ext cx="2059323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2755321192"/>
              </p:ext>
            </p:extLst>
          </p:nvPr>
        </p:nvGraphicFramePr>
        <p:xfrm>
          <a:off x="9910836" y="2420888"/>
          <a:ext cx="216024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536204226"/>
              </p:ext>
            </p:extLst>
          </p:nvPr>
        </p:nvGraphicFramePr>
        <p:xfrm>
          <a:off x="9694812" y="4797152"/>
          <a:ext cx="23042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xmlns="" val="693795635"/>
              </p:ext>
            </p:extLst>
          </p:nvPr>
        </p:nvGraphicFramePr>
        <p:xfrm>
          <a:off x="6022404" y="6237312"/>
          <a:ext cx="5710285" cy="50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flipV="1">
            <a:off x="5518348" y="692150"/>
            <a:ext cx="0" cy="554516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518348" y="661490"/>
            <a:ext cx="6648029" cy="3066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446340" y="6165850"/>
            <a:ext cx="6696744" cy="7146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низ 38"/>
          <p:cNvSpPr/>
          <p:nvPr/>
        </p:nvSpPr>
        <p:spPr>
          <a:xfrm rot="5234396">
            <a:off x="8703884" y="5097137"/>
            <a:ext cx="469688" cy="770366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5" name="Выгнутая вверх стрелка 44"/>
          <p:cNvSpPr/>
          <p:nvPr/>
        </p:nvSpPr>
        <p:spPr>
          <a:xfrm rot="16200000">
            <a:off x="4759138" y="2030823"/>
            <a:ext cx="2436046" cy="917626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19359123">
            <a:off x="6592964" y="4275550"/>
            <a:ext cx="1247220" cy="403385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7" name="Штриховая стрелка вправо 46"/>
          <p:cNvSpPr/>
          <p:nvPr/>
        </p:nvSpPr>
        <p:spPr>
          <a:xfrm rot="5400000">
            <a:off x="10509415" y="4113078"/>
            <a:ext cx="648070" cy="576064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2" name="Штриховая стрелка вправо 51"/>
          <p:cNvSpPr/>
          <p:nvPr/>
        </p:nvSpPr>
        <p:spPr>
          <a:xfrm>
            <a:off x="9025467" y="1412776"/>
            <a:ext cx="741353" cy="288032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3" name="Овал 52"/>
          <p:cNvSpPr/>
          <p:nvPr/>
        </p:nvSpPr>
        <p:spPr>
          <a:xfrm>
            <a:off x="6069397" y="3403985"/>
            <a:ext cx="50030" cy="5003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932" y="0"/>
            <a:ext cx="1224136" cy="64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508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78683150"/>
              </p:ext>
            </p:extLst>
          </p:nvPr>
        </p:nvGraphicFramePr>
        <p:xfrm>
          <a:off x="1989956" y="274638"/>
          <a:ext cx="8712968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9383082"/>
              </p:ext>
            </p:extLst>
          </p:nvPr>
        </p:nvGraphicFramePr>
        <p:xfrm>
          <a:off x="189755" y="2996952"/>
          <a:ext cx="567605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32275054"/>
              </p:ext>
            </p:extLst>
          </p:nvPr>
        </p:nvGraphicFramePr>
        <p:xfrm>
          <a:off x="6454452" y="1628800"/>
          <a:ext cx="49685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8428" y="2420888"/>
            <a:ext cx="5832648" cy="3816746"/>
          </a:xfr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1884" y="6172200"/>
            <a:ext cx="3816424" cy="63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182975619"/>
              </p:ext>
            </p:extLst>
          </p:nvPr>
        </p:nvGraphicFramePr>
        <p:xfrm>
          <a:off x="117747" y="1772816"/>
          <a:ext cx="5832649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553254" y="-135685"/>
            <a:ext cx="1638746" cy="1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38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4245485919"/>
              </p:ext>
            </p:extLst>
          </p:nvPr>
        </p:nvGraphicFramePr>
        <p:xfrm>
          <a:off x="1341884" y="764704"/>
          <a:ext cx="4320480" cy="111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Объект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6587261"/>
              </p:ext>
            </p:extLst>
          </p:nvPr>
        </p:nvGraphicFramePr>
        <p:xfrm>
          <a:off x="6310436" y="692150"/>
          <a:ext cx="4320480" cy="50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278" y="980728"/>
            <a:ext cx="1015869" cy="681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46940" y="1052736"/>
            <a:ext cx="1152128" cy="660073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4292163239"/>
              </p:ext>
            </p:extLst>
          </p:nvPr>
        </p:nvGraphicFramePr>
        <p:xfrm>
          <a:off x="1341884" y="2060848"/>
          <a:ext cx="439248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2221644435"/>
              </p:ext>
            </p:extLst>
          </p:nvPr>
        </p:nvGraphicFramePr>
        <p:xfrm>
          <a:off x="6238427" y="2060848"/>
          <a:ext cx="4464497" cy="132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526460" y="5013176"/>
            <a:ext cx="4176464" cy="1224136"/>
            <a:chOff x="6526460" y="5085184"/>
            <a:chExt cx="4176464" cy="11521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526460" y="5085184"/>
              <a:ext cx="4176464" cy="1152128"/>
            </a:xfrm>
            <a:prstGeom prst="rect">
              <a:avLst/>
            </a:prstGeom>
            <a:solidFill>
              <a:srgbClr val="C00000"/>
            </a:solidFill>
          </p:spPr>
        </p:sp>
        <p:sp>
          <p:nvSpPr>
            <p:cNvPr id="5" name="Полилиния 4"/>
            <p:cNvSpPr/>
            <p:nvPr/>
          </p:nvSpPr>
          <p:spPr>
            <a:xfrm>
              <a:off x="6526460" y="5152956"/>
              <a:ext cx="4176464" cy="474406"/>
            </a:xfrm>
            <a:custGeom>
              <a:avLst/>
              <a:gdLst>
                <a:gd name="connsiteX0" fmla="*/ 0 w 4176464"/>
                <a:gd name="connsiteY0" fmla="*/ 122899 h 737379"/>
                <a:gd name="connsiteX1" fmla="*/ 122899 w 4176464"/>
                <a:gd name="connsiteY1" fmla="*/ 0 h 737379"/>
                <a:gd name="connsiteX2" fmla="*/ 4053565 w 4176464"/>
                <a:gd name="connsiteY2" fmla="*/ 0 h 737379"/>
                <a:gd name="connsiteX3" fmla="*/ 4176464 w 4176464"/>
                <a:gd name="connsiteY3" fmla="*/ 122899 h 737379"/>
                <a:gd name="connsiteX4" fmla="*/ 4176464 w 4176464"/>
                <a:gd name="connsiteY4" fmla="*/ 614480 h 737379"/>
                <a:gd name="connsiteX5" fmla="*/ 4053565 w 4176464"/>
                <a:gd name="connsiteY5" fmla="*/ 737379 h 737379"/>
                <a:gd name="connsiteX6" fmla="*/ 122899 w 4176464"/>
                <a:gd name="connsiteY6" fmla="*/ 737379 h 737379"/>
                <a:gd name="connsiteX7" fmla="*/ 0 w 4176464"/>
                <a:gd name="connsiteY7" fmla="*/ 614480 h 737379"/>
                <a:gd name="connsiteX8" fmla="*/ 0 w 4176464"/>
                <a:gd name="connsiteY8" fmla="*/ 122899 h 7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464" h="737379">
                  <a:moveTo>
                    <a:pt x="0" y="122899"/>
                  </a:moveTo>
                  <a:cubicBezTo>
                    <a:pt x="0" y="55024"/>
                    <a:pt x="55024" y="0"/>
                    <a:pt x="122899" y="0"/>
                  </a:cubicBezTo>
                  <a:lnTo>
                    <a:pt x="4053565" y="0"/>
                  </a:lnTo>
                  <a:cubicBezTo>
                    <a:pt x="4121440" y="0"/>
                    <a:pt x="4176464" y="55024"/>
                    <a:pt x="4176464" y="122899"/>
                  </a:cubicBezTo>
                  <a:lnTo>
                    <a:pt x="4176464" y="614480"/>
                  </a:lnTo>
                  <a:cubicBezTo>
                    <a:pt x="4176464" y="682355"/>
                    <a:pt x="4121440" y="737379"/>
                    <a:pt x="4053565" y="737379"/>
                  </a:cubicBezTo>
                  <a:lnTo>
                    <a:pt x="122899" y="737379"/>
                  </a:lnTo>
                  <a:cubicBezTo>
                    <a:pt x="55024" y="737379"/>
                    <a:pt x="0" y="682355"/>
                    <a:pt x="0" y="614480"/>
                  </a:cubicBezTo>
                  <a:lnTo>
                    <a:pt x="0" y="12289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96" tIns="112196" rIns="112196" bIns="112196" numCol="1" spcCol="1270" anchor="ctr" anchorCtr="0">
              <a:noAutofit/>
            </a:bodyPr>
            <a:lstStyle/>
            <a:p>
              <a:pPr lvl="0" algn="l" defTabSz="8890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Slovenia</a:t>
              </a:r>
              <a:r>
                <a:rPr lang="uk-UA" sz="20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Населення:   2,067, 372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526460" y="5673425"/>
              <a:ext cx="4176464" cy="502604"/>
            </a:xfrm>
            <a:custGeom>
              <a:avLst/>
              <a:gdLst>
                <a:gd name="connsiteX0" fmla="*/ 0 w 4176464"/>
                <a:gd name="connsiteY0" fmla="*/ 68018 h 408102"/>
                <a:gd name="connsiteX1" fmla="*/ 68018 w 4176464"/>
                <a:gd name="connsiteY1" fmla="*/ 0 h 408102"/>
                <a:gd name="connsiteX2" fmla="*/ 4108446 w 4176464"/>
                <a:gd name="connsiteY2" fmla="*/ 0 h 408102"/>
                <a:gd name="connsiteX3" fmla="*/ 4176464 w 4176464"/>
                <a:gd name="connsiteY3" fmla="*/ 68018 h 408102"/>
                <a:gd name="connsiteX4" fmla="*/ 4176464 w 4176464"/>
                <a:gd name="connsiteY4" fmla="*/ 340084 h 408102"/>
                <a:gd name="connsiteX5" fmla="*/ 4108446 w 4176464"/>
                <a:gd name="connsiteY5" fmla="*/ 408102 h 408102"/>
                <a:gd name="connsiteX6" fmla="*/ 68018 w 4176464"/>
                <a:gd name="connsiteY6" fmla="*/ 408102 h 408102"/>
                <a:gd name="connsiteX7" fmla="*/ 0 w 4176464"/>
                <a:gd name="connsiteY7" fmla="*/ 340084 h 408102"/>
                <a:gd name="connsiteX8" fmla="*/ 0 w 4176464"/>
                <a:gd name="connsiteY8" fmla="*/ 68018 h 40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464" h="408102">
                  <a:moveTo>
                    <a:pt x="0" y="68018"/>
                  </a:moveTo>
                  <a:cubicBezTo>
                    <a:pt x="0" y="30453"/>
                    <a:pt x="30453" y="0"/>
                    <a:pt x="68018" y="0"/>
                  </a:cubicBezTo>
                  <a:lnTo>
                    <a:pt x="4108446" y="0"/>
                  </a:lnTo>
                  <a:cubicBezTo>
                    <a:pt x="4146011" y="0"/>
                    <a:pt x="4176464" y="30453"/>
                    <a:pt x="4176464" y="68018"/>
                  </a:cubicBezTo>
                  <a:lnTo>
                    <a:pt x="4176464" y="340084"/>
                  </a:lnTo>
                  <a:cubicBezTo>
                    <a:pt x="4176464" y="377649"/>
                    <a:pt x="4146011" y="408102"/>
                    <a:pt x="4108446" y="408102"/>
                  </a:cubicBezTo>
                  <a:lnTo>
                    <a:pt x="68018" y="408102"/>
                  </a:lnTo>
                  <a:cubicBezTo>
                    <a:pt x="30453" y="408102"/>
                    <a:pt x="0" y="377649"/>
                    <a:pt x="0" y="340084"/>
                  </a:cubicBezTo>
                  <a:lnTo>
                    <a:pt x="0" y="68018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502" tIns="88502" rIns="88502" bIns="88502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HEIs:</a:t>
              </a:r>
              <a:r>
                <a:rPr lang="uk-UA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92</a:t>
              </a:r>
              <a:r>
                <a:rPr lang="uk-UA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Ranked universities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2348880"/>
            <a:ext cx="1171873" cy="7710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49907" y="2420888"/>
            <a:ext cx="1321169" cy="720080"/>
          </a:xfrm>
          <a:prstGeom prst="rect">
            <a:avLst/>
          </a:prstGeom>
        </p:spPr>
      </p:pic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xmlns="" val="3111328017"/>
              </p:ext>
            </p:extLst>
          </p:nvPr>
        </p:nvGraphicFramePr>
        <p:xfrm>
          <a:off x="3142084" y="3645023"/>
          <a:ext cx="7128792" cy="106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494012" y="6477580"/>
            <a:ext cx="34563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Bank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62364" y="6478139"/>
            <a:ext cx="1132465" cy="37748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310436" y="1197025"/>
            <a:ext cx="4320480" cy="720626"/>
            <a:chOff x="0" y="726"/>
            <a:chExt cx="3960440" cy="107939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726"/>
              <a:ext cx="3960440" cy="10793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72008" y="53154"/>
              <a:ext cx="3855056" cy="9740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spcBef>
                  <a:spcPct val="0"/>
                </a:spcBef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</a:t>
              </a:r>
              <a:r>
                <a:rPr lang="en-US" sz="2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uk-UA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</a:p>
            <a:p>
              <a:pPr lvl="0" algn="l" defTabSz="889000" rtl="0">
                <a:spcBef>
                  <a:spcPct val="0"/>
                </a:spcBef>
              </a:pP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Ranked universities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uk-UA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4" descr="ukr_anim"/>
          <p:cNvPicPr>
            <a:picLocks noChangeAspect="1" noChangeArrowheads="1" noCrop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05780" y="3580655"/>
            <a:ext cx="1796181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5" y="5229200"/>
            <a:ext cx="1224136" cy="8188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8730" y="5301208"/>
            <a:ext cx="1172346" cy="650002"/>
          </a:xfrm>
          <a:prstGeom prst="rect">
            <a:avLst/>
          </a:prstGeom>
        </p:spPr>
      </p:pic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xmlns="" val="2361772657"/>
              </p:ext>
            </p:extLst>
          </p:nvPr>
        </p:nvGraphicFramePr>
        <p:xfrm>
          <a:off x="1557908" y="5548234"/>
          <a:ext cx="367240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xmlns="" val="3917495146"/>
              </p:ext>
            </p:extLst>
          </p:nvPr>
        </p:nvGraphicFramePr>
        <p:xfrm>
          <a:off x="1485900" y="5013176"/>
          <a:ext cx="37444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33965" y="6521688"/>
            <a:ext cx="2232248" cy="30845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551968" y="-135686"/>
            <a:ext cx="1640031" cy="10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695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87578901"/>
              </p:ext>
            </p:extLst>
          </p:nvPr>
        </p:nvGraphicFramePr>
        <p:xfrm>
          <a:off x="405780" y="256381"/>
          <a:ext cx="3886200" cy="87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292" y="548407"/>
            <a:ext cx="6925342" cy="576118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тенденції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забезпечення якості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Інституалізація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сфері забезпечення якості вищої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(визначені рівні відповідальності, агенції, системи менеджменту у ЗВО)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узгодженості із документами ЄС, національним законодавством, ЄРК, НРК, зі стандартами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2015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 в організації, процедурах, моделях оцінювання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Інтегрованість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європейські, міжнародні структури щодо забезпечення якості; освітня і наукова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колобарація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збалансоване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вітчизняного досвіду і кращих світових і європейських практик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агенцій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меседжів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ВО;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049538850"/>
              </p:ext>
            </p:extLst>
          </p:nvPr>
        </p:nvGraphicFramePr>
        <p:xfrm>
          <a:off x="117748" y="2276872"/>
          <a:ext cx="417646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125860" y="1196975"/>
            <a:ext cx="2448272" cy="100811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ESG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7" descr="YG_circl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72" y="3933056"/>
            <a:ext cx="1419659" cy="12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YG_circl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4005064"/>
            <a:ext cx="1368152" cy="12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270000" y="3573016"/>
            <a:ext cx="1593056" cy="1075927"/>
            <a:chOff x="508" y="1792"/>
            <a:chExt cx="2658" cy="984"/>
          </a:xfrm>
        </p:grpSpPr>
        <p:sp>
          <p:nvSpPr>
            <p:cNvPr id="10" name="Freeform 4"/>
            <p:cNvSpPr>
              <a:spLocks/>
            </p:cNvSpPr>
            <p:nvPr/>
          </p:nvSpPr>
          <p:spPr bwMode="invGray">
            <a:xfrm>
              <a:off x="508" y="18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2480873 w 735"/>
                <a:gd name="T3" fmla="*/ 1327789 h 532"/>
                <a:gd name="T4" fmla="*/ 3748068 w 735"/>
                <a:gd name="T5" fmla="*/ 1327789 h 532"/>
                <a:gd name="T6" fmla="*/ 4135935 w 735"/>
                <a:gd name="T7" fmla="*/ 1638687 h 532"/>
                <a:gd name="T8" fmla="*/ 4149476 w 735"/>
                <a:gd name="T9" fmla="*/ 2642125 h 532"/>
                <a:gd name="T10" fmla="*/ 3883522 w 735"/>
                <a:gd name="T11" fmla="*/ 2631539 h 532"/>
                <a:gd name="T12" fmla="*/ 4346030 w 735"/>
                <a:gd name="T13" fmla="*/ 3498202 h 532"/>
                <a:gd name="T14" fmla="*/ 4771781 w 735"/>
                <a:gd name="T15" fmla="*/ 2642125 h 532"/>
                <a:gd name="T16" fmla="*/ 4518063 w 735"/>
                <a:gd name="T17" fmla="*/ 2642125 h 532"/>
                <a:gd name="T18" fmla="*/ 4506161 w 735"/>
                <a:gd name="T19" fmla="*/ 1486069 h 532"/>
                <a:gd name="T20" fmla="*/ 3997708 w 735"/>
                <a:gd name="T21" fmla="*/ 986151 h 532"/>
                <a:gd name="T22" fmla="*/ 2176907 w 735"/>
                <a:gd name="T23" fmla="*/ 979899 h 532"/>
                <a:gd name="T24" fmla="*/ 444771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invGray">
            <a:xfrm>
              <a:off x="1717" y="1792"/>
              <a:ext cx="231" cy="984"/>
            </a:xfrm>
            <a:custGeom>
              <a:avLst/>
              <a:gdLst>
                <a:gd name="T0" fmla="*/ 235223 w 142"/>
                <a:gd name="T1" fmla="*/ 7277 h 604"/>
                <a:gd name="T2" fmla="*/ 287031 w 142"/>
                <a:gd name="T3" fmla="*/ 3084671 h 604"/>
                <a:gd name="T4" fmla="*/ 0 w 142"/>
                <a:gd name="T5" fmla="*/ 3096640 h 604"/>
                <a:gd name="T6" fmla="*/ 457077 w 142"/>
                <a:gd name="T7" fmla="*/ 3947402 h 604"/>
                <a:gd name="T8" fmla="*/ 905147 w 142"/>
                <a:gd name="T9" fmla="*/ 3096640 h 604"/>
                <a:gd name="T10" fmla="*/ 637244 w 142"/>
                <a:gd name="T11" fmla="*/ 3096640 h 604"/>
                <a:gd name="T12" fmla="*/ 629591 w 142"/>
                <a:gd name="T13" fmla="*/ 0 h 604"/>
                <a:gd name="T14" fmla="*/ 235223 w 142"/>
                <a:gd name="T15" fmla="*/ 727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invGray">
            <a:xfrm flipH="1">
              <a:off x="1969" y="18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2480873 w 735"/>
                <a:gd name="T3" fmla="*/ 1327789 h 532"/>
                <a:gd name="T4" fmla="*/ 3748068 w 735"/>
                <a:gd name="T5" fmla="*/ 1327789 h 532"/>
                <a:gd name="T6" fmla="*/ 4135935 w 735"/>
                <a:gd name="T7" fmla="*/ 1638687 h 532"/>
                <a:gd name="T8" fmla="*/ 4149476 w 735"/>
                <a:gd name="T9" fmla="*/ 2642125 h 532"/>
                <a:gd name="T10" fmla="*/ 3883522 w 735"/>
                <a:gd name="T11" fmla="*/ 2631539 h 532"/>
                <a:gd name="T12" fmla="*/ 4346030 w 735"/>
                <a:gd name="T13" fmla="*/ 3498202 h 532"/>
                <a:gd name="T14" fmla="*/ 4771781 w 735"/>
                <a:gd name="T15" fmla="*/ 2642125 h 532"/>
                <a:gd name="T16" fmla="*/ 4518063 w 735"/>
                <a:gd name="T17" fmla="*/ 2642125 h 532"/>
                <a:gd name="T18" fmla="*/ 4506161 w 735"/>
                <a:gd name="T19" fmla="*/ 1486069 h 532"/>
                <a:gd name="T20" fmla="*/ 3997708 w 735"/>
                <a:gd name="T21" fmla="*/ 986151 h 532"/>
                <a:gd name="T22" fmla="*/ 2176907 w 735"/>
                <a:gd name="T23" fmla="*/ 979899 h 532"/>
                <a:gd name="T24" fmla="*/ 444771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gray">
          <a:xfrm>
            <a:off x="261764" y="4345643"/>
            <a:ext cx="151209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забезпечення </a:t>
            </a:r>
            <a:endParaRPr lang="uk-UA" sz="14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якості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gray">
          <a:xfrm>
            <a:off x="2205980" y="4367512"/>
            <a:ext cx="151209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покращення 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якості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807485417"/>
              </p:ext>
            </p:extLst>
          </p:nvPr>
        </p:nvGraphicFramePr>
        <p:xfrm>
          <a:off x="47246" y="5395571"/>
          <a:ext cx="47840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53752" y="5415939"/>
            <a:ext cx="360040" cy="1008112"/>
            <a:chOff x="-1483584" y="366057"/>
            <a:chExt cx="6954444" cy="915374"/>
          </a:xfrm>
          <a:solidFill>
            <a:schemeClr val="bg1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-92695" y="438581"/>
              <a:ext cx="4989239" cy="537726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-1483584" y="366057"/>
              <a:ext cx="6954444" cy="915374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0" b="1" kern="120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8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27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81774318"/>
              </p:ext>
            </p:extLst>
          </p:nvPr>
        </p:nvGraphicFramePr>
        <p:xfrm>
          <a:off x="3214092" y="151817"/>
          <a:ext cx="8520373" cy="108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48520" y="1397942"/>
            <a:ext cx="401206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управління якістю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130595734"/>
              </p:ext>
            </p:extLst>
          </p:nvPr>
        </p:nvGraphicFramePr>
        <p:xfrm>
          <a:off x="117748" y="1700808"/>
          <a:ext cx="21602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128677931"/>
              </p:ext>
            </p:extLst>
          </p:nvPr>
        </p:nvGraphicFramePr>
        <p:xfrm>
          <a:off x="1350607" y="2492896"/>
          <a:ext cx="194421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646318118"/>
              </p:ext>
            </p:extLst>
          </p:nvPr>
        </p:nvGraphicFramePr>
        <p:xfrm>
          <a:off x="4942284" y="2492896"/>
          <a:ext cx="356669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881526427"/>
              </p:ext>
            </p:extLst>
          </p:nvPr>
        </p:nvGraphicFramePr>
        <p:xfrm>
          <a:off x="5662364" y="2420889"/>
          <a:ext cx="2088232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599229970"/>
              </p:ext>
            </p:extLst>
          </p:nvPr>
        </p:nvGraphicFramePr>
        <p:xfrm>
          <a:off x="7894612" y="1700808"/>
          <a:ext cx="2015801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718588148"/>
              </p:ext>
            </p:extLst>
          </p:nvPr>
        </p:nvGraphicFramePr>
        <p:xfrm>
          <a:off x="9910143" y="2492896"/>
          <a:ext cx="21602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526364921"/>
              </p:ext>
            </p:extLst>
          </p:nvPr>
        </p:nvGraphicFramePr>
        <p:xfrm>
          <a:off x="3358108" y="1988840"/>
          <a:ext cx="21602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1690450108"/>
              </p:ext>
            </p:extLst>
          </p:nvPr>
        </p:nvGraphicFramePr>
        <p:xfrm>
          <a:off x="0" y="3212976"/>
          <a:ext cx="24940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28" name="Двойные фигурные скобки 27"/>
          <p:cNvSpPr/>
          <p:nvPr/>
        </p:nvSpPr>
        <p:spPr>
          <a:xfrm>
            <a:off x="2566020" y="3429000"/>
            <a:ext cx="4104456" cy="1800200"/>
          </a:xfrm>
          <a:prstGeom prst="bracePair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54052" y="3933056"/>
            <a:ext cx="165628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38228" y="4797152"/>
            <a:ext cx="19616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xmlns="" val="3862782189"/>
              </p:ext>
            </p:extLst>
          </p:nvPr>
        </p:nvGraphicFramePr>
        <p:xfrm>
          <a:off x="6742484" y="3212976"/>
          <a:ext cx="53285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854052" y="5448706"/>
            <a:ext cx="9001000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Статуси агенцій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повні члени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ENQA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registered on the European Quality Assurance Register for Higher Education (EQAR)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CEENQA (Network of Central and Eastern European Quality Assurance Agencies in Higher Education)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ECA (European Consortium for Accreditation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17446" y="91894"/>
            <a:ext cx="1658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41147704"/>
              </p:ext>
            </p:extLst>
          </p:nvPr>
        </p:nvGraphicFramePr>
        <p:xfrm>
          <a:off x="1557909" y="44624"/>
          <a:ext cx="9073008" cy="100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0425" y="1196975"/>
            <a:ext cx="6653640" cy="487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Рівні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системою забезпечення якості 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94753794"/>
              </p:ext>
            </p:extLst>
          </p:nvPr>
        </p:nvGraphicFramePr>
        <p:xfrm>
          <a:off x="261764" y="178761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80397" y="1305609"/>
            <a:ext cx="23853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Синергія стандартів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якості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391195745"/>
              </p:ext>
            </p:extLst>
          </p:nvPr>
        </p:nvGraphicFramePr>
        <p:xfrm>
          <a:off x="8470676" y="2060848"/>
          <a:ext cx="388843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7505" y="4919008"/>
            <a:ext cx="739055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Процедури: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акредитація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(первинна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періодична)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 навчання, закладів ВО, трансформацій у закладах ВО, транснаціональної освіти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(внутрішніх систем забезпечення якості,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зовнішній аудит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 ЗВО),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(тематичне)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6900" y="5013176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921344051"/>
              </p:ext>
            </p:extLst>
          </p:nvPr>
        </p:nvGraphicFramePr>
        <p:xfrm>
          <a:off x="7822604" y="4725144"/>
          <a:ext cx="2952328" cy="211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5267844-7572-4700-B2DA-F4B428BF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630917" y="44624"/>
            <a:ext cx="1470593" cy="9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77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тран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6308902_TF03460629" id="{9270D63B-1205-472D-8042-44C9AAAE4D2E}" vid="{DE19A4B8-D9CD-477A-BA91-BD077180F13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страны</Template>
  <TotalTime>5105</TotalTime>
  <Words>2126</Words>
  <Application>Microsoft Office PowerPoint</Application>
  <PresentationFormat>Произвольный</PresentationFormat>
  <Paragraphs>343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страны</vt:lpstr>
      <vt:lpstr>Синергетична модель забезпечення якості вищої освіти у країнах Південної Європи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вашей страны</dc:title>
  <dc:creator>User</dc:creator>
  <cp:lastModifiedBy>user</cp:lastModifiedBy>
  <cp:revision>236</cp:revision>
  <dcterms:created xsi:type="dcterms:W3CDTF">2020-02-01T16:17:19Z</dcterms:created>
  <dcterms:modified xsi:type="dcterms:W3CDTF">2020-10-02T13:57:56Z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